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23"/>
  </p:notesMasterIdLst>
  <p:handoutMasterIdLst>
    <p:handoutMasterId r:id="rId24"/>
  </p:handoutMasterIdLst>
  <p:sldIdLst>
    <p:sldId id="256" r:id="rId5"/>
    <p:sldId id="381" r:id="rId6"/>
    <p:sldId id="1531" r:id="rId7"/>
    <p:sldId id="365" r:id="rId8"/>
    <p:sldId id="1519" r:id="rId9"/>
    <p:sldId id="1532" r:id="rId10"/>
    <p:sldId id="1560" r:id="rId11"/>
    <p:sldId id="1533" r:id="rId12"/>
    <p:sldId id="1535" r:id="rId13"/>
    <p:sldId id="274" r:id="rId14"/>
    <p:sldId id="1564" r:id="rId15"/>
    <p:sldId id="1565" r:id="rId16"/>
    <p:sldId id="1566" r:id="rId17"/>
    <p:sldId id="1558" r:id="rId18"/>
    <p:sldId id="1567" r:id="rId19"/>
    <p:sldId id="445" r:id="rId20"/>
    <p:sldId id="1554" r:id="rId21"/>
    <p:sldId id="1512" r:id="rId2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313A06-C6A8-4E4E-B7B8-38DEBDE786A8}" v="3" dt="2024-09-10T07:18:37.3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4627"/>
  </p:normalViewPr>
  <p:slideViewPr>
    <p:cSldViewPr snapToGrid="0">
      <p:cViewPr varScale="1">
        <p:scale>
          <a:sx n="79" d="100"/>
          <a:sy n="79" d="100"/>
        </p:scale>
        <p:origin x="108" y="3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64332-DFBC-D546-9D62-8B5A6BCB01D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545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96452" y="841772"/>
            <a:ext cx="6751097" cy="1790700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6452" y="2701528"/>
            <a:ext cx="6751097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0735B7-A745-4EDE-82F2-CB8331C2FFEA}"/>
              </a:ext>
            </a:extLst>
          </p:cNvPr>
          <p:cNvSpPr txBox="1"/>
          <p:nvPr userDrawn="1"/>
        </p:nvSpPr>
        <p:spPr>
          <a:xfrm>
            <a:off x="557952" y="3978562"/>
            <a:ext cx="106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>
                <a:solidFill>
                  <a:schemeClr val="bg1"/>
                </a:solidFill>
              </a:rPr>
              <a:t>K. Long, </a:t>
            </a:r>
            <a:endParaRPr lang="en-US" b="1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9" name="Picture 2" descr="STFC logo">
            <a:extLst>
              <a:ext uri="{FF2B5EF4-FFF2-40B4-BE49-F238E27FC236}">
                <a16:creationId xmlns:a16="http://schemas.microsoft.com/office/drawing/2014/main" id="{1234EC68-FE98-4EE7-9450-697A5ACAF5A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415" y="0"/>
            <a:ext cx="1403585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78552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5" y="3217030"/>
            <a:ext cx="7775673" cy="614516"/>
          </a:xfrm>
        </p:spPr>
        <p:txBody>
          <a:bodyPr anchor="b">
            <a:normAutofit/>
          </a:bodyPr>
          <a:lstStyle>
            <a:lvl1pPr>
              <a:defRPr sz="2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355" y="465991"/>
            <a:ext cx="7775673" cy="2534801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3831546"/>
            <a:ext cx="7774499" cy="511854"/>
          </a:xfrm>
        </p:spPr>
        <p:txBody>
          <a:bodyPr>
            <a:normAutofit/>
          </a:bodyPr>
          <a:lstStyle>
            <a:lvl1pPr marL="0" indent="0" algn="ctr">
              <a:buNone/>
              <a:defRPr sz="13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82631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57201"/>
            <a:ext cx="7765322" cy="25686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3153615"/>
            <a:ext cx="7765321" cy="1194140"/>
          </a:xfrm>
        </p:spPr>
        <p:txBody>
          <a:bodyPr anchor="ctr"/>
          <a:lstStyle>
            <a:lvl1pPr marL="0" indent="0" algn="ctr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2890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457200"/>
            <a:ext cx="6977064" cy="2244678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2707524"/>
            <a:ext cx="6564224" cy="320109"/>
          </a:xfrm>
        </p:spPr>
        <p:txBody>
          <a:bodyPr anchor="t">
            <a:normAutofit/>
          </a:bodyPr>
          <a:lstStyle>
            <a:lvl1pPr marL="0" indent="0" algn="r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5" y="3153616"/>
            <a:ext cx="7765322" cy="118978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27459" y="551431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993467" y="2229070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84461351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5" y="1595207"/>
            <a:ext cx="7766495" cy="188387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3487917"/>
            <a:ext cx="7765322" cy="855483"/>
          </a:xfrm>
        </p:spPr>
        <p:txBody>
          <a:bodyPr anchor="t"/>
          <a:lstStyle>
            <a:lvl1pPr marL="0" indent="0" algn="ctr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313937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45" y="457201"/>
            <a:ext cx="7765322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46" y="1566240"/>
            <a:ext cx="2474217" cy="617479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46" y="2183718"/>
            <a:ext cx="2474217" cy="2159682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3658" y="1566240"/>
            <a:ext cx="2473919" cy="617478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3659" y="2183718"/>
            <a:ext cx="2474866" cy="2159682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1566240"/>
            <a:ext cx="2468408" cy="617478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2260" y="2183718"/>
            <a:ext cx="2468408" cy="2159682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87743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46" y="457201"/>
            <a:ext cx="7765322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47" y="3146924"/>
            <a:ext cx="2474216" cy="432197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5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19015" y="1724240"/>
            <a:ext cx="2205038" cy="1143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47" y="3579121"/>
            <a:ext cx="2474216" cy="764279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26" y="3146924"/>
            <a:ext cx="2474237" cy="432197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5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1724240"/>
            <a:ext cx="2197894" cy="1143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3579120"/>
            <a:ext cx="2475252" cy="764279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0067" y="3146924"/>
            <a:ext cx="2467425" cy="432197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5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14603" y="1724240"/>
            <a:ext cx="2199085" cy="1143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973" y="3579121"/>
            <a:ext cx="2470694" cy="764278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185118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1182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57200"/>
            <a:ext cx="1906993" cy="38862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346" y="457200"/>
            <a:ext cx="5744029" cy="38862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320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011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1933" y="492920"/>
            <a:ext cx="7300134" cy="2139553"/>
          </a:xfrm>
        </p:spPr>
        <p:txBody>
          <a:bodyPr anchor="b">
            <a:normAutofit/>
          </a:bodyPr>
          <a:lstStyle>
            <a:lvl1pPr>
              <a:defRPr sz="25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1933" y="2701529"/>
            <a:ext cx="7300134" cy="1125140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685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457200"/>
            <a:ext cx="7765321" cy="99474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346" y="1566240"/>
            <a:ext cx="3829503" cy="277716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052" y="1566240"/>
            <a:ext cx="3820616" cy="277716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32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457201"/>
            <a:ext cx="7765321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354" y="1566240"/>
            <a:ext cx="3659399" cy="617934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346" y="2184174"/>
            <a:ext cx="3830406" cy="215922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1502" y="1566240"/>
            <a:ext cx="3649166" cy="617934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184174"/>
            <a:ext cx="3821518" cy="215922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61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470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60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21" y="457200"/>
            <a:ext cx="2949178" cy="1771650"/>
          </a:xfrm>
        </p:spPr>
        <p:txBody>
          <a:bodyPr anchor="b">
            <a:normAutofit/>
          </a:bodyPr>
          <a:lstStyle>
            <a:lvl1pPr>
              <a:defRPr sz="2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8548" y="457200"/>
            <a:ext cx="4642119" cy="3886200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7921" y="2228850"/>
            <a:ext cx="2949178" cy="2114549"/>
          </a:xfrm>
        </p:spPr>
        <p:txBody>
          <a:bodyPr/>
          <a:lstStyle>
            <a:lvl1pPr marL="0" indent="0" algn="ctr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064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21" y="457200"/>
            <a:ext cx="4447330" cy="1771650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68603" y="569161"/>
            <a:ext cx="2441517" cy="3662279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5" y="2228850"/>
            <a:ext cx="4451213" cy="2114550"/>
          </a:xfrm>
        </p:spPr>
        <p:txBody>
          <a:bodyPr>
            <a:normAutofit/>
          </a:bodyPr>
          <a:lstStyle>
            <a:lvl1pPr marL="0" indent="0" algn="ctr">
              <a:buNone/>
              <a:defRPr sz="13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043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47" y="457200"/>
            <a:ext cx="7765321" cy="9947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46" y="1572048"/>
            <a:ext cx="7765322" cy="2771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2" y="4412457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46" y="4412457"/>
            <a:ext cx="500464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4412457"/>
            <a:ext cx="56515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4977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255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3463" y="1027171"/>
            <a:ext cx="7459617" cy="1603025"/>
          </a:xfrm>
        </p:spPr>
        <p:txBody>
          <a:bodyPr>
            <a:normAutofit/>
          </a:bodyPr>
          <a:lstStyle/>
          <a:p>
            <a:r>
              <a:rPr lang="en-GB" dirty="0">
                <a:effectLst/>
              </a:rPr>
              <a:t>The Laser-hybrid Accelerator for Radiobiological Applications (</a:t>
            </a:r>
            <a:r>
              <a:rPr lang="en-GB" dirty="0" err="1">
                <a:effectLst/>
              </a:rPr>
              <a:t>L</a:t>
            </a:r>
            <a:r>
              <a:rPr lang="en-GB" cap="none" dirty="0" err="1">
                <a:effectLst/>
              </a:rPr>
              <a:t>h</a:t>
            </a:r>
            <a:r>
              <a:rPr lang="en-GB" dirty="0" err="1">
                <a:effectLst/>
              </a:rPr>
              <a:t>ARA</a:t>
            </a:r>
            <a:r>
              <a:rPr lang="en-GB" dirty="0">
                <a:effectLst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B6B6FD-2C09-A816-9846-6EDDFD8F8F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5089" y="4039039"/>
            <a:ext cx="3088911" cy="1040960"/>
          </a:xfrm>
          <a:prstGeom prst="rect">
            <a:avLst/>
          </a:prstGeom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0E7249D-5455-FF12-877E-C39EB1840123}"/>
              </a:ext>
            </a:extLst>
          </p:cNvPr>
          <p:cNvSpPr txBox="1"/>
          <p:nvPr/>
        </p:nvSpPr>
        <p:spPr>
          <a:xfrm>
            <a:off x="4777946" y="4087714"/>
            <a:ext cx="19949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/>
              <a:t>ITRF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66FFE0-E818-AC2F-7F94-175A2C090EF0}"/>
              </a:ext>
            </a:extLst>
          </p:cNvPr>
          <p:cNvSpPr txBox="1"/>
          <p:nvPr/>
        </p:nvSpPr>
        <p:spPr>
          <a:xfrm>
            <a:off x="6284269" y="4217416"/>
            <a:ext cx="3834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>
                <a:solidFill>
                  <a:schemeClr val="bg1">
                    <a:lumMod val="85000"/>
                  </a:schemeClr>
                </a:solidFill>
              </a:rPr>
              <a:t>/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D15E48-F53F-4215-8673-D937CB304E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7937" y="3108567"/>
            <a:ext cx="6683296" cy="646331"/>
          </a:xfrm>
        </p:spPr>
        <p:txBody>
          <a:bodyPr/>
          <a:lstStyle/>
          <a:p>
            <a:r>
              <a:rPr lang="en-GB"/>
              <a:t>C Whyte for the ITRF/LhARA Collaboration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FA7756-9E53-BAEE-FDC5-934EF7446256}"/>
              </a:ext>
            </a:extLst>
          </p:cNvPr>
          <p:cNvSpPr txBox="1"/>
          <p:nvPr/>
        </p:nvSpPr>
        <p:spPr>
          <a:xfrm>
            <a:off x="2932670" y="50745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188" y="115163"/>
            <a:ext cx="3036529" cy="683208"/>
          </a:xfrm>
        </p:spPr>
        <p:txBody>
          <a:bodyPr>
            <a:normAutofit/>
          </a:bodyPr>
          <a:lstStyle/>
          <a:p>
            <a:r>
              <a:rPr lang="en-US" sz="3600"/>
              <a:t>Capture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766" y="814840"/>
            <a:ext cx="4391176" cy="1445454"/>
          </a:xfrm>
        </p:spPr>
        <p:txBody>
          <a:bodyPr>
            <a:normAutofit/>
          </a:bodyPr>
          <a:lstStyle/>
          <a:p>
            <a:r>
              <a:rPr lang="en-US" sz="2000"/>
              <a:t>“Electron-plasma” (Gabor) lens:</a:t>
            </a:r>
          </a:p>
          <a:p>
            <a:pPr lvl="1"/>
            <a:r>
              <a:rPr lang="en-US" sz="1800"/>
              <a:t>Strong focusing exploiting electron </a:t>
            </a:r>
            <a:br>
              <a:rPr lang="en-US" sz="1800"/>
            </a:br>
            <a:r>
              <a:rPr lang="en-US" sz="1800"/>
              <a:t>gas in “Penning/</a:t>
            </a:r>
            <a:r>
              <a:rPr lang="en-US" sz="1800" err="1"/>
              <a:t>Malmberg</a:t>
            </a:r>
            <a:r>
              <a:rPr lang="en-US" sz="1800"/>
              <a:t>” trap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5526" y="225273"/>
            <a:ext cx="3737419" cy="2065165"/>
          </a:xfrm>
          <a:prstGeom prst="rect">
            <a:avLst/>
          </a:prstGeom>
          <a:noFill/>
          <a:ln w="9525" cmpd="sng">
            <a:solidFill>
              <a:srgbClr val="FF0000"/>
            </a:solidFill>
            <a:round/>
            <a:headEnd/>
            <a:tailEnd/>
          </a:ln>
          <a:effectLst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C63A24E-6928-2849-9748-41E4A77DC201}"/>
              </a:ext>
            </a:extLst>
          </p:cNvPr>
          <p:cNvSpPr txBox="1"/>
          <p:nvPr/>
        </p:nvSpPr>
        <p:spPr>
          <a:xfrm>
            <a:off x="5320978" y="1860184"/>
            <a:ext cx="5437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rgbClr val="0070C0"/>
                </a:solidFill>
              </a:rPr>
              <a:t>Gabor</a:t>
            </a:r>
          </a:p>
          <a:p>
            <a:r>
              <a:rPr lang="en-US" sz="1000" b="1">
                <a:solidFill>
                  <a:srgbClr val="0070C0"/>
                </a:solidFill>
              </a:rPr>
              <a:t>1957</a:t>
            </a:r>
          </a:p>
        </p:txBody>
      </p:sp>
      <p:pic>
        <p:nvPicPr>
          <p:cNvPr id="14" name="Picture 13" descr="A machine in a room&#10;&#10;Description automatically generated">
            <a:extLst>
              <a:ext uri="{FF2B5EF4-FFF2-40B4-BE49-F238E27FC236}">
                <a16:creationId xmlns:a16="http://schemas.microsoft.com/office/drawing/2014/main" id="{A02B3741-D35C-9D6F-A710-BD792485E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3317" y="2448247"/>
            <a:ext cx="3558442" cy="266883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1EF5627-429A-E737-9FDD-CBD8E31DC63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977"/>
          <a:stretch/>
        </p:blipFill>
        <p:spPr>
          <a:xfrm>
            <a:off x="16986" y="2450902"/>
            <a:ext cx="5527771" cy="2666173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354955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0E5B1-73B6-8153-D136-343183B6D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65" y="96983"/>
            <a:ext cx="2609269" cy="817417"/>
          </a:xfrm>
        </p:spPr>
        <p:txBody>
          <a:bodyPr>
            <a:normAutofit/>
          </a:bodyPr>
          <a:lstStyle/>
          <a:p>
            <a:r>
              <a:rPr lang="en-US" sz="4000"/>
              <a:t>Capture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0D817D-585A-4B4B-4879-E416A01FBF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7419" y="186344"/>
            <a:ext cx="5305916" cy="2041952"/>
          </a:xfrm>
        </p:spPr>
        <p:txBody>
          <a:bodyPr>
            <a:normAutofit/>
          </a:bodyPr>
          <a:lstStyle/>
          <a:p>
            <a:r>
              <a:rPr lang="en-US" dirty="0"/>
              <a:t>Key issues:</a:t>
            </a:r>
          </a:p>
          <a:p>
            <a:pPr lvl="1"/>
            <a:r>
              <a:rPr lang="en-US" dirty="0"/>
              <a:t>Electron density, plasma stability</a:t>
            </a:r>
          </a:p>
          <a:p>
            <a:pPr marL="0" indent="0">
              <a:buNone/>
            </a:pPr>
            <a:r>
              <a:rPr lang="en-US" dirty="0"/>
              <a:t>Penning-</a:t>
            </a:r>
            <a:r>
              <a:rPr lang="en-US" dirty="0" err="1"/>
              <a:t>Malmberg</a:t>
            </a:r>
            <a:r>
              <a:rPr lang="en-US" dirty="0"/>
              <a:t> trap at Swansea University</a:t>
            </a:r>
          </a:p>
          <a:p>
            <a:pPr lvl="1"/>
            <a:r>
              <a:rPr lang="en-US" dirty="0"/>
              <a:t>“Rotating wall” to “spin-up” plasma to gain stability</a:t>
            </a:r>
          </a:p>
          <a:p>
            <a:pPr lvl="1"/>
            <a:r>
              <a:rPr lang="en-US" dirty="0"/>
              <a:t>Improved diagnostics</a:t>
            </a:r>
          </a:p>
          <a:p>
            <a:pPr lvl="1"/>
            <a:r>
              <a:rPr lang="en-US" dirty="0"/>
              <a:t>Numerical analysis to interpret and </a:t>
            </a:r>
            <a:r>
              <a:rPr lang="en-US" dirty="0" err="1"/>
              <a:t>optimise</a:t>
            </a:r>
            <a:r>
              <a:rPr lang="en-US" dirty="0"/>
              <a:t> experiments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55984E-B57A-DD9D-5A7D-0AC0E70EE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/>
          </a:p>
        </p:txBody>
      </p:sp>
      <p:pic>
        <p:nvPicPr>
          <p:cNvPr id="22" name="Picture 21" descr="A diagram of a graph&#10;&#10;Description automatically generated">
            <a:extLst>
              <a:ext uri="{FF2B5EF4-FFF2-40B4-BE49-F238E27FC236}">
                <a16:creationId xmlns:a16="http://schemas.microsoft.com/office/drawing/2014/main" id="{1F250CB2-AF3F-0246-3D41-A84481CA9D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015" y="1020891"/>
            <a:ext cx="3552403" cy="371876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4" name="Picture 23" descr="A graph with blue dots&#10;&#10;Description automatically generated">
            <a:extLst>
              <a:ext uri="{FF2B5EF4-FFF2-40B4-BE49-F238E27FC236}">
                <a16:creationId xmlns:a16="http://schemas.microsoft.com/office/drawing/2014/main" id="{41F7682B-9FA0-2C91-1B95-6BBC9FF348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2118" y="2295310"/>
            <a:ext cx="4060748" cy="255827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0" name="Picture 19" descr="A close-up of a sun&#10;&#10;Description automatically generated">
            <a:extLst>
              <a:ext uri="{FF2B5EF4-FFF2-40B4-BE49-F238E27FC236}">
                <a16:creationId xmlns:a16="http://schemas.microsoft.com/office/drawing/2014/main" id="{6C7473DB-DC3E-2931-4F3E-5740AA025B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1184" y="2982183"/>
            <a:ext cx="1947801" cy="1567196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8120109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A67BD-3193-3EC0-BA05-B56DFC596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47" y="-160638"/>
            <a:ext cx="7765321" cy="994741"/>
          </a:xfrm>
        </p:spPr>
        <p:txBody>
          <a:bodyPr>
            <a:normAutofit/>
          </a:bodyPr>
          <a:lstStyle/>
          <a:p>
            <a:r>
              <a:rPr lang="en-US"/>
              <a:t>Real-time dose </a:t>
            </a:r>
            <a:r>
              <a:rPr lang="en-US" err="1"/>
              <a:t>measurment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ACDF95-EBD0-50E0-5089-F2B8D5C0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DC3ABC-92C2-B748-ABF3-8546144348B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FA2DB97-6667-B6B0-2AED-4586E09361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9521" y="3267780"/>
            <a:ext cx="2158789" cy="16623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31BBCD7-E03C-7ED1-B730-0ECD09F4F9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65" y="670925"/>
            <a:ext cx="4888199" cy="216735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3908559-A1EF-7FB4-30A7-D27650DF5B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92" y="2893998"/>
            <a:ext cx="4886072" cy="210214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EE469A-BFCE-7D3D-432E-DAC9D3A688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6859" y="656738"/>
            <a:ext cx="4084115" cy="2466544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6236400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A67BD-3193-3EC0-BA05-B56DFC596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188" y="41770"/>
            <a:ext cx="7765321" cy="648458"/>
          </a:xfrm>
        </p:spPr>
        <p:txBody>
          <a:bodyPr>
            <a:normAutofit/>
          </a:bodyPr>
          <a:lstStyle/>
          <a:p>
            <a:r>
              <a:rPr lang="en-US"/>
              <a:t>Real-time dose measurement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ACDF95-EBD0-50E0-5089-F2B8D5C0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DC3ABC-92C2-B748-ABF3-8546144348B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FC9771-6BA2-8043-8472-6F3F87D2B4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869" t="64797"/>
          <a:stretch/>
        </p:blipFill>
        <p:spPr>
          <a:xfrm>
            <a:off x="5503862" y="602121"/>
            <a:ext cx="3612767" cy="115574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1F4D33E-70A1-5885-8C24-BC83E6047D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9063" y="3369526"/>
            <a:ext cx="2288984" cy="1732204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1083" name="Group 125">
            <a:extLst>
              <a:ext uri="{FF2B5EF4-FFF2-40B4-BE49-F238E27FC236}">
                <a16:creationId xmlns:a16="http://schemas.microsoft.com/office/drawing/2014/main" id="{14FFA263-7590-4286-813C-423BAA0A0D3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7462" y="594094"/>
            <a:ext cx="8948738" cy="3128963"/>
            <a:chOff x="28" y="697"/>
            <a:chExt cx="5637" cy="1971"/>
          </a:xfrm>
        </p:grpSpPr>
        <p:sp>
          <p:nvSpPr>
            <p:cNvPr id="1084" name="AutoShape 124">
              <a:extLst>
                <a:ext uri="{FF2B5EF4-FFF2-40B4-BE49-F238E27FC236}">
                  <a16:creationId xmlns:a16="http://schemas.microsoft.com/office/drawing/2014/main" id="{1C8CC393-7F82-4F25-84D5-1A5FD4C4EF0B}"/>
                </a:ext>
              </a:extLst>
            </p:cNvPr>
            <p:cNvSpPr>
              <a:spLocks noChangeAspect="1" noTextEdit="1"/>
            </p:cNvSpPr>
            <p:nvPr/>
          </p:nvSpPr>
          <p:spPr bwMode="auto">
            <a:xfrm>
              <a:off x="28" y="697"/>
              <a:ext cx="3437" cy="1971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5" name="Freeform 126">
              <a:extLst>
                <a:ext uri="{FF2B5EF4-FFF2-40B4-BE49-F238E27FC236}">
                  <a16:creationId xmlns:a16="http://schemas.microsoft.com/office/drawing/2014/main" id="{04B0B91B-8FF1-47D1-83F3-1DB0BE1D6A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1" y="1556"/>
              <a:ext cx="59" cy="75"/>
            </a:xfrm>
            <a:custGeom>
              <a:avLst/>
              <a:gdLst>
                <a:gd name="T0" fmla="*/ 62 w 133"/>
                <a:gd name="T1" fmla="*/ 26 h 168"/>
                <a:gd name="T2" fmla="*/ 62 w 133"/>
                <a:gd name="T3" fmla="*/ 26 h 168"/>
                <a:gd name="T4" fmla="*/ 82 w 133"/>
                <a:gd name="T5" fmla="*/ 7 h 168"/>
                <a:gd name="T6" fmla="*/ 106 w 133"/>
                <a:gd name="T7" fmla="*/ 0 h 168"/>
                <a:gd name="T8" fmla="*/ 126 w 133"/>
                <a:gd name="T9" fmla="*/ 10 h 168"/>
                <a:gd name="T10" fmla="*/ 133 w 133"/>
                <a:gd name="T11" fmla="*/ 37 h 168"/>
                <a:gd name="T12" fmla="*/ 129 w 133"/>
                <a:gd name="T13" fmla="*/ 69 h 168"/>
                <a:gd name="T14" fmla="*/ 116 w 133"/>
                <a:gd name="T15" fmla="*/ 95 h 168"/>
                <a:gd name="T16" fmla="*/ 94 w 133"/>
                <a:gd name="T17" fmla="*/ 113 h 168"/>
                <a:gd name="T18" fmla="*/ 65 w 133"/>
                <a:gd name="T19" fmla="*/ 120 h 168"/>
                <a:gd name="T20" fmla="*/ 45 w 133"/>
                <a:gd name="T21" fmla="*/ 116 h 168"/>
                <a:gd name="T22" fmla="*/ 41 w 133"/>
                <a:gd name="T23" fmla="*/ 137 h 168"/>
                <a:gd name="T24" fmla="*/ 39 w 133"/>
                <a:gd name="T25" fmla="*/ 145 h 168"/>
                <a:gd name="T26" fmla="*/ 39 w 133"/>
                <a:gd name="T27" fmla="*/ 150 h 168"/>
                <a:gd name="T28" fmla="*/ 41 w 133"/>
                <a:gd name="T29" fmla="*/ 157 h 168"/>
                <a:gd name="T30" fmla="*/ 50 w 133"/>
                <a:gd name="T31" fmla="*/ 160 h 168"/>
                <a:gd name="T32" fmla="*/ 49 w 133"/>
                <a:gd name="T33" fmla="*/ 168 h 168"/>
                <a:gd name="T34" fmla="*/ 0 w 133"/>
                <a:gd name="T35" fmla="*/ 168 h 168"/>
                <a:gd name="T36" fmla="*/ 30 w 133"/>
                <a:gd name="T37" fmla="*/ 37 h 168"/>
                <a:gd name="T38" fmla="*/ 32 w 133"/>
                <a:gd name="T39" fmla="*/ 25 h 168"/>
                <a:gd name="T40" fmla="*/ 30 w 133"/>
                <a:gd name="T41" fmla="*/ 19 h 168"/>
                <a:gd name="T42" fmla="*/ 26 w 133"/>
                <a:gd name="T43" fmla="*/ 17 h 168"/>
                <a:gd name="T44" fmla="*/ 18 w 133"/>
                <a:gd name="T45" fmla="*/ 20 h 168"/>
                <a:gd name="T46" fmla="*/ 8 w 133"/>
                <a:gd name="T47" fmla="*/ 30 h 168"/>
                <a:gd name="T48" fmla="*/ 0 w 133"/>
                <a:gd name="T49" fmla="*/ 22 h 168"/>
                <a:gd name="T50" fmla="*/ 21 w 133"/>
                <a:gd name="T51" fmla="*/ 5 h 168"/>
                <a:gd name="T52" fmla="*/ 40 w 133"/>
                <a:gd name="T53" fmla="*/ 0 h 168"/>
                <a:gd name="T54" fmla="*/ 55 w 133"/>
                <a:gd name="T55" fmla="*/ 6 h 168"/>
                <a:gd name="T56" fmla="*/ 61 w 133"/>
                <a:gd name="T57" fmla="*/ 20 h 168"/>
                <a:gd name="T58" fmla="*/ 60 w 133"/>
                <a:gd name="T59" fmla="*/ 26 h 168"/>
                <a:gd name="T60" fmla="*/ 62 w 133"/>
                <a:gd name="T61" fmla="*/ 26 h 168"/>
                <a:gd name="T62" fmla="*/ 53 w 133"/>
                <a:gd name="T63" fmla="*/ 75 h 168"/>
                <a:gd name="T64" fmla="*/ 53 w 133"/>
                <a:gd name="T65" fmla="*/ 75 h 168"/>
                <a:gd name="T66" fmla="*/ 51 w 133"/>
                <a:gd name="T67" fmla="*/ 92 h 168"/>
                <a:gd name="T68" fmla="*/ 54 w 133"/>
                <a:gd name="T69" fmla="*/ 104 h 168"/>
                <a:gd name="T70" fmla="*/ 64 w 133"/>
                <a:gd name="T71" fmla="*/ 108 h 168"/>
                <a:gd name="T72" fmla="*/ 74 w 133"/>
                <a:gd name="T73" fmla="*/ 105 h 168"/>
                <a:gd name="T74" fmla="*/ 83 w 133"/>
                <a:gd name="T75" fmla="*/ 96 h 168"/>
                <a:gd name="T76" fmla="*/ 92 w 133"/>
                <a:gd name="T77" fmla="*/ 81 h 168"/>
                <a:gd name="T78" fmla="*/ 99 w 133"/>
                <a:gd name="T79" fmla="*/ 59 h 168"/>
                <a:gd name="T80" fmla="*/ 102 w 133"/>
                <a:gd name="T81" fmla="*/ 34 h 168"/>
                <a:gd name="T82" fmla="*/ 99 w 133"/>
                <a:gd name="T83" fmla="*/ 22 h 168"/>
                <a:gd name="T84" fmla="*/ 91 w 133"/>
                <a:gd name="T85" fmla="*/ 17 h 168"/>
                <a:gd name="T86" fmla="*/ 76 w 133"/>
                <a:gd name="T87" fmla="*/ 25 h 168"/>
                <a:gd name="T88" fmla="*/ 63 w 133"/>
                <a:gd name="T89" fmla="*/ 42 h 168"/>
                <a:gd name="T90" fmla="*/ 54 w 133"/>
                <a:gd name="T91" fmla="*/ 70 h 168"/>
                <a:gd name="T92" fmla="*/ 53 w 133"/>
                <a:gd name="T93" fmla="*/ 75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3" h="168">
                  <a:moveTo>
                    <a:pt x="62" y="26"/>
                  </a:moveTo>
                  <a:lnTo>
                    <a:pt x="62" y="26"/>
                  </a:lnTo>
                  <a:cubicBezTo>
                    <a:pt x="69" y="17"/>
                    <a:pt x="76" y="11"/>
                    <a:pt x="82" y="7"/>
                  </a:cubicBezTo>
                  <a:cubicBezTo>
                    <a:pt x="89" y="2"/>
                    <a:pt x="97" y="0"/>
                    <a:pt x="106" y="0"/>
                  </a:cubicBezTo>
                  <a:cubicBezTo>
                    <a:pt x="114" y="0"/>
                    <a:pt x="121" y="3"/>
                    <a:pt x="126" y="10"/>
                  </a:cubicBezTo>
                  <a:cubicBezTo>
                    <a:pt x="131" y="16"/>
                    <a:pt x="133" y="25"/>
                    <a:pt x="133" y="37"/>
                  </a:cubicBezTo>
                  <a:cubicBezTo>
                    <a:pt x="133" y="48"/>
                    <a:pt x="132" y="58"/>
                    <a:pt x="129" y="69"/>
                  </a:cubicBezTo>
                  <a:cubicBezTo>
                    <a:pt x="126" y="79"/>
                    <a:pt x="121" y="88"/>
                    <a:pt x="116" y="95"/>
                  </a:cubicBezTo>
                  <a:cubicBezTo>
                    <a:pt x="110" y="103"/>
                    <a:pt x="103" y="109"/>
                    <a:pt x="94" y="113"/>
                  </a:cubicBezTo>
                  <a:cubicBezTo>
                    <a:pt x="86" y="118"/>
                    <a:pt x="76" y="120"/>
                    <a:pt x="65" y="120"/>
                  </a:cubicBezTo>
                  <a:cubicBezTo>
                    <a:pt x="58" y="120"/>
                    <a:pt x="52" y="118"/>
                    <a:pt x="45" y="116"/>
                  </a:cubicBezTo>
                  <a:lnTo>
                    <a:pt x="41" y="137"/>
                  </a:lnTo>
                  <a:cubicBezTo>
                    <a:pt x="40" y="140"/>
                    <a:pt x="39" y="143"/>
                    <a:pt x="39" y="145"/>
                  </a:cubicBezTo>
                  <a:cubicBezTo>
                    <a:pt x="39" y="147"/>
                    <a:pt x="39" y="149"/>
                    <a:pt x="39" y="150"/>
                  </a:cubicBezTo>
                  <a:cubicBezTo>
                    <a:pt x="39" y="154"/>
                    <a:pt x="40" y="156"/>
                    <a:pt x="41" y="157"/>
                  </a:cubicBezTo>
                  <a:cubicBezTo>
                    <a:pt x="43" y="159"/>
                    <a:pt x="46" y="160"/>
                    <a:pt x="50" y="160"/>
                  </a:cubicBezTo>
                  <a:lnTo>
                    <a:pt x="49" y="168"/>
                  </a:lnTo>
                  <a:lnTo>
                    <a:pt x="0" y="168"/>
                  </a:lnTo>
                  <a:lnTo>
                    <a:pt x="30" y="37"/>
                  </a:lnTo>
                  <a:cubicBezTo>
                    <a:pt x="31" y="32"/>
                    <a:pt x="32" y="28"/>
                    <a:pt x="32" y="25"/>
                  </a:cubicBezTo>
                  <a:cubicBezTo>
                    <a:pt x="32" y="23"/>
                    <a:pt x="31" y="21"/>
                    <a:pt x="30" y="19"/>
                  </a:cubicBezTo>
                  <a:cubicBezTo>
                    <a:pt x="30" y="18"/>
                    <a:pt x="28" y="17"/>
                    <a:pt x="26" y="17"/>
                  </a:cubicBezTo>
                  <a:cubicBezTo>
                    <a:pt x="24" y="17"/>
                    <a:pt x="21" y="18"/>
                    <a:pt x="18" y="20"/>
                  </a:cubicBezTo>
                  <a:cubicBezTo>
                    <a:pt x="15" y="23"/>
                    <a:pt x="12" y="26"/>
                    <a:pt x="8" y="30"/>
                  </a:cubicBezTo>
                  <a:lnTo>
                    <a:pt x="0" y="22"/>
                  </a:lnTo>
                  <a:cubicBezTo>
                    <a:pt x="8" y="14"/>
                    <a:pt x="15" y="8"/>
                    <a:pt x="21" y="5"/>
                  </a:cubicBezTo>
                  <a:cubicBezTo>
                    <a:pt x="27" y="2"/>
                    <a:pt x="33" y="0"/>
                    <a:pt x="40" y="0"/>
                  </a:cubicBezTo>
                  <a:cubicBezTo>
                    <a:pt x="46" y="0"/>
                    <a:pt x="51" y="2"/>
                    <a:pt x="55" y="6"/>
                  </a:cubicBezTo>
                  <a:cubicBezTo>
                    <a:pt x="59" y="9"/>
                    <a:pt x="61" y="14"/>
                    <a:pt x="61" y="20"/>
                  </a:cubicBezTo>
                  <a:cubicBezTo>
                    <a:pt x="61" y="22"/>
                    <a:pt x="61" y="24"/>
                    <a:pt x="60" y="26"/>
                  </a:cubicBezTo>
                  <a:lnTo>
                    <a:pt x="62" y="26"/>
                  </a:lnTo>
                  <a:close/>
                  <a:moveTo>
                    <a:pt x="53" y="75"/>
                  </a:moveTo>
                  <a:lnTo>
                    <a:pt x="53" y="75"/>
                  </a:lnTo>
                  <a:cubicBezTo>
                    <a:pt x="52" y="80"/>
                    <a:pt x="51" y="86"/>
                    <a:pt x="51" y="92"/>
                  </a:cubicBezTo>
                  <a:cubicBezTo>
                    <a:pt x="51" y="97"/>
                    <a:pt x="52" y="101"/>
                    <a:pt x="54" y="104"/>
                  </a:cubicBezTo>
                  <a:cubicBezTo>
                    <a:pt x="56" y="106"/>
                    <a:pt x="59" y="108"/>
                    <a:pt x="64" y="108"/>
                  </a:cubicBezTo>
                  <a:cubicBezTo>
                    <a:pt x="68" y="108"/>
                    <a:pt x="71" y="107"/>
                    <a:pt x="74" y="105"/>
                  </a:cubicBezTo>
                  <a:cubicBezTo>
                    <a:pt x="78" y="103"/>
                    <a:pt x="81" y="100"/>
                    <a:pt x="83" y="96"/>
                  </a:cubicBezTo>
                  <a:cubicBezTo>
                    <a:pt x="86" y="92"/>
                    <a:pt x="89" y="87"/>
                    <a:pt x="92" y="81"/>
                  </a:cubicBezTo>
                  <a:cubicBezTo>
                    <a:pt x="94" y="75"/>
                    <a:pt x="97" y="67"/>
                    <a:pt x="99" y="59"/>
                  </a:cubicBezTo>
                  <a:cubicBezTo>
                    <a:pt x="101" y="50"/>
                    <a:pt x="102" y="42"/>
                    <a:pt x="102" y="34"/>
                  </a:cubicBezTo>
                  <a:cubicBezTo>
                    <a:pt x="102" y="29"/>
                    <a:pt x="101" y="24"/>
                    <a:pt x="99" y="22"/>
                  </a:cubicBezTo>
                  <a:cubicBezTo>
                    <a:pt x="97" y="19"/>
                    <a:pt x="95" y="17"/>
                    <a:pt x="91" y="17"/>
                  </a:cubicBezTo>
                  <a:cubicBezTo>
                    <a:pt x="86" y="17"/>
                    <a:pt x="81" y="20"/>
                    <a:pt x="76" y="25"/>
                  </a:cubicBezTo>
                  <a:cubicBezTo>
                    <a:pt x="70" y="30"/>
                    <a:pt x="66" y="36"/>
                    <a:pt x="63" y="42"/>
                  </a:cubicBezTo>
                  <a:cubicBezTo>
                    <a:pt x="60" y="49"/>
                    <a:pt x="57" y="58"/>
                    <a:pt x="54" y="70"/>
                  </a:cubicBezTo>
                  <a:lnTo>
                    <a:pt x="53" y="75"/>
                  </a:lnTo>
                  <a:close/>
                </a:path>
              </a:pathLst>
            </a:custGeom>
            <a:solidFill>
              <a:srgbClr val="C04F1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6" name="Freeform 127">
              <a:extLst>
                <a:ext uri="{FF2B5EF4-FFF2-40B4-BE49-F238E27FC236}">
                  <a16:creationId xmlns:a16="http://schemas.microsoft.com/office/drawing/2014/main" id="{7E8A1559-7087-46A0-BA2A-DC5BC727E9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1" y="1578"/>
              <a:ext cx="37" cy="52"/>
            </a:xfrm>
            <a:custGeom>
              <a:avLst/>
              <a:gdLst>
                <a:gd name="T0" fmla="*/ 40 w 83"/>
                <a:gd name="T1" fmla="*/ 118 h 118"/>
                <a:gd name="T2" fmla="*/ 40 w 83"/>
                <a:gd name="T3" fmla="*/ 118 h 118"/>
                <a:gd name="T4" fmla="*/ 10 w 83"/>
                <a:gd name="T5" fmla="*/ 103 h 118"/>
                <a:gd name="T6" fmla="*/ 0 w 83"/>
                <a:gd name="T7" fmla="*/ 60 h 118"/>
                <a:gd name="T8" fmla="*/ 11 w 83"/>
                <a:gd name="T9" fmla="*/ 15 h 118"/>
                <a:gd name="T10" fmla="*/ 42 w 83"/>
                <a:gd name="T11" fmla="*/ 0 h 118"/>
                <a:gd name="T12" fmla="*/ 73 w 83"/>
                <a:gd name="T13" fmla="*/ 14 h 118"/>
                <a:gd name="T14" fmla="*/ 83 w 83"/>
                <a:gd name="T15" fmla="*/ 57 h 118"/>
                <a:gd name="T16" fmla="*/ 72 w 83"/>
                <a:gd name="T17" fmla="*/ 103 h 118"/>
                <a:gd name="T18" fmla="*/ 40 w 83"/>
                <a:gd name="T19" fmla="*/ 118 h 118"/>
                <a:gd name="T20" fmla="*/ 40 w 83"/>
                <a:gd name="T21" fmla="*/ 118 h 118"/>
                <a:gd name="T22" fmla="*/ 25 w 83"/>
                <a:gd name="T23" fmla="*/ 57 h 118"/>
                <a:gd name="T24" fmla="*/ 25 w 83"/>
                <a:gd name="T25" fmla="*/ 57 h 118"/>
                <a:gd name="T26" fmla="*/ 27 w 83"/>
                <a:gd name="T27" fmla="*/ 87 h 118"/>
                <a:gd name="T28" fmla="*/ 32 w 83"/>
                <a:gd name="T29" fmla="*/ 103 h 118"/>
                <a:gd name="T30" fmla="*/ 42 w 83"/>
                <a:gd name="T31" fmla="*/ 108 h 118"/>
                <a:gd name="T32" fmla="*/ 47 w 83"/>
                <a:gd name="T33" fmla="*/ 107 h 118"/>
                <a:gd name="T34" fmla="*/ 51 w 83"/>
                <a:gd name="T35" fmla="*/ 102 h 118"/>
                <a:gd name="T36" fmla="*/ 55 w 83"/>
                <a:gd name="T37" fmla="*/ 93 h 118"/>
                <a:gd name="T38" fmla="*/ 57 w 83"/>
                <a:gd name="T39" fmla="*/ 79 h 118"/>
                <a:gd name="T40" fmla="*/ 57 w 83"/>
                <a:gd name="T41" fmla="*/ 61 h 118"/>
                <a:gd name="T42" fmla="*/ 56 w 83"/>
                <a:gd name="T43" fmla="*/ 36 h 118"/>
                <a:gd name="T44" fmla="*/ 53 w 83"/>
                <a:gd name="T45" fmla="*/ 20 h 118"/>
                <a:gd name="T46" fmla="*/ 48 w 83"/>
                <a:gd name="T47" fmla="*/ 12 h 118"/>
                <a:gd name="T48" fmla="*/ 41 w 83"/>
                <a:gd name="T49" fmla="*/ 9 h 118"/>
                <a:gd name="T50" fmla="*/ 32 w 83"/>
                <a:gd name="T51" fmla="*/ 15 h 118"/>
                <a:gd name="T52" fmla="*/ 27 w 83"/>
                <a:gd name="T53" fmla="*/ 30 h 118"/>
                <a:gd name="T54" fmla="*/ 25 w 83"/>
                <a:gd name="T55" fmla="*/ 57 h 118"/>
                <a:gd name="T56" fmla="*/ 25 w 83"/>
                <a:gd name="T57" fmla="*/ 57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3" h="118">
                  <a:moveTo>
                    <a:pt x="40" y="118"/>
                  </a:moveTo>
                  <a:lnTo>
                    <a:pt x="40" y="118"/>
                  </a:lnTo>
                  <a:cubicBezTo>
                    <a:pt x="26" y="118"/>
                    <a:pt x="16" y="113"/>
                    <a:pt x="10" y="103"/>
                  </a:cubicBezTo>
                  <a:cubicBezTo>
                    <a:pt x="3" y="94"/>
                    <a:pt x="0" y="79"/>
                    <a:pt x="0" y="60"/>
                  </a:cubicBezTo>
                  <a:cubicBezTo>
                    <a:pt x="0" y="40"/>
                    <a:pt x="3" y="26"/>
                    <a:pt x="11" y="15"/>
                  </a:cubicBezTo>
                  <a:cubicBezTo>
                    <a:pt x="18" y="5"/>
                    <a:pt x="28" y="0"/>
                    <a:pt x="42" y="0"/>
                  </a:cubicBezTo>
                  <a:cubicBezTo>
                    <a:pt x="56" y="0"/>
                    <a:pt x="66" y="5"/>
                    <a:pt x="73" y="14"/>
                  </a:cubicBezTo>
                  <a:cubicBezTo>
                    <a:pt x="80" y="23"/>
                    <a:pt x="83" y="38"/>
                    <a:pt x="83" y="57"/>
                  </a:cubicBezTo>
                  <a:cubicBezTo>
                    <a:pt x="83" y="77"/>
                    <a:pt x="79" y="92"/>
                    <a:pt x="72" y="103"/>
                  </a:cubicBezTo>
                  <a:cubicBezTo>
                    <a:pt x="65" y="113"/>
                    <a:pt x="54" y="118"/>
                    <a:pt x="40" y="118"/>
                  </a:cubicBezTo>
                  <a:lnTo>
                    <a:pt x="40" y="118"/>
                  </a:lnTo>
                  <a:close/>
                  <a:moveTo>
                    <a:pt x="25" y="57"/>
                  </a:moveTo>
                  <a:lnTo>
                    <a:pt x="25" y="57"/>
                  </a:lnTo>
                  <a:cubicBezTo>
                    <a:pt x="25" y="70"/>
                    <a:pt x="26" y="80"/>
                    <a:pt x="27" y="87"/>
                  </a:cubicBezTo>
                  <a:cubicBezTo>
                    <a:pt x="28" y="94"/>
                    <a:pt x="30" y="100"/>
                    <a:pt x="32" y="103"/>
                  </a:cubicBezTo>
                  <a:cubicBezTo>
                    <a:pt x="34" y="107"/>
                    <a:pt x="38" y="108"/>
                    <a:pt x="42" y="108"/>
                  </a:cubicBezTo>
                  <a:cubicBezTo>
                    <a:pt x="44" y="108"/>
                    <a:pt x="46" y="108"/>
                    <a:pt x="47" y="107"/>
                  </a:cubicBezTo>
                  <a:cubicBezTo>
                    <a:pt x="49" y="106"/>
                    <a:pt x="50" y="104"/>
                    <a:pt x="51" y="102"/>
                  </a:cubicBezTo>
                  <a:cubicBezTo>
                    <a:pt x="53" y="100"/>
                    <a:pt x="54" y="97"/>
                    <a:pt x="55" y="93"/>
                  </a:cubicBezTo>
                  <a:cubicBezTo>
                    <a:pt x="56" y="89"/>
                    <a:pt x="56" y="85"/>
                    <a:pt x="57" y="79"/>
                  </a:cubicBezTo>
                  <a:cubicBezTo>
                    <a:pt x="57" y="74"/>
                    <a:pt x="57" y="68"/>
                    <a:pt x="57" y="61"/>
                  </a:cubicBezTo>
                  <a:cubicBezTo>
                    <a:pt x="57" y="51"/>
                    <a:pt x="57" y="42"/>
                    <a:pt x="56" y="36"/>
                  </a:cubicBezTo>
                  <a:cubicBezTo>
                    <a:pt x="55" y="29"/>
                    <a:pt x="54" y="23"/>
                    <a:pt x="53" y="20"/>
                  </a:cubicBezTo>
                  <a:cubicBezTo>
                    <a:pt x="51" y="16"/>
                    <a:pt x="50" y="13"/>
                    <a:pt x="48" y="12"/>
                  </a:cubicBezTo>
                  <a:cubicBezTo>
                    <a:pt x="46" y="10"/>
                    <a:pt x="44" y="9"/>
                    <a:pt x="41" y="9"/>
                  </a:cubicBezTo>
                  <a:cubicBezTo>
                    <a:pt x="37" y="9"/>
                    <a:pt x="34" y="11"/>
                    <a:pt x="32" y="15"/>
                  </a:cubicBezTo>
                  <a:cubicBezTo>
                    <a:pt x="29" y="18"/>
                    <a:pt x="28" y="23"/>
                    <a:pt x="27" y="30"/>
                  </a:cubicBezTo>
                  <a:cubicBezTo>
                    <a:pt x="26" y="37"/>
                    <a:pt x="25" y="46"/>
                    <a:pt x="25" y="57"/>
                  </a:cubicBezTo>
                  <a:lnTo>
                    <a:pt x="25" y="57"/>
                  </a:lnTo>
                  <a:close/>
                </a:path>
              </a:pathLst>
            </a:custGeom>
            <a:solidFill>
              <a:srgbClr val="C04F1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7" name="Freeform 128">
              <a:extLst>
                <a:ext uri="{FF2B5EF4-FFF2-40B4-BE49-F238E27FC236}">
                  <a16:creationId xmlns:a16="http://schemas.microsoft.com/office/drawing/2014/main" id="{45E38374-7245-4289-8D33-B7A842BF8E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7" y="1527"/>
              <a:ext cx="126" cy="99"/>
            </a:xfrm>
            <a:custGeom>
              <a:avLst/>
              <a:gdLst>
                <a:gd name="T0" fmla="*/ 214 w 285"/>
                <a:gd name="T1" fmla="*/ 0 h 222"/>
                <a:gd name="T2" fmla="*/ 214 w 285"/>
                <a:gd name="T3" fmla="*/ 0 h 222"/>
                <a:gd name="T4" fmla="*/ 267 w 285"/>
                <a:gd name="T5" fmla="*/ 39 h 222"/>
                <a:gd name="T6" fmla="*/ 285 w 285"/>
                <a:gd name="T7" fmla="*/ 111 h 222"/>
                <a:gd name="T8" fmla="*/ 267 w 285"/>
                <a:gd name="T9" fmla="*/ 183 h 222"/>
                <a:gd name="T10" fmla="*/ 214 w 285"/>
                <a:gd name="T11" fmla="*/ 222 h 222"/>
                <a:gd name="T12" fmla="*/ 211 w 285"/>
                <a:gd name="T13" fmla="*/ 213 h 222"/>
                <a:gd name="T14" fmla="*/ 251 w 285"/>
                <a:gd name="T15" fmla="*/ 178 h 222"/>
                <a:gd name="T16" fmla="*/ 265 w 285"/>
                <a:gd name="T17" fmla="*/ 110 h 222"/>
                <a:gd name="T18" fmla="*/ 252 w 285"/>
                <a:gd name="T19" fmla="*/ 44 h 222"/>
                <a:gd name="T20" fmla="*/ 211 w 285"/>
                <a:gd name="T21" fmla="*/ 9 h 222"/>
                <a:gd name="T22" fmla="*/ 214 w 285"/>
                <a:gd name="T23" fmla="*/ 0 h 222"/>
                <a:gd name="T24" fmla="*/ 70 w 285"/>
                <a:gd name="T25" fmla="*/ 0 h 222"/>
                <a:gd name="T26" fmla="*/ 70 w 285"/>
                <a:gd name="T27" fmla="*/ 0 h 222"/>
                <a:gd name="T28" fmla="*/ 74 w 285"/>
                <a:gd name="T29" fmla="*/ 9 h 222"/>
                <a:gd name="T30" fmla="*/ 33 w 285"/>
                <a:gd name="T31" fmla="*/ 44 h 222"/>
                <a:gd name="T32" fmla="*/ 20 w 285"/>
                <a:gd name="T33" fmla="*/ 110 h 222"/>
                <a:gd name="T34" fmla="*/ 33 w 285"/>
                <a:gd name="T35" fmla="*/ 178 h 222"/>
                <a:gd name="T36" fmla="*/ 73 w 285"/>
                <a:gd name="T37" fmla="*/ 213 h 222"/>
                <a:gd name="T38" fmla="*/ 70 w 285"/>
                <a:gd name="T39" fmla="*/ 222 h 222"/>
                <a:gd name="T40" fmla="*/ 18 w 285"/>
                <a:gd name="T41" fmla="*/ 183 h 222"/>
                <a:gd name="T42" fmla="*/ 0 w 285"/>
                <a:gd name="T43" fmla="*/ 111 h 222"/>
                <a:gd name="T44" fmla="*/ 18 w 285"/>
                <a:gd name="T45" fmla="*/ 39 h 222"/>
                <a:gd name="T46" fmla="*/ 70 w 285"/>
                <a:gd name="T47" fmla="*/ 0 h 222"/>
                <a:gd name="T48" fmla="*/ 70 w 285"/>
                <a:gd name="T4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5" h="222">
                  <a:moveTo>
                    <a:pt x="214" y="0"/>
                  </a:moveTo>
                  <a:lnTo>
                    <a:pt x="214" y="0"/>
                  </a:lnTo>
                  <a:cubicBezTo>
                    <a:pt x="237" y="6"/>
                    <a:pt x="254" y="19"/>
                    <a:pt x="267" y="39"/>
                  </a:cubicBezTo>
                  <a:cubicBezTo>
                    <a:pt x="279" y="59"/>
                    <a:pt x="285" y="83"/>
                    <a:pt x="285" y="111"/>
                  </a:cubicBezTo>
                  <a:cubicBezTo>
                    <a:pt x="285" y="139"/>
                    <a:pt x="279" y="163"/>
                    <a:pt x="267" y="183"/>
                  </a:cubicBezTo>
                  <a:cubicBezTo>
                    <a:pt x="254" y="203"/>
                    <a:pt x="237" y="216"/>
                    <a:pt x="214" y="222"/>
                  </a:cubicBezTo>
                  <a:lnTo>
                    <a:pt x="211" y="213"/>
                  </a:lnTo>
                  <a:cubicBezTo>
                    <a:pt x="229" y="207"/>
                    <a:pt x="243" y="195"/>
                    <a:pt x="251" y="178"/>
                  </a:cubicBezTo>
                  <a:cubicBezTo>
                    <a:pt x="260" y="160"/>
                    <a:pt x="265" y="137"/>
                    <a:pt x="265" y="110"/>
                  </a:cubicBezTo>
                  <a:cubicBezTo>
                    <a:pt x="265" y="84"/>
                    <a:pt x="260" y="62"/>
                    <a:pt x="252" y="44"/>
                  </a:cubicBezTo>
                  <a:cubicBezTo>
                    <a:pt x="243" y="27"/>
                    <a:pt x="229" y="15"/>
                    <a:pt x="211" y="9"/>
                  </a:cubicBezTo>
                  <a:lnTo>
                    <a:pt x="214" y="0"/>
                  </a:lnTo>
                  <a:close/>
                  <a:moveTo>
                    <a:pt x="70" y="0"/>
                  </a:moveTo>
                  <a:lnTo>
                    <a:pt x="70" y="0"/>
                  </a:lnTo>
                  <a:lnTo>
                    <a:pt x="74" y="9"/>
                  </a:lnTo>
                  <a:cubicBezTo>
                    <a:pt x="55" y="15"/>
                    <a:pt x="42" y="27"/>
                    <a:pt x="33" y="44"/>
                  </a:cubicBezTo>
                  <a:cubicBezTo>
                    <a:pt x="24" y="62"/>
                    <a:pt x="20" y="84"/>
                    <a:pt x="20" y="110"/>
                  </a:cubicBezTo>
                  <a:cubicBezTo>
                    <a:pt x="20" y="137"/>
                    <a:pt x="24" y="160"/>
                    <a:pt x="33" y="178"/>
                  </a:cubicBezTo>
                  <a:cubicBezTo>
                    <a:pt x="42" y="195"/>
                    <a:pt x="55" y="207"/>
                    <a:pt x="73" y="213"/>
                  </a:cubicBezTo>
                  <a:lnTo>
                    <a:pt x="70" y="222"/>
                  </a:lnTo>
                  <a:cubicBezTo>
                    <a:pt x="48" y="216"/>
                    <a:pt x="30" y="203"/>
                    <a:pt x="18" y="183"/>
                  </a:cubicBezTo>
                  <a:cubicBezTo>
                    <a:pt x="6" y="163"/>
                    <a:pt x="0" y="139"/>
                    <a:pt x="0" y="111"/>
                  </a:cubicBezTo>
                  <a:cubicBezTo>
                    <a:pt x="0" y="83"/>
                    <a:pt x="6" y="59"/>
                    <a:pt x="18" y="39"/>
                  </a:cubicBezTo>
                  <a:cubicBezTo>
                    <a:pt x="30" y="19"/>
                    <a:pt x="48" y="6"/>
                    <a:pt x="70" y="0"/>
                  </a:cubicBezTo>
                  <a:lnTo>
                    <a:pt x="70" y="0"/>
                  </a:lnTo>
                  <a:close/>
                </a:path>
              </a:pathLst>
            </a:custGeom>
            <a:solidFill>
              <a:srgbClr val="C04F1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8" name="Freeform 129">
              <a:extLst>
                <a:ext uri="{FF2B5EF4-FFF2-40B4-BE49-F238E27FC236}">
                  <a16:creationId xmlns:a16="http://schemas.microsoft.com/office/drawing/2014/main" id="{298BBD80-41FC-4FFF-B609-0F03E0CAC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" y="1556"/>
              <a:ext cx="53" cy="53"/>
            </a:xfrm>
            <a:custGeom>
              <a:avLst/>
              <a:gdLst>
                <a:gd name="T0" fmla="*/ 60 w 121"/>
                <a:gd name="T1" fmla="*/ 28 h 118"/>
                <a:gd name="T2" fmla="*/ 60 w 121"/>
                <a:gd name="T3" fmla="*/ 28 h 118"/>
                <a:gd name="T4" fmla="*/ 81 w 121"/>
                <a:gd name="T5" fmla="*/ 7 h 118"/>
                <a:gd name="T6" fmla="*/ 105 w 121"/>
                <a:gd name="T7" fmla="*/ 0 h 118"/>
                <a:gd name="T8" fmla="*/ 121 w 121"/>
                <a:gd name="T9" fmla="*/ 2 h 118"/>
                <a:gd name="T10" fmla="*/ 114 w 121"/>
                <a:gd name="T11" fmla="*/ 34 h 118"/>
                <a:gd name="T12" fmla="*/ 93 w 121"/>
                <a:gd name="T13" fmla="*/ 34 h 118"/>
                <a:gd name="T14" fmla="*/ 92 w 121"/>
                <a:gd name="T15" fmla="*/ 23 h 118"/>
                <a:gd name="T16" fmla="*/ 86 w 121"/>
                <a:gd name="T17" fmla="*/ 20 h 118"/>
                <a:gd name="T18" fmla="*/ 79 w 121"/>
                <a:gd name="T19" fmla="*/ 22 h 118"/>
                <a:gd name="T20" fmla="*/ 70 w 121"/>
                <a:gd name="T21" fmla="*/ 31 h 118"/>
                <a:gd name="T22" fmla="*/ 62 w 121"/>
                <a:gd name="T23" fmla="*/ 43 h 118"/>
                <a:gd name="T24" fmla="*/ 58 w 121"/>
                <a:gd name="T25" fmla="*/ 58 h 118"/>
                <a:gd name="T26" fmla="*/ 44 w 121"/>
                <a:gd name="T27" fmla="*/ 118 h 118"/>
                <a:gd name="T28" fmla="*/ 11 w 121"/>
                <a:gd name="T29" fmla="*/ 118 h 118"/>
                <a:gd name="T30" fmla="*/ 30 w 121"/>
                <a:gd name="T31" fmla="*/ 37 h 118"/>
                <a:gd name="T32" fmla="*/ 31 w 121"/>
                <a:gd name="T33" fmla="*/ 25 h 118"/>
                <a:gd name="T34" fmla="*/ 30 w 121"/>
                <a:gd name="T35" fmla="*/ 19 h 118"/>
                <a:gd name="T36" fmla="*/ 26 w 121"/>
                <a:gd name="T37" fmla="*/ 17 h 118"/>
                <a:gd name="T38" fmla="*/ 18 w 121"/>
                <a:gd name="T39" fmla="*/ 20 h 118"/>
                <a:gd name="T40" fmla="*/ 8 w 121"/>
                <a:gd name="T41" fmla="*/ 30 h 118"/>
                <a:gd name="T42" fmla="*/ 0 w 121"/>
                <a:gd name="T43" fmla="*/ 22 h 118"/>
                <a:gd name="T44" fmla="*/ 20 w 121"/>
                <a:gd name="T45" fmla="*/ 5 h 118"/>
                <a:gd name="T46" fmla="*/ 40 w 121"/>
                <a:gd name="T47" fmla="*/ 0 h 118"/>
                <a:gd name="T48" fmla="*/ 55 w 121"/>
                <a:gd name="T49" fmla="*/ 6 h 118"/>
                <a:gd name="T50" fmla="*/ 61 w 121"/>
                <a:gd name="T51" fmla="*/ 20 h 118"/>
                <a:gd name="T52" fmla="*/ 60 w 121"/>
                <a:gd name="T53" fmla="*/ 28 h 118"/>
                <a:gd name="T54" fmla="*/ 60 w 121"/>
                <a:gd name="T55" fmla="*/ 2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1" h="118">
                  <a:moveTo>
                    <a:pt x="60" y="28"/>
                  </a:moveTo>
                  <a:lnTo>
                    <a:pt x="60" y="28"/>
                  </a:lnTo>
                  <a:cubicBezTo>
                    <a:pt x="67" y="19"/>
                    <a:pt x="74" y="12"/>
                    <a:pt x="81" y="7"/>
                  </a:cubicBezTo>
                  <a:cubicBezTo>
                    <a:pt x="88" y="3"/>
                    <a:pt x="96" y="0"/>
                    <a:pt x="105" y="0"/>
                  </a:cubicBezTo>
                  <a:cubicBezTo>
                    <a:pt x="110" y="0"/>
                    <a:pt x="115" y="1"/>
                    <a:pt x="121" y="2"/>
                  </a:cubicBezTo>
                  <a:lnTo>
                    <a:pt x="114" y="34"/>
                  </a:lnTo>
                  <a:lnTo>
                    <a:pt x="93" y="34"/>
                  </a:lnTo>
                  <a:cubicBezTo>
                    <a:pt x="93" y="29"/>
                    <a:pt x="93" y="25"/>
                    <a:pt x="92" y="23"/>
                  </a:cubicBezTo>
                  <a:cubicBezTo>
                    <a:pt x="91" y="21"/>
                    <a:pt x="89" y="20"/>
                    <a:pt x="86" y="20"/>
                  </a:cubicBezTo>
                  <a:cubicBezTo>
                    <a:pt x="84" y="20"/>
                    <a:pt x="81" y="21"/>
                    <a:pt x="79" y="22"/>
                  </a:cubicBezTo>
                  <a:cubicBezTo>
                    <a:pt x="76" y="24"/>
                    <a:pt x="74" y="27"/>
                    <a:pt x="70" y="31"/>
                  </a:cubicBezTo>
                  <a:cubicBezTo>
                    <a:pt x="67" y="35"/>
                    <a:pt x="64" y="39"/>
                    <a:pt x="62" y="43"/>
                  </a:cubicBezTo>
                  <a:cubicBezTo>
                    <a:pt x="60" y="47"/>
                    <a:pt x="59" y="52"/>
                    <a:pt x="58" y="58"/>
                  </a:cubicBezTo>
                  <a:lnTo>
                    <a:pt x="44" y="118"/>
                  </a:lnTo>
                  <a:lnTo>
                    <a:pt x="11" y="118"/>
                  </a:lnTo>
                  <a:lnTo>
                    <a:pt x="30" y="37"/>
                  </a:lnTo>
                  <a:cubicBezTo>
                    <a:pt x="31" y="32"/>
                    <a:pt x="31" y="28"/>
                    <a:pt x="31" y="25"/>
                  </a:cubicBezTo>
                  <a:cubicBezTo>
                    <a:pt x="31" y="23"/>
                    <a:pt x="31" y="21"/>
                    <a:pt x="30" y="19"/>
                  </a:cubicBezTo>
                  <a:cubicBezTo>
                    <a:pt x="29" y="18"/>
                    <a:pt x="28" y="17"/>
                    <a:pt x="26" y="17"/>
                  </a:cubicBezTo>
                  <a:cubicBezTo>
                    <a:pt x="23" y="17"/>
                    <a:pt x="21" y="18"/>
                    <a:pt x="18" y="20"/>
                  </a:cubicBezTo>
                  <a:cubicBezTo>
                    <a:pt x="15" y="23"/>
                    <a:pt x="12" y="26"/>
                    <a:pt x="8" y="30"/>
                  </a:cubicBezTo>
                  <a:lnTo>
                    <a:pt x="0" y="22"/>
                  </a:lnTo>
                  <a:cubicBezTo>
                    <a:pt x="8" y="14"/>
                    <a:pt x="14" y="8"/>
                    <a:pt x="20" y="5"/>
                  </a:cubicBezTo>
                  <a:cubicBezTo>
                    <a:pt x="26" y="2"/>
                    <a:pt x="33" y="0"/>
                    <a:pt x="40" y="0"/>
                  </a:cubicBezTo>
                  <a:cubicBezTo>
                    <a:pt x="46" y="0"/>
                    <a:pt x="51" y="2"/>
                    <a:pt x="55" y="6"/>
                  </a:cubicBezTo>
                  <a:cubicBezTo>
                    <a:pt x="59" y="9"/>
                    <a:pt x="61" y="14"/>
                    <a:pt x="61" y="20"/>
                  </a:cubicBezTo>
                  <a:cubicBezTo>
                    <a:pt x="61" y="22"/>
                    <a:pt x="60" y="25"/>
                    <a:pt x="60" y="28"/>
                  </a:cubicBezTo>
                  <a:lnTo>
                    <a:pt x="60" y="28"/>
                  </a:lnTo>
                  <a:close/>
                </a:path>
              </a:pathLst>
            </a:custGeom>
            <a:solidFill>
              <a:srgbClr val="C04F1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9" name="Freeform 130">
              <a:extLst>
                <a:ext uri="{FF2B5EF4-FFF2-40B4-BE49-F238E27FC236}">
                  <a16:creationId xmlns:a16="http://schemas.microsoft.com/office/drawing/2014/main" id="{AAF9F60A-47C3-4395-9BDC-44FA5DD31C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0" y="1564"/>
              <a:ext cx="66" cy="29"/>
            </a:xfrm>
            <a:custGeom>
              <a:avLst/>
              <a:gdLst>
                <a:gd name="T0" fmla="*/ 0 w 149"/>
                <a:gd name="T1" fmla="*/ 15 h 64"/>
                <a:gd name="T2" fmla="*/ 0 w 149"/>
                <a:gd name="T3" fmla="*/ 15 h 64"/>
                <a:gd name="T4" fmla="*/ 0 w 149"/>
                <a:gd name="T5" fmla="*/ 0 h 64"/>
                <a:gd name="T6" fmla="*/ 144 w 149"/>
                <a:gd name="T7" fmla="*/ 0 h 64"/>
                <a:gd name="T8" fmla="*/ 144 w 149"/>
                <a:gd name="T9" fmla="*/ 15 h 64"/>
                <a:gd name="T10" fmla="*/ 0 w 149"/>
                <a:gd name="T11" fmla="*/ 15 h 64"/>
                <a:gd name="T12" fmla="*/ 0 w 149"/>
                <a:gd name="T13" fmla="*/ 64 h 64"/>
                <a:gd name="T14" fmla="*/ 0 w 149"/>
                <a:gd name="T15" fmla="*/ 64 h 64"/>
                <a:gd name="T16" fmla="*/ 0 w 149"/>
                <a:gd name="T17" fmla="*/ 48 h 64"/>
                <a:gd name="T18" fmla="*/ 144 w 149"/>
                <a:gd name="T19" fmla="*/ 48 h 64"/>
                <a:gd name="T20" fmla="*/ 144 w 149"/>
                <a:gd name="T21" fmla="*/ 64 h 64"/>
                <a:gd name="T22" fmla="*/ 0 w 149"/>
                <a:gd name="T23" fmla="*/ 64 h 64"/>
                <a:gd name="T24" fmla="*/ 149 w 149"/>
                <a:gd name="T25" fmla="*/ 32 h 64"/>
                <a:gd name="T26" fmla="*/ 149 w 149"/>
                <a:gd name="T27" fmla="*/ 32 h 64"/>
                <a:gd name="T28" fmla="*/ 149 w 149"/>
                <a:gd name="T29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9" h="64">
                  <a:moveTo>
                    <a:pt x="0" y="15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144" y="0"/>
                  </a:lnTo>
                  <a:lnTo>
                    <a:pt x="144" y="15"/>
                  </a:lnTo>
                  <a:lnTo>
                    <a:pt x="0" y="15"/>
                  </a:lnTo>
                  <a:close/>
                  <a:moveTo>
                    <a:pt x="0" y="64"/>
                  </a:moveTo>
                  <a:lnTo>
                    <a:pt x="0" y="64"/>
                  </a:lnTo>
                  <a:lnTo>
                    <a:pt x="0" y="48"/>
                  </a:lnTo>
                  <a:lnTo>
                    <a:pt x="144" y="48"/>
                  </a:lnTo>
                  <a:lnTo>
                    <a:pt x="144" y="64"/>
                  </a:lnTo>
                  <a:lnTo>
                    <a:pt x="0" y="64"/>
                  </a:lnTo>
                  <a:close/>
                  <a:moveTo>
                    <a:pt x="149" y="32"/>
                  </a:moveTo>
                  <a:lnTo>
                    <a:pt x="149" y="32"/>
                  </a:lnTo>
                  <a:lnTo>
                    <a:pt x="149" y="3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0" name="Freeform 131">
              <a:extLst>
                <a:ext uri="{FF2B5EF4-FFF2-40B4-BE49-F238E27FC236}">
                  <a16:creationId xmlns:a16="http://schemas.microsoft.com/office/drawing/2014/main" id="{3D823FF2-C73F-496C-A4B4-578A15139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7" y="1538"/>
              <a:ext cx="51" cy="71"/>
            </a:xfrm>
            <a:custGeom>
              <a:avLst/>
              <a:gdLst>
                <a:gd name="T0" fmla="*/ 49 w 113"/>
                <a:gd name="T1" fmla="*/ 130 h 159"/>
                <a:gd name="T2" fmla="*/ 49 w 113"/>
                <a:gd name="T3" fmla="*/ 130 h 159"/>
                <a:gd name="T4" fmla="*/ 50 w 113"/>
                <a:gd name="T5" fmla="*/ 142 h 159"/>
                <a:gd name="T6" fmla="*/ 54 w 113"/>
                <a:gd name="T7" fmla="*/ 148 h 159"/>
                <a:gd name="T8" fmla="*/ 63 w 113"/>
                <a:gd name="T9" fmla="*/ 151 h 159"/>
                <a:gd name="T10" fmla="*/ 63 w 113"/>
                <a:gd name="T11" fmla="*/ 159 h 159"/>
                <a:gd name="T12" fmla="*/ 0 w 113"/>
                <a:gd name="T13" fmla="*/ 159 h 159"/>
                <a:gd name="T14" fmla="*/ 0 w 113"/>
                <a:gd name="T15" fmla="*/ 151 h 159"/>
                <a:gd name="T16" fmla="*/ 9 w 113"/>
                <a:gd name="T17" fmla="*/ 147 h 159"/>
                <a:gd name="T18" fmla="*/ 12 w 113"/>
                <a:gd name="T19" fmla="*/ 142 h 159"/>
                <a:gd name="T20" fmla="*/ 13 w 113"/>
                <a:gd name="T21" fmla="*/ 129 h 159"/>
                <a:gd name="T22" fmla="*/ 13 w 113"/>
                <a:gd name="T23" fmla="*/ 29 h 159"/>
                <a:gd name="T24" fmla="*/ 12 w 113"/>
                <a:gd name="T25" fmla="*/ 17 h 159"/>
                <a:gd name="T26" fmla="*/ 9 w 113"/>
                <a:gd name="T27" fmla="*/ 11 h 159"/>
                <a:gd name="T28" fmla="*/ 0 w 113"/>
                <a:gd name="T29" fmla="*/ 7 h 159"/>
                <a:gd name="T30" fmla="*/ 0 w 113"/>
                <a:gd name="T31" fmla="*/ 0 h 159"/>
                <a:gd name="T32" fmla="*/ 113 w 113"/>
                <a:gd name="T33" fmla="*/ 0 h 159"/>
                <a:gd name="T34" fmla="*/ 113 w 113"/>
                <a:gd name="T35" fmla="*/ 41 h 159"/>
                <a:gd name="T36" fmla="*/ 97 w 113"/>
                <a:gd name="T37" fmla="*/ 41 h 159"/>
                <a:gd name="T38" fmla="*/ 93 w 113"/>
                <a:gd name="T39" fmla="*/ 27 h 159"/>
                <a:gd name="T40" fmla="*/ 88 w 113"/>
                <a:gd name="T41" fmla="*/ 18 h 159"/>
                <a:gd name="T42" fmla="*/ 81 w 113"/>
                <a:gd name="T43" fmla="*/ 14 h 159"/>
                <a:gd name="T44" fmla="*/ 71 w 113"/>
                <a:gd name="T45" fmla="*/ 13 h 159"/>
                <a:gd name="T46" fmla="*/ 49 w 113"/>
                <a:gd name="T47" fmla="*/ 13 h 159"/>
                <a:gd name="T48" fmla="*/ 49 w 113"/>
                <a:gd name="T49" fmla="*/ 13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3" h="159">
                  <a:moveTo>
                    <a:pt x="49" y="130"/>
                  </a:moveTo>
                  <a:lnTo>
                    <a:pt x="49" y="130"/>
                  </a:lnTo>
                  <a:cubicBezTo>
                    <a:pt x="49" y="136"/>
                    <a:pt x="49" y="140"/>
                    <a:pt x="50" y="142"/>
                  </a:cubicBezTo>
                  <a:cubicBezTo>
                    <a:pt x="51" y="145"/>
                    <a:pt x="52" y="146"/>
                    <a:pt x="54" y="148"/>
                  </a:cubicBezTo>
                  <a:cubicBezTo>
                    <a:pt x="55" y="149"/>
                    <a:pt x="59" y="150"/>
                    <a:pt x="63" y="151"/>
                  </a:cubicBezTo>
                  <a:lnTo>
                    <a:pt x="63" y="159"/>
                  </a:lnTo>
                  <a:lnTo>
                    <a:pt x="0" y="159"/>
                  </a:lnTo>
                  <a:lnTo>
                    <a:pt x="0" y="151"/>
                  </a:lnTo>
                  <a:cubicBezTo>
                    <a:pt x="4" y="150"/>
                    <a:pt x="7" y="149"/>
                    <a:pt x="9" y="147"/>
                  </a:cubicBezTo>
                  <a:cubicBezTo>
                    <a:pt x="10" y="146"/>
                    <a:pt x="11" y="144"/>
                    <a:pt x="12" y="142"/>
                  </a:cubicBezTo>
                  <a:cubicBezTo>
                    <a:pt x="12" y="140"/>
                    <a:pt x="13" y="135"/>
                    <a:pt x="13" y="129"/>
                  </a:cubicBezTo>
                  <a:lnTo>
                    <a:pt x="13" y="29"/>
                  </a:lnTo>
                  <a:cubicBezTo>
                    <a:pt x="13" y="23"/>
                    <a:pt x="13" y="19"/>
                    <a:pt x="12" y="17"/>
                  </a:cubicBezTo>
                  <a:cubicBezTo>
                    <a:pt x="12" y="14"/>
                    <a:pt x="10" y="13"/>
                    <a:pt x="9" y="11"/>
                  </a:cubicBezTo>
                  <a:cubicBezTo>
                    <a:pt x="7" y="10"/>
                    <a:pt x="4" y="8"/>
                    <a:pt x="0" y="7"/>
                  </a:cubicBezTo>
                  <a:lnTo>
                    <a:pt x="0" y="0"/>
                  </a:lnTo>
                  <a:lnTo>
                    <a:pt x="113" y="0"/>
                  </a:lnTo>
                  <a:lnTo>
                    <a:pt x="113" y="41"/>
                  </a:lnTo>
                  <a:lnTo>
                    <a:pt x="97" y="41"/>
                  </a:lnTo>
                  <a:cubicBezTo>
                    <a:pt x="96" y="35"/>
                    <a:pt x="95" y="31"/>
                    <a:pt x="93" y="27"/>
                  </a:cubicBezTo>
                  <a:cubicBezTo>
                    <a:pt x="91" y="23"/>
                    <a:pt x="90" y="20"/>
                    <a:pt x="88" y="18"/>
                  </a:cubicBezTo>
                  <a:cubicBezTo>
                    <a:pt x="86" y="16"/>
                    <a:pt x="84" y="15"/>
                    <a:pt x="81" y="14"/>
                  </a:cubicBezTo>
                  <a:cubicBezTo>
                    <a:pt x="79" y="14"/>
                    <a:pt x="76" y="13"/>
                    <a:pt x="71" y="13"/>
                  </a:cubicBezTo>
                  <a:lnTo>
                    <a:pt x="49" y="13"/>
                  </a:lnTo>
                  <a:lnTo>
                    <a:pt x="49" y="13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1" name="Freeform 132">
              <a:extLst>
                <a:ext uri="{FF2B5EF4-FFF2-40B4-BE49-F238E27FC236}">
                  <a16:creationId xmlns:a16="http://schemas.microsoft.com/office/drawing/2014/main" id="{BA162017-68BC-4123-8792-45216F4836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81" y="1527"/>
              <a:ext cx="127" cy="99"/>
            </a:xfrm>
            <a:custGeom>
              <a:avLst/>
              <a:gdLst>
                <a:gd name="T0" fmla="*/ 215 w 286"/>
                <a:gd name="T1" fmla="*/ 0 h 222"/>
                <a:gd name="T2" fmla="*/ 215 w 286"/>
                <a:gd name="T3" fmla="*/ 0 h 222"/>
                <a:gd name="T4" fmla="*/ 267 w 286"/>
                <a:gd name="T5" fmla="*/ 39 h 222"/>
                <a:gd name="T6" fmla="*/ 286 w 286"/>
                <a:gd name="T7" fmla="*/ 111 h 222"/>
                <a:gd name="T8" fmla="*/ 268 w 286"/>
                <a:gd name="T9" fmla="*/ 183 h 222"/>
                <a:gd name="T10" fmla="*/ 215 w 286"/>
                <a:gd name="T11" fmla="*/ 222 h 222"/>
                <a:gd name="T12" fmla="*/ 212 w 286"/>
                <a:gd name="T13" fmla="*/ 213 h 222"/>
                <a:gd name="T14" fmla="*/ 252 w 286"/>
                <a:gd name="T15" fmla="*/ 178 h 222"/>
                <a:gd name="T16" fmla="*/ 266 w 286"/>
                <a:gd name="T17" fmla="*/ 110 h 222"/>
                <a:gd name="T18" fmla="*/ 252 w 286"/>
                <a:gd name="T19" fmla="*/ 44 h 222"/>
                <a:gd name="T20" fmla="*/ 212 w 286"/>
                <a:gd name="T21" fmla="*/ 9 h 222"/>
                <a:gd name="T22" fmla="*/ 215 w 286"/>
                <a:gd name="T23" fmla="*/ 0 h 222"/>
                <a:gd name="T24" fmla="*/ 71 w 286"/>
                <a:gd name="T25" fmla="*/ 0 h 222"/>
                <a:gd name="T26" fmla="*/ 71 w 286"/>
                <a:gd name="T27" fmla="*/ 0 h 222"/>
                <a:gd name="T28" fmla="*/ 74 w 286"/>
                <a:gd name="T29" fmla="*/ 9 h 222"/>
                <a:gd name="T30" fmla="*/ 34 w 286"/>
                <a:gd name="T31" fmla="*/ 44 h 222"/>
                <a:gd name="T32" fmla="*/ 21 w 286"/>
                <a:gd name="T33" fmla="*/ 110 h 222"/>
                <a:gd name="T34" fmla="*/ 34 w 286"/>
                <a:gd name="T35" fmla="*/ 178 h 222"/>
                <a:gd name="T36" fmla="*/ 74 w 286"/>
                <a:gd name="T37" fmla="*/ 213 h 222"/>
                <a:gd name="T38" fmla="*/ 71 w 286"/>
                <a:gd name="T39" fmla="*/ 222 h 222"/>
                <a:gd name="T40" fmla="*/ 19 w 286"/>
                <a:gd name="T41" fmla="*/ 183 h 222"/>
                <a:gd name="T42" fmla="*/ 0 w 286"/>
                <a:gd name="T43" fmla="*/ 111 h 222"/>
                <a:gd name="T44" fmla="*/ 19 w 286"/>
                <a:gd name="T45" fmla="*/ 39 h 222"/>
                <a:gd name="T46" fmla="*/ 71 w 286"/>
                <a:gd name="T47" fmla="*/ 0 h 222"/>
                <a:gd name="T48" fmla="*/ 71 w 286"/>
                <a:gd name="T4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6" h="222">
                  <a:moveTo>
                    <a:pt x="215" y="0"/>
                  </a:moveTo>
                  <a:lnTo>
                    <a:pt x="215" y="0"/>
                  </a:lnTo>
                  <a:cubicBezTo>
                    <a:pt x="238" y="6"/>
                    <a:pt x="255" y="19"/>
                    <a:pt x="267" y="39"/>
                  </a:cubicBezTo>
                  <a:cubicBezTo>
                    <a:pt x="280" y="59"/>
                    <a:pt x="286" y="83"/>
                    <a:pt x="286" y="111"/>
                  </a:cubicBezTo>
                  <a:cubicBezTo>
                    <a:pt x="286" y="139"/>
                    <a:pt x="280" y="163"/>
                    <a:pt x="268" y="183"/>
                  </a:cubicBezTo>
                  <a:cubicBezTo>
                    <a:pt x="255" y="203"/>
                    <a:pt x="238" y="216"/>
                    <a:pt x="215" y="222"/>
                  </a:cubicBezTo>
                  <a:lnTo>
                    <a:pt x="212" y="213"/>
                  </a:lnTo>
                  <a:cubicBezTo>
                    <a:pt x="230" y="207"/>
                    <a:pt x="244" y="195"/>
                    <a:pt x="252" y="178"/>
                  </a:cubicBezTo>
                  <a:cubicBezTo>
                    <a:pt x="261" y="160"/>
                    <a:pt x="266" y="137"/>
                    <a:pt x="266" y="110"/>
                  </a:cubicBezTo>
                  <a:cubicBezTo>
                    <a:pt x="266" y="84"/>
                    <a:pt x="261" y="62"/>
                    <a:pt x="252" y="44"/>
                  </a:cubicBezTo>
                  <a:cubicBezTo>
                    <a:pt x="244" y="27"/>
                    <a:pt x="230" y="15"/>
                    <a:pt x="212" y="9"/>
                  </a:cubicBezTo>
                  <a:lnTo>
                    <a:pt x="215" y="0"/>
                  </a:lnTo>
                  <a:close/>
                  <a:moveTo>
                    <a:pt x="71" y="0"/>
                  </a:moveTo>
                  <a:lnTo>
                    <a:pt x="71" y="0"/>
                  </a:lnTo>
                  <a:lnTo>
                    <a:pt x="74" y="9"/>
                  </a:lnTo>
                  <a:cubicBezTo>
                    <a:pt x="56" y="15"/>
                    <a:pt x="43" y="27"/>
                    <a:pt x="34" y="44"/>
                  </a:cubicBezTo>
                  <a:cubicBezTo>
                    <a:pt x="25" y="62"/>
                    <a:pt x="21" y="84"/>
                    <a:pt x="21" y="110"/>
                  </a:cubicBezTo>
                  <a:cubicBezTo>
                    <a:pt x="21" y="137"/>
                    <a:pt x="25" y="160"/>
                    <a:pt x="34" y="178"/>
                  </a:cubicBezTo>
                  <a:cubicBezTo>
                    <a:pt x="43" y="195"/>
                    <a:pt x="56" y="207"/>
                    <a:pt x="74" y="213"/>
                  </a:cubicBezTo>
                  <a:lnTo>
                    <a:pt x="71" y="222"/>
                  </a:lnTo>
                  <a:cubicBezTo>
                    <a:pt x="48" y="216"/>
                    <a:pt x="31" y="203"/>
                    <a:pt x="19" y="183"/>
                  </a:cubicBezTo>
                  <a:cubicBezTo>
                    <a:pt x="7" y="163"/>
                    <a:pt x="0" y="139"/>
                    <a:pt x="0" y="111"/>
                  </a:cubicBezTo>
                  <a:cubicBezTo>
                    <a:pt x="0" y="83"/>
                    <a:pt x="7" y="59"/>
                    <a:pt x="19" y="39"/>
                  </a:cubicBezTo>
                  <a:cubicBezTo>
                    <a:pt x="31" y="19"/>
                    <a:pt x="49" y="6"/>
                    <a:pt x="71" y="0"/>
                  </a:cubicBez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2" name="Freeform 133">
              <a:extLst>
                <a:ext uri="{FF2B5EF4-FFF2-40B4-BE49-F238E27FC236}">
                  <a16:creationId xmlns:a16="http://schemas.microsoft.com/office/drawing/2014/main" id="{2862C8A8-9F22-4FF8-8C03-79AA0C2F13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7" y="1556"/>
              <a:ext cx="54" cy="53"/>
            </a:xfrm>
            <a:custGeom>
              <a:avLst/>
              <a:gdLst>
                <a:gd name="T0" fmla="*/ 60 w 121"/>
                <a:gd name="T1" fmla="*/ 28 h 118"/>
                <a:gd name="T2" fmla="*/ 60 w 121"/>
                <a:gd name="T3" fmla="*/ 28 h 118"/>
                <a:gd name="T4" fmla="*/ 81 w 121"/>
                <a:gd name="T5" fmla="*/ 7 h 118"/>
                <a:gd name="T6" fmla="*/ 105 w 121"/>
                <a:gd name="T7" fmla="*/ 0 h 118"/>
                <a:gd name="T8" fmla="*/ 121 w 121"/>
                <a:gd name="T9" fmla="*/ 2 h 118"/>
                <a:gd name="T10" fmla="*/ 114 w 121"/>
                <a:gd name="T11" fmla="*/ 34 h 118"/>
                <a:gd name="T12" fmla="*/ 93 w 121"/>
                <a:gd name="T13" fmla="*/ 34 h 118"/>
                <a:gd name="T14" fmla="*/ 92 w 121"/>
                <a:gd name="T15" fmla="*/ 23 h 118"/>
                <a:gd name="T16" fmla="*/ 86 w 121"/>
                <a:gd name="T17" fmla="*/ 20 h 118"/>
                <a:gd name="T18" fmla="*/ 79 w 121"/>
                <a:gd name="T19" fmla="*/ 22 h 118"/>
                <a:gd name="T20" fmla="*/ 70 w 121"/>
                <a:gd name="T21" fmla="*/ 31 h 118"/>
                <a:gd name="T22" fmla="*/ 62 w 121"/>
                <a:gd name="T23" fmla="*/ 43 h 118"/>
                <a:gd name="T24" fmla="*/ 58 w 121"/>
                <a:gd name="T25" fmla="*/ 58 h 118"/>
                <a:gd name="T26" fmla="*/ 44 w 121"/>
                <a:gd name="T27" fmla="*/ 118 h 118"/>
                <a:gd name="T28" fmla="*/ 11 w 121"/>
                <a:gd name="T29" fmla="*/ 118 h 118"/>
                <a:gd name="T30" fmla="*/ 30 w 121"/>
                <a:gd name="T31" fmla="*/ 37 h 118"/>
                <a:gd name="T32" fmla="*/ 31 w 121"/>
                <a:gd name="T33" fmla="*/ 25 h 118"/>
                <a:gd name="T34" fmla="*/ 30 w 121"/>
                <a:gd name="T35" fmla="*/ 19 h 118"/>
                <a:gd name="T36" fmla="*/ 26 w 121"/>
                <a:gd name="T37" fmla="*/ 17 h 118"/>
                <a:gd name="T38" fmla="*/ 18 w 121"/>
                <a:gd name="T39" fmla="*/ 20 h 118"/>
                <a:gd name="T40" fmla="*/ 8 w 121"/>
                <a:gd name="T41" fmla="*/ 30 h 118"/>
                <a:gd name="T42" fmla="*/ 0 w 121"/>
                <a:gd name="T43" fmla="*/ 22 h 118"/>
                <a:gd name="T44" fmla="*/ 20 w 121"/>
                <a:gd name="T45" fmla="*/ 5 h 118"/>
                <a:gd name="T46" fmla="*/ 39 w 121"/>
                <a:gd name="T47" fmla="*/ 0 h 118"/>
                <a:gd name="T48" fmla="*/ 55 w 121"/>
                <a:gd name="T49" fmla="*/ 6 h 118"/>
                <a:gd name="T50" fmla="*/ 61 w 121"/>
                <a:gd name="T51" fmla="*/ 20 h 118"/>
                <a:gd name="T52" fmla="*/ 59 w 121"/>
                <a:gd name="T53" fmla="*/ 28 h 118"/>
                <a:gd name="T54" fmla="*/ 60 w 121"/>
                <a:gd name="T55" fmla="*/ 2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1" h="118">
                  <a:moveTo>
                    <a:pt x="60" y="28"/>
                  </a:moveTo>
                  <a:lnTo>
                    <a:pt x="60" y="28"/>
                  </a:lnTo>
                  <a:cubicBezTo>
                    <a:pt x="67" y="19"/>
                    <a:pt x="74" y="12"/>
                    <a:pt x="81" y="7"/>
                  </a:cubicBezTo>
                  <a:cubicBezTo>
                    <a:pt x="88" y="3"/>
                    <a:pt x="96" y="0"/>
                    <a:pt x="105" y="0"/>
                  </a:cubicBezTo>
                  <a:cubicBezTo>
                    <a:pt x="110" y="0"/>
                    <a:pt x="115" y="1"/>
                    <a:pt x="121" y="2"/>
                  </a:cubicBezTo>
                  <a:lnTo>
                    <a:pt x="114" y="34"/>
                  </a:lnTo>
                  <a:lnTo>
                    <a:pt x="93" y="34"/>
                  </a:lnTo>
                  <a:cubicBezTo>
                    <a:pt x="93" y="29"/>
                    <a:pt x="93" y="25"/>
                    <a:pt x="92" y="23"/>
                  </a:cubicBezTo>
                  <a:cubicBezTo>
                    <a:pt x="90" y="21"/>
                    <a:pt x="88" y="20"/>
                    <a:pt x="86" y="20"/>
                  </a:cubicBezTo>
                  <a:cubicBezTo>
                    <a:pt x="84" y="20"/>
                    <a:pt x="81" y="21"/>
                    <a:pt x="79" y="22"/>
                  </a:cubicBezTo>
                  <a:cubicBezTo>
                    <a:pt x="76" y="24"/>
                    <a:pt x="73" y="27"/>
                    <a:pt x="70" y="31"/>
                  </a:cubicBezTo>
                  <a:cubicBezTo>
                    <a:pt x="66" y="35"/>
                    <a:pt x="64" y="39"/>
                    <a:pt x="62" y="43"/>
                  </a:cubicBezTo>
                  <a:cubicBezTo>
                    <a:pt x="60" y="47"/>
                    <a:pt x="59" y="52"/>
                    <a:pt x="58" y="58"/>
                  </a:cubicBezTo>
                  <a:lnTo>
                    <a:pt x="44" y="118"/>
                  </a:lnTo>
                  <a:lnTo>
                    <a:pt x="11" y="118"/>
                  </a:lnTo>
                  <a:lnTo>
                    <a:pt x="30" y="37"/>
                  </a:lnTo>
                  <a:cubicBezTo>
                    <a:pt x="31" y="32"/>
                    <a:pt x="31" y="28"/>
                    <a:pt x="31" y="25"/>
                  </a:cubicBezTo>
                  <a:cubicBezTo>
                    <a:pt x="31" y="23"/>
                    <a:pt x="31" y="21"/>
                    <a:pt x="30" y="19"/>
                  </a:cubicBezTo>
                  <a:cubicBezTo>
                    <a:pt x="29" y="18"/>
                    <a:pt x="28" y="17"/>
                    <a:pt x="26" y="17"/>
                  </a:cubicBezTo>
                  <a:cubicBezTo>
                    <a:pt x="23" y="17"/>
                    <a:pt x="21" y="18"/>
                    <a:pt x="18" y="20"/>
                  </a:cubicBezTo>
                  <a:cubicBezTo>
                    <a:pt x="15" y="23"/>
                    <a:pt x="12" y="26"/>
                    <a:pt x="8" y="30"/>
                  </a:cubicBezTo>
                  <a:lnTo>
                    <a:pt x="0" y="22"/>
                  </a:lnTo>
                  <a:cubicBezTo>
                    <a:pt x="7" y="14"/>
                    <a:pt x="14" y="8"/>
                    <a:pt x="20" y="5"/>
                  </a:cubicBezTo>
                  <a:cubicBezTo>
                    <a:pt x="26" y="2"/>
                    <a:pt x="33" y="0"/>
                    <a:pt x="39" y="0"/>
                  </a:cubicBezTo>
                  <a:cubicBezTo>
                    <a:pt x="46" y="0"/>
                    <a:pt x="51" y="2"/>
                    <a:pt x="55" y="6"/>
                  </a:cubicBezTo>
                  <a:cubicBezTo>
                    <a:pt x="59" y="9"/>
                    <a:pt x="61" y="14"/>
                    <a:pt x="61" y="20"/>
                  </a:cubicBezTo>
                  <a:cubicBezTo>
                    <a:pt x="61" y="22"/>
                    <a:pt x="60" y="25"/>
                    <a:pt x="59" y="28"/>
                  </a:cubicBezTo>
                  <a:lnTo>
                    <a:pt x="60" y="2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3" name="Freeform 134">
              <a:extLst>
                <a:ext uri="{FF2B5EF4-FFF2-40B4-BE49-F238E27FC236}">
                  <a16:creationId xmlns:a16="http://schemas.microsoft.com/office/drawing/2014/main" id="{04D4EAB1-745A-49EF-A2C3-FE49EA4947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0" y="1538"/>
              <a:ext cx="65" cy="71"/>
            </a:xfrm>
            <a:custGeom>
              <a:avLst/>
              <a:gdLst>
                <a:gd name="T0" fmla="*/ 145 w 145"/>
                <a:gd name="T1" fmla="*/ 0 h 159"/>
                <a:gd name="T2" fmla="*/ 145 w 145"/>
                <a:gd name="T3" fmla="*/ 0 h 159"/>
                <a:gd name="T4" fmla="*/ 137 w 145"/>
                <a:gd name="T5" fmla="*/ 37 h 159"/>
                <a:gd name="T6" fmla="*/ 122 w 145"/>
                <a:gd name="T7" fmla="*/ 37 h 159"/>
                <a:gd name="T8" fmla="*/ 120 w 145"/>
                <a:gd name="T9" fmla="*/ 22 h 159"/>
                <a:gd name="T10" fmla="*/ 115 w 145"/>
                <a:gd name="T11" fmla="*/ 15 h 159"/>
                <a:gd name="T12" fmla="*/ 106 w 145"/>
                <a:gd name="T13" fmla="*/ 13 h 159"/>
                <a:gd name="T14" fmla="*/ 77 w 145"/>
                <a:gd name="T15" fmla="*/ 13 h 159"/>
                <a:gd name="T16" fmla="*/ 64 w 145"/>
                <a:gd name="T17" fmla="*/ 69 h 159"/>
                <a:gd name="T18" fmla="*/ 81 w 145"/>
                <a:gd name="T19" fmla="*/ 69 h 159"/>
                <a:gd name="T20" fmla="*/ 88 w 145"/>
                <a:gd name="T21" fmla="*/ 68 h 159"/>
                <a:gd name="T22" fmla="*/ 94 w 145"/>
                <a:gd name="T23" fmla="*/ 63 h 159"/>
                <a:gd name="T24" fmla="*/ 100 w 145"/>
                <a:gd name="T25" fmla="*/ 53 h 159"/>
                <a:gd name="T26" fmla="*/ 113 w 145"/>
                <a:gd name="T27" fmla="*/ 53 h 159"/>
                <a:gd name="T28" fmla="*/ 102 w 145"/>
                <a:gd name="T29" fmla="*/ 100 h 159"/>
                <a:gd name="T30" fmla="*/ 89 w 145"/>
                <a:gd name="T31" fmla="*/ 100 h 159"/>
                <a:gd name="T32" fmla="*/ 89 w 145"/>
                <a:gd name="T33" fmla="*/ 90 h 159"/>
                <a:gd name="T34" fmla="*/ 86 w 145"/>
                <a:gd name="T35" fmla="*/ 85 h 159"/>
                <a:gd name="T36" fmla="*/ 78 w 145"/>
                <a:gd name="T37" fmla="*/ 83 h 159"/>
                <a:gd name="T38" fmla="*/ 61 w 145"/>
                <a:gd name="T39" fmla="*/ 83 h 159"/>
                <a:gd name="T40" fmla="*/ 48 w 145"/>
                <a:gd name="T41" fmla="*/ 145 h 159"/>
                <a:gd name="T42" fmla="*/ 74 w 145"/>
                <a:gd name="T43" fmla="*/ 145 h 159"/>
                <a:gd name="T44" fmla="*/ 82 w 145"/>
                <a:gd name="T45" fmla="*/ 144 h 159"/>
                <a:gd name="T46" fmla="*/ 87 w 145"/>
                <a:gd name="T47" fmla="*/ 142 h 159"/>
                <a:gd name="T48" fmla="*/ 93 w 145"/>
                <a:gd name="T49" fmla="*/ 137 h 159"/>
                <a:gd name="T50" fmla="*/ 99 w 145"/>
                <a:gd name="T51" fmla="*/ 129 h 159"/>
                <a:gd name="T52" fmla="*/ 105 w 145"/>
                <a:gd name="T53" fmla="*/ 117 h 159"/>
                <a:gd name="T54" fmla="*/ 121 w 145"/>
                <a:gd name="T55" fmla="*/ 117 h 159"/>
                <a:gd name="T56" fmla="*/ 111 w 145"/>
                <a:gd name="T57" fmla="*/ 159 h 159"/>
                <a:gd name="T58" fmla="*/ 0 w 145"/>
                <a:gd name="T59" fmla="*/ 159 h 159"/>
                <a:gd name="T60" fmla="*/ 1 w 145"/>
                <a:gd name="T61" fmla="*/ 151 h 159"/>
                <a:gd name="T62" fmla="*/ 11 w 145"/>
                <a:gd name="T63" fmla="*/ 145 h 159"/>
                <a:gd name="T64" fmla="*/ 17 w 145"/>
                <a:gd name="T65" fmla="*/ 127 h 159"/>
                <a:gd name="T66" fmla="*/ 38 w 145"/>
                <a:gd name="T67" fmla="*/ 31 h 159"/>
                <a:gd name="T68" fmla="*/ 40 w 145"/>
                <a:gd name="T69" fmla="*/ 17 h 159"/>
                <a:gd name="T70" fmla="*/ 37 w 145"/>
                <a:gd name="T71" fmla="*/ 10 h 159"/>
                <a:gd name="T72" fmla="*/ 30 w 145"/>
                <a:gd name="T73" fmla="*/ 7 h 159"/>
                <a:gd name="T74" fmla="*/ 32 w 145"/>
                <a:gd name="T75" fmla="*/ 0 h 159"/>
                <a:gd name="T76" fmla="*/ 145 w 145"/>
                <a:gd name="T7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5" h="159">
                  <a:moveTo>
                    <a:pt x="145" y="0"/>
                  </a:moveTo>
                  <a:lnTo>
                    <a:pt x="145" y="0"/>
                  </a:lnTo>
                  <a:lnTo>
                    <a:pt x="137" y="37"/>
                  </a:lnTo>
                  <a:lnTo>
                    <a:pt x="122" y="37"/>
                  </a:lnTo>
                  <a:cubicBezTo>
                    <a:pt x="121" y="30"/>
                    <a:pt x="121" y="25"/>
                    <a:pt x="120" y="22"/>
                  </a:cubicBezTo>
                  <a:cubicBezTo>
                    <a:pt x="119" y="19"/>
                    <a:pt x="117" y="17"/>
                    <a:pt x="115" y="15"/>
                  </a:cubicBezTo>
                  <a:cubicBezTo>
                    <a:pt x="113" y="14"/>
                    <a:pt x="110" y="13"/>
                    <a:pt x="106" y="13"/>
                  </a:cubicBezTo>
                  <a:lnTo>
                    <a:pt x="77" y="13"/>
                  </a:lnTo>
                  <a:lnTo>
                    <a:pt x="64" y="69"/>
                  </a:lnTo>
                  <a:lnTo>
                    <a:pt x="81" y="69"/>
                  </a:lnTo>
                  <a:cubicBezTo>
                    <a:pt x="84" y="69"/>
                    <a:pt x="86" y="69"/>
                    <a:pt x="88" y="68"/>
                  </a:cubicBezTo>
                  <a:cubicBezTo>
                    <a:pt x="91" y="67"/>
                    <a:pt x="93" y="65"/>
                    <a:pt x="94" y="63"/>
                  </a:cubicBezTo>
                  <a:cubicBezTo>
                    <a:pt x="96" y="60"/>
                    <a:pt x="98" y="57"/>
                    <a:pt x="100" y="53"/>
                  </a:cubicBezTo>
                  <a:lnTo>
                    <a:pt x="113" y="53"/>
                  </a:lnTo>
                  <a:lnTo>
                    <a:pt x="102" y="100"/>
                  </a:lnTo>
                  <a:lnTo>
                    <a:pt x="89" y="100"/>
                  </a:lnTo>
                  <a:cubicBezTo>
                    <a:pt x="89" y="96"/>
                    <a:pt x="89" y="92"/>
                    <a:pt x="89" y="90"/>
                  </a:cubicBezTo>
                  <a:cubicBezTo>
                    <a:pt x="88" y="87"/>
                    <a:pt x="87" y="86"/>
                    <a:pt x="86" y="85"/>
                  </a:cubicBezTo>
                  <a:cubicBezTo>
                    <a:pt x="84" y="83"/>
                    <a:pt x="82" y="83"/>
                    <a:pt x="78" y="83"/>
                  </a:cubicBezTo>
                  <a:lnTo>
                    <a:pt x="61" y="83"/>
                  </a:lnTo>
                  <a:lnTo>
                    <a:pt x="48" y="145"/>
                  </a:lnTo>
                  <a:lnTo>
                    <a:pt x="74" y="145"/>
                  </a:lnTo>
                  <a:cubicBezTo>
                    <a:pt x="77" y="145"/>
                    <a:pt x="80" y="145"/>
                    <a:pt x="82" y="144"/>
                  </a:cubicBezTo>
                  <a:cubicBezTo>
                    <a:pt x="84" y="144"/>
                    <a:pt x="86" y="143"/>
                    <a:pt x="87" y="142"/>
                  </a:cubicBezTo>
                  <a:cubicBezTo>
                    <a:pt x="89" y="141"/>
                    <a:pt x="91" y="140"/>
                    <a:pt x="93" y="137"/>
                  </a:cubicBezTo>
                  <a:cubicBezTo>
                    <a:pt x="95" y="135"/>
                    <a:pt x="97" y="132"/>
                    <a:pt x="99" y="129"/>
                  </a:cubicBezTo>
                  <a:cubicBezTo>
                    <a:pt x="101" y="126"/>
                    <a:pt x="103" y="122"/>
                    <a:pt x="105" y="117"/>
                  </a:cubicBezTo>
                  <a:lnTo>
                    <a:pt x="121" y="117"/>
                  </a:lnTo>
                  <a:lnTo>
                    <a:pt x="111" y="159"/>
                  </a:lnTo>
                  <a:lnTo>
                    <a:pt x="0" y="159"/>
                  </a:lnTo>
                  <a:lnTo>
                    <a:pt x="1" y="151"/>
                  </a:lnTo>
                  <a:cubicBezTo>
                    <a:pt x="6" y="150"/>
                    <a:pt x="9" y="148"/>
                    <a:pt x="11" y="145"/>
                  </a:cubicBezTo>
                  <a:cubicBezTo>
                    <a:pt x="13" y="141"/>
                    <a:pt x="15" y="136"/>
                    <a:pt x="17" y="127"/>
                  </a:cubicBezTo>
                  <a:lnTo>
                    <a:pt x="38" y="31"/>
                  </a:lnTo>
                  <a:cubicBezTo>
                    <a:pt x="39" y="26"/>
                    <a:pt x="40" y="22"/>
                    <a:pt x="40" y="17"/>
                  </a:cubicBezTo>
                  <a:cubicBezTo>
                    <a:pt x="40" y="14"/>
                    <a:pt x="39" y="12"/>
                    <a:pt x="37" y="10"/>
                  </a:cubicBezTo>
                  <a:cubicBezTo>
                    <a:pt x="36" y="9"/>
                    <a:pt x="33" y="8"/>
                    <a:pt x="30" y="7"/>
                  </a:cubicBezTo>
                  <a:lnTo>
                    <a:pt x="32" y="0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4E95D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4" name="Freeform 135">
              <a:extLst>
                <a:ext uri="{FF2B5EF4-FFF2-40B4-BE49-F238E27FC236}">
                  <a16:creationId xmlns:a16="http://schemas.microsoft.com/office/drawing/2014/main" id="{9EDF5973-883E-4C26-80DC-153D5A0823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6" y="1527"/>
              <a:ext cx="127" cy="99"/>
            </a:xfrm>
            <a:custGeom>
              <a:avLst/>
              <a:gdLst>
                <a:gd name="T0" fmla="*/ 214 w 285"/>
                <a:gd name="T1" fmla="*/ 0 h 222"/>
                <a:gd name="T2" fmla="*/ 214 w 285"/>
                <a:gd name="T3" fmla="*/ 0 h 222"/>
                <a:gd name="T4" fmla="*/ 267 w 285"/>
                <a:gd name="T5" fmla="*/ 39 h 222"/>
                <a:gd name="T6" fmla="*/ 285 w 285"/>
                <a:gd name="T7" fmla="*/ 111 h 222"/>
                <a:gd name="T8" fmla="*/ 267 w 285"/>
                <a:gd name="T9" fmla="*/ 183 h 222"/>
                <a:gd name="T10" fmla="*/ 214 w 285"/>
                <a:gd name="T11" fmla="*/ 222 h 222"/>
                <a:gd name="T12" fmla="*/ 211 w 285"/>
                <a:gd name="T13" fmla="*/ 213 h 222"/>
                <a:gd name="T14" fmla="*/ 252 w 285"/>
                <a:gd name="T15" fmla="*/ 178 h 222"/>
                <a:gd name="T16" fmla="*/ 265 w 285"/>
                <a:gd name="T17" fmla="*/ 110 h 222"/>
                <a:gd name="T18" fmla="*/ 252 w 285"/>
                <a:gd name="T19" fmla="*/ 44 h 222"/>
                <a:gd name="T20" fmla="*/ 211 w 285"/>
                <a:gd name="T21" fmla="*/ 9 h 222"/>
                <a:gd name="T22" fmla="*/ 214 w 285"/>
                <a:gd name="T23" fmla="*/ 0 h 222"/>
                <a:gd name="T24" fmla="*/ 71 w 285"/>
                <a:gd name="T25" fmla="*/ 0 h 222"/>
                <a:gd name="T26" fmla="*/ 71 w 285"/>
                <a:gd name="T27" fmla="*/ 0 h 222"/>
                <a:gd name="T28" fmla="*/ 74 w 285"/>
                <a:gd name="T29" fmla="*/ 9 h 222"/>
                <a:gd name="T30" fmla="*/ 33 w 285"/>
                <a:gd name="T31" fmla="*/ 44 h 222"/>
                <a:gd name="T32" fmla="*/ 20 w 285"/>
                <a:gd name="T33" fmla="*/ 110 h 222"/>
                <a:gd name="T34" fmla="*/ 33 w 285"/>
                <a:gd name="T35" fmla="*/ 178 h 222"/>
                <a:gd name="T36" fmla="*/ 73 w 285"/>
                <a:gd name="T37" fmla="*/ 213 h 222"/>
                <a:gd name="T38" fmla="*/ 71 w 285"/>
                <a:gd name="T39" fmla="*/ 222 h 222"/>
                <a:gd name="T40" fmla="*/ 18 w 285"/>
                <a:gd name="T41" fmla="*/ 183 h 222"/>
                <a:gd name="T42" fmla="*/ 0 w 285"/>
                <a:gd name="T43" fmla="*/ 111 h 222"/>
                <a:gd name="T44" fmla="*/ 18 w 285"/>
                <a:gd name="T45" fmla="*/ 39 h 222"/>
                <a:gd name="T46" fmla="*/ 71 w 285"/>
                <a:gd name="T47" fmla="*/ 0 h 222"/>
                <a:gd name="T48" fmla="*/ 71 w 285"/>
                <a:gd name="T4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5" h="222">
                  <a:moveTo>
                    <a:pt x="214" y="0"/>
                  </a:moveTo>
                  <a:lnTo>
                    <a:pt x="214" y="0"/>
                  </a:lnTo>
                  <a:cubicBezTo>
                    <a:pt x="237" y="6"/>
                    <a:pt x="254" y="19"/>
                    <a:pt x="267" y="39"/>
                  </a:cubicBezTo>
                  <a:cubicBezTo>
                    <a:pt x="279" y="59"/>
                    <a:pt x="285" y="83"/>
                    <a:pt x="285" y="111"/>
                  </a:cubicBezTo>
                  <a:cubicBezTo>
                    <a:pt x="285" y="139"/>
                    <a:pt x="279" y="163"/>
                    <a:pt x="267" y="183"/>
                  </a:cubicBezTo>
                  <a:cubicBezTo>
                    <a:pt x="255" y="203"/>
                    <a:pt x="237" y="216"/>
                    <a:pt x="214" y="222"/>
                  </a:cubicBezTo>
                  <a:lnTo>
                    <a:pt x="211" y="213"/>
                  </a:lnTo>
                  <a:cubicBezTo>
                    <a:pt x="229" y="207"/>
                    <a:pt x="243" y="195"/>
                    <a:pt x="252" y="178"/>
                  </a:cubicBezTo>
                  <a:cubicBezTo>
                    <a:pt x="260" y="160"/>
                    <a:pt x="265" y="137"/>
                    <a:pt x="265" y="110"/>
                  </a:cubicBezTo>
                  <a:cubicBezTo>
                    <a:pt x="265" y="84"/>
                    <a:pt x="260" y="62"/>
                    <a:pt x="252" y="44"/>
                  </a:cubicBezTo>
                  <a:cubicBezTo>
                    <a:pt x="243" y="27"/>
                    <a:pt x="229" y="15"/>
                    <a:pt x="211" y="9"/>
                  </a:cubicBezTo>
                  <a:lnTo>
                    <a:pt x="214" y="0"/>
                  </a:lnTo>
                  <a:close/>
                  <a:moveTo>
                    <a:pt x="71" y="0"/>
                  </a:moveTo>
                  <a:lnTo>
                    <a:pt x="71" y="0"/>
                  </a:lnTo>
                  <a:lnTo>
                    <a:pt x="74" y="9"/>
                  </a:lnTo>
                  <a:cubicBezTo>
                    <a:pt x="55" y="15"/>
                    <a:pt x="42" y="27"/>
                    <a:pt x="33" y="44"/>
                  </a:cubicBezTo>
                  <a:cubicBezTo>
                    <a:pt x="24" y="62"/>
                    <a:pt x="20" y="84"/>
                    <a:pt x="20" y="110"/>
                  </a:cubicBezTo>
                  <a:cubicBezTo>
                    <a:pt x="20" y="137"/>
                    <a:pt x="24" y="160"/>
                    <a:pt x="33" y="178"/>
                  </a:cubicBezTo>
                  <a:cubicBezTo>
                    <a:pt x="42" y="195"/>
                    <a:pt x="55" y="207"/>
                    <a:pt x="73" y="213"/>
                  </a:cubicBezTo>
                  <a:lnTo>
                    <a:pt x="71" y="222"/>
                  </a:lnTo>
                  <a:cubicBezTo>
                    <a:pt x="48" y="216"/>
                    <a:pt x="30" y="203"/>
                    <a:pt x="18" y="183"/>
                  </a:cubicBezTo>
                  <a:cubicBezTo>
                    <a:pt x="6" y="163"/>
                    <a:pt x="0" y="139"/>
                    <a:pt x="0" y="111"/>
                  </a:cubicBezTo>
                  <a:cubicBezTo>
                    <a:pt x="0" y="83"/>
                    <a:pt x="6" y="59"/>
                    <a:pt x="18" y="39"/>
                  </a:cubicBezTo>
                  <a:cubicBezTo>
                    <a:pt x="30" y="19"/>
                    <a:pt x="48" y="6"/>
                    <a:pt x="71" y="0"/>
                  </a:cubicBezTo>
                  <a:lnTo>
                    <a:pt x="71" y="0"/>
                  </a:lnTo>
                  <a:close/>
                </a:path>
              </a:pathLst>
            </a:custGeom>
            <a:solidFill>
              <a:srgbClr val="4E95D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5" name="Freeform 136">
              <a:extLst>
                <a:ext uri="{FF2B5EF4-FFF2-40B4-BE49-F238E27FC236}">
                  <a16:creationId xmlns:a16="http://schemas.microsoft.com/office/drawing/2014/main" id="{9E408145-E419-4CA3-A8EB-C3224CB18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2" y="1556"/>
              <a:ext cx="54" cy="53"/>
            </a:xfrm>
            <a:custGeom>
              <a:avLst/>
              <a:gdLst>
                <a:gd name="T0" fmla="*/ 61 w 121"/>
                <a:gd name="T1" fmla="*/ 28 h 118"/>
                <a:gd name="T2" fmla="*/ 61 w 121"/>
                <a:gd name="T3" fmla="*/ 28 h 118"/>
                <a:gd name="T4" fmla="*/ 81 w 121"/>
                <a:gd name="T5" fmla="*/ 7 h 118"/>
                <a:gd name="T6" fmla="*/ 105 w 121"/>
                <a:gd name="T7" fmla="*/ 0 h 118"/>
                <a:gd name="T8" fmla="*/ 121 w 121"/>
                <a:gd name="T9" fmla="*/ 2 h 118"/>
                <a:gd name="T10" fmla="*/ 114 w 121"/>
                <a:gd name="T11" fmla="*/ 34 h 118"/>
                <a:gd name="T12" fmla="*/ 93 w 121"/>
                <a:gd name="T13" fmla="*/ 34 h 118"/>
                <a:gd name="T14" fmla="*/ 92 w 121"/>
                <a:gd name="T15" fmla="*/ 23 h 118"/>
                <a:gd name="T16" fmla="*/ 86 w 121"/>
                <a:gd name="T17" fmla="*/ 20 h 118"/>
                <a:gd name="T18" fmla="*/ 79 w 121"/>
                <a:gd name="T19" fmla="*/ 22 h 118"/>
                <a:gd name="T20" fmla="*/ 70 w 121"/>
                <a:gd name="T21" fmla="*/ 31 h 118"/>
                <a:gd name="T22" fmla="*/ 62 w 121"/>
                <a:gd name="T23" fmla="*/ 43 h 118"/>
                <a:gd name="T24" fmla="*/ 58 w 121"/>
                <a:gd name="T25" fmla="*/ 58 h 118"/>
                <a:gd name="T26" fmla="*/ 45 w 121"/>
                <a:gd name="T27" fmla="*/ 118 h 118"/>
                <a:gd name="T28" fmla="*/ 11 w 121"/>
                <a:gd name="T29" fmla="*/ 118 h 118"/>
                <a:gd name="T30" fmla="*/ 30 w 121"/>
                <a:gd name="T31" fmla="*/ 37 h 118"/>
                <a:gd name="T32" fmla="*/ 32 w 121"/>
                <a:gd name="T33" fmla="*/ 25 h 118"/>
                <a:gd name="T34" fmla="*/ 30 w 121"/>
                <a:gd name="T35" fmla="*/ 19 h 118"/>
                <a:gd name="T36" fmla="*/ 26 w 121"/>
                <a:gd name="T37" fmla="*/ 17 h 118"/>
                <a:gd name="T38" fmla="*/ 18 w 121"/>
                <a:gd name="T39" fmla="*/ 20 h 118"/>
                <a:gd name="T40" fmla="*/ 8 w 121"/>
                <a:gd name="T41" fmla="*/ 30 h 118"/>
                <a:gd name="T42" fmla="*/ 0 w 121"/>
                <a:gd name="T43" fmla="*/ 22 h 118"/>
                <a:gd name="T44" fmla="*/ 21 w 121"/>
                <a:gd name="T45" fmla="*/ 5 h 118"/>
                <a:gd name="T46" fmla="*/ 40 w 121"/>
                <a:gd name="T47" fmla="*/ 0 h 118"/>
                <a:gd name="T48" fmla="*/ 55 w 121"/>
                <a:gd name="T49" fmla="*/ 6 h 118"/>
                <a:gd name="T50" fmla="*/ 61 w 121"/>
                <a:gd name="T51" fmla="*/ 20 h 118"/>
                <a:gd name="T52" fmla="*/ 60 w 121"/>
                <a:gd name="T53" fmla="*/ 28 h 118"/>
                <a:gd name="T54" fmla="*/ 61 w 121"/>
                <a:gd name="T55" fmla="*/ 2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1" h="118">
                  <a:moveTo>
                    <a:pt x="61" y="28"/>
                  </a:moveTo>
                  <a:lnTo>
                    <a:pt x="61" y="28"/>
                  </a:lnTo>
                  <a:cubicBezTo>
                    <a:pt x="67" y="19"/>
                    <a:pt x="74" y="12"/>
                    <a:pt x="81" y="7"/>
                  </a:cubicBezTo>
                  <a:cubicBezTo>
                    <a:pt x="88" y="3"/>
                    <a:pt x="96" y="0"/>
                    <a:pt x="105" y="0"/>
                  </a:cubicBezTo>
                  <a:cubicBezTo>
                    <a:pt x="110" y="0"/>
                    <a:pt x="115" y="1"/>
                    <a:pt x="121" y="2"/>
                  </a:cubicBezTo>
                  <a:lnTo>
                    <a:pt x="114" y="34"/>
                  </a:lnTo>
                  <a:lnTo>
                    <a:pt x="93" y="34"/>
                  </a:lnTo>
                  <a:cubicBezTo>
                    <a:pt x="93" y="29"/>
                    <a:pt x="93" y="25"/>
                    <a:pt x="92" y="23"/>
                  </a:cubicBezTo>
                  <a:cubicBezTo>
                    <a:pt x="91" y="21"/>
                    <a:pt x="89" y="20"/>
                    <a:pt x="86" y="20"/>
                  </a:cubicBezTo>
                  <a:cubicBezTo>
                    <a:pt x="84" y="20"/>
                    <a:pt x="82" y="21"/>
                    <a:pt x="79" y="22"/>
                  </a:cubicBezTo>
                  <a:cubicBezTo>
                    <a:pt x="77" y="24"/>
                    <a:pt x="74" y="27"/>
                    <a:pt x="70" y="31"/>
                  </a:cubicBezTo>
                  <a:cubicBezTo>
                    <a:pt x="67" y="35"/>
                    <a:pt x="64" y="39"/>
                    <a:pt x="62" y="43"/>
                  </a:cubicBezTo>
                  <a:cubicBezTo>
                    <a:pt x="61" y="47"/>
                    <a:pt x="59" y="52"/>
                    <a:pt x="58" y="58"/>
                  </a:cubicBezTo>
                  <a:lnTo>
                    <a:pt x="45" y="118"/>
                  </a:lnTo>
                  <a:lnTo>
                    <a:pt x="11" y="118"/>
                  </a:lnTo>
                  <a:lnTo>
                    <a:pt x="30" y="37"/>
                  </a:lnTo>
                  <a:cubicBezTo>
                    <a:pt x="31" y="32"/>
                    <a:pt x="32" y="28"/>
                    <a:pt x="32" y="25"/>
                  </a:cubicBezTo>
                  <a:cubicBezTo>
                    <a:pt x="32" y="23"/>
                    <a:pt x="31" y="21"/>
                    <a:pt x="30" y="19"/>
                  </a:cubicBezTo>
                  <a:cubicBezTo>
                    <a:pt x="29" y="18"/>
                    <a:pt x="28" y="17"/>
                    <a:pt x="26" y="17"/>
                  </a:cubicBezTo>
                  <a:cubicBezTo>
                    <a:pt x="23" y="17"/>
                    <a:pt x="21" y="18"/>
                    <a:pt x="18" y="20"/>
                  </a:cubicBezTo>
                  <a:cubicBezTo>
                    <a:pt x="15" y="23"/>
                    <a:pt x="12" y="26"/>
                    <a:pt x="8" y="30"/>
                  </a:cubicBezTo>
                  <a:lnTo>
                    <a:pt x="0" y="22"/>
                  </a:lnTo>
                  <a:cubicBezTo>
                    <a:pt x="8" y="14"/>
                    <a:pt x="15" y="8"/>
                    <a:pt x="21" y="5"/>
                  </a:cubicBezTo>
                  <a:cubicBezTo>
                    <a:pt x="27" y="2"/>
                    <a:pt x="33" y="0"/>
                    <a:pt x="40" y="0"/>
                  </a:cubicBezTo>
                  <a:cubicBezTo>
                    <a:pt x="46" y="0"/>
                    <a:pt x="51" y="2"/>
                    <a:pt x="55" y="6"/>
                  </a:cubicBezTo>
                  <a:cubicBezTo>
                    <a:pt x="59" y="9"/>
                    <a:pt x="61" y="14"/>
                    <a:pt x="61" y="20"/>
                  </a:cubicBezTo>
                  <a:cubicBezTo>
                    <a:pt x="61" y="22"/>
                    <a:pt x="60" y="25"/>
                    <a:pt x="60" y="28"/>
                  </a:cubicBezTo>
                  <a:lnTo>
                    <a:pt x="61" y="28"/>
                  </a:lnTo>
                  <a:close/>
                </a:path>
              </a:pathLst>
            </a:custGeom>
            <a:solidFill>
              <a:srgbClr val="4E95D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6" name="Freeform 137">
              <a:extLst>
                <a:ext uri="{FF2B5EF4-FFF2-40B4-BE49-F238E27FC236}">
                  <a16:creationId xmlns:a16="http://schemas.microsoft.com/office/drawing/2014/main" id="{84D5FA89-CBB9-45AE-B7C3-FB99C87AD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" y="1600"/>
              <a:ext cx="9" cy="45"/>
            </a:xfrm>
            <a:custGeom>
              <a:avLst/>
              <a:gdLst>
                <a:gd name="T0" fmla="*/ 21 w 21"/>
                <a:gd name="T1" fmla="*/ 98 h 101"/>
                <a:gd name="T2" fmla="*/ 21 w 21"/>
                <a:gd name="T3" fmla="*/ 98 h 101"/>
                <a:gd name="T4" fmla="*/ 20 w 21"/>
                <a:gd name="T5" fmla="*/ 99 h 101"/>
                <a:gd name="T6" fmla="*/ 18 w 21"/>
                <a:gd name="T7" fmla="*/ 100 h 101"/>
                <a:gd name="T8" fmla="*/ 15 w 21"/>
                <a:gd name="T9" fmla="*/ 101 h 101"/>
                <a:gd name="T10" fmla="*/ 10 w 21"/>
                <a:gd name="T11" fmla="*/ 101 h 101"/>
                <a:gd name="T12" fmla="*/ 5 w 21"/>
                <a:gd name="T13" fmla="*/ 101 h 101"/>
                <a:gd name="T14" fmla="*/ 2 w 21"/>
                <a:gd name="T15" fmla="*/ 100 h 101"/>
                <a:gd name="T16" fmla="*/ 1 w 21"/>
                <a:gd name="T17" fmla="*/ 99 h 101"/>
                <a:gd name="T18" fmla="*/ 0 w 21"/>
                <a:gd name="T19" fmla="*/ 98 h 101"/>
                <a:gd name="T20" fmla="*/ 0 w 21"/>
                <a:gd name="T21" fmla="*/ 3 h 101"/>
                <a:gd name="T22" fmla="*/ 1 w 21"/>
                <a:gd name="T23" fmla="*/ 2 h 101"/>
                <a:gd name="T24" fmla="*/ 2 w 21"/>
                <a:gd name="T25" fmla="*/ 1 h 101"/>
                <a:gd name="T26" fmla="*/ 5 w 21"/>
                <a:gd name="T27" fmla="*/ 0 h 101"/>
                <a:gd name="T28" fmla="*/ 10 w 21"/>
                <a:gd name="T29" fmla="*/ 0 h 101"/>
                <a:gd name="T30" fmla="*/ 15 w 21"/>
                <a:gd name="T31" fmla="*/ 0 h 101"/>
                <a:gd name="T32" fmla="*/ 18 w 21"/>
                <a:gd name="T33" fmla="*/ 1 h 101"/>
                <a:gd name="T34" fmla="*/ 20 w 21"/>
                <a:gd name="T35" fmla="*/ 2 h 101"/>
                <a:gd name="T36" fmla="*/ 21 w 21"/>
                <a:gd name="T37" fmla="*/ 3 h 101"/>
                <a:gd name="T38" fmla="*/ 21 w 21"/>
                <a:gd name="T39" fmla="*/ 9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" h="101">
                  <a:moveTo>
                    <a:pt x="21" y="98"/>
                  </a:moveTo>
                  <a:lnTo>
                    <a:pt x="21" y="98"/>
                  </a:lnTo>
                  <a:cubicBezTo>
                    <a:pt x="21" y="99"/>
                    <a:pt x="20" y="99"/>
                    <a:pt x="20" y="99"/>
                  </a:cubicBezTo>
                  <a:cubicBezTo>
                    <a:pt x="20" y="100"/>
                    <a:pt x="19" y="100"/>
                    <a:pt x="18" y="100"/>
                  </a:cubicBezTo>
                  <a:cubicBezTo>
                    <a:pt x="18" y="101"/>
                    <a:pt x="17" y="101"/>
                    <a:pt x="15" y="101"/>
                  </a:cubicBezTo>
                  <a:cubicBezTo>
                    <a:pt x="14" y="101"/>
                    <a:pt x="12" y="101"/>
                    <a:pt x="10" y="101"/>
                  </a:cubicBezTo>
                  <a:cubicBezTo>
                    <a:pt x="8" y="101"/>
                    <a:pt x="7" y="101"/>
                    <a:pt x="5" y="101"/>
                  </a:cubicBezTo>
                  <a:cubicBezTo>
                    <a:pt x="4" y="101"/>
                    <a:pt x="3" y="101"/>
                    <a:pt x="2" y="100"/>
                  </a:cubicBezTo>
                  <a:cubicBezTo>
                    <a:pt x="1" y="100"/>
                    <a:pt x="1" y="100"/>
                    <a:pt x="1" y="99"/>
                  </a:cubicBezTo>
                  <a:cubicBezTo>
                    <a:pt x="0" y="99"/>
                    <a:pt x="0" y="99"/>
                    <a:pt x="0" y="98"/>
                  </a:cubicBezTo>
                  <a:lnTo>
                    <a:pt x="0" y="3"/>
                  </a:lnTo>
                  <a:cubicBezTo>
                    <a:pt x="0" y="3"/>
                    <a:pt x="0" y="2"/>
                    <a:pt x="1" y="2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7" y="0"/>
                    <a:pt x="8" y="0"/>
                    <a:pt x="10" y="0"/>
                  </a:cubicBezTo>
                  <a:cubicBezTo>
                    <a:pt x="12" y="0"/>
                    <a:pt x="14" y="0"/>
                    <a:pt x="15" y="0"/>
                  </a:cubicBezTo>
                  <a:cubicBezTo>
                    <a:pt x="17" y="0"/>
                    <a:pt x="18" y="1"/>
                    <a:pt x="18" y="1"/>
                  </a:cubicBezTo>
                  <a:cubicBezTo>
                    <a:pt x="19" y="1"/>
                    <a:pt x="20" y="1"/>
                    <a:pt x="20" y="2"/>
                  </a:cubicBezTo>
                  <a:cubicBezTo>
                    <a:pt x="20" y="2"/>
                    <a:pt x="21" y="3"/>
                    <a:pt x="21" y="3"/>
                  </a:cubicBezTo>
                  <a:lnTo>
                    <a:pt x="21" y="98"/>
                  </a:lnTo>
                  <a:close/>
                </a:path>
              </a:pathLst>
            </a:custGeom>
            <a:solidFill>
              <a:srgbClr val="C04F1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7" name="Freeform 138">
              <a:extLst>
                <a:ext uri="{FF2B5EF4-FFF2-40B4-BE49-F238E27FC236}">
                  <a16:creationId xmlns:a16="http://schemas.microsoft.com/office/drawing/2014/main" id="{3196CD91-CE53-4A32-A417-C8D82B5C0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" y="1611"/>
              <a:ext cx="29" cy="34"/>
            </a:xfrm>
            <a:custGeom>
              <a:avLst/>
              <a:gdLst>
                <a:gd name="T0" fmla="*/ 66 w 66"/>
                <a:gd name="T1" fmla="*/ 73 h 76"/>
                <a:gd name="T2" fmla="*/ 66 w 66"/>
                <a:gd name="T3" fmla="*/ 73 h 76"/>
                <a:gd name="T4" fmla="*/ 66 w 66"/>
                <a:gd name="T5" fmla="*/ 75 h 76"/>
                <a:gd name="T6" fmla="*/ 64 w 66"/>
                <a:gd name="T7" fmla="*/ 76 h 76"/>
                <a:gd name="T8" fmla="*/ 61 w 66"/>
                <a:gd name="T9" fmla="*/ 76 h 76"/>
                <a:gd name="T10" fmla="*/ 57 w 66"/>
                <a:gd name="T11" fmla="*/ 76 h 76"/>
                <a:gd name="T12" fmla="*/ 52 w 66"/>
                <a:gd name="T13" fmla="*/ 76 h 76"/>
                <a:gd name="T14" fmla="*/ 49 w 66"/>
                <a:gd name="T15" fmla="*/ 76 h 76"/>
                <a:gd name="T16" fmla="*/ 47 w 66"/>
                <a:gd name="T17" fmla="*/ 75 h 76"/>
                <a:gd name="T18" fmla="*/ 47 w 66"/>
                <a:gd name="T19" fmla="*/ 73 h 76"/>
                <a:gd name="T20" fmla="*/ 47 w 66"/>
                <a:gd name="T21" fmla="*/ 34 h 76"/>
                <a:gd name="T22" fmla="*/ 46 w 66"/>
                <a:gd name="T23" fmla="*/ 26 h 76"/>
                <a:gd name="T24" fmla="*/ 44 w 66"/>
                <a:gd name="T25" fmla="*/ 21 h 76"/>
                <a:gd name="T26" fmla="*/ 40 w 66"/>
                <a:gd name="T27" fmla="*/ 18 h 76"/>
                <a:gd name="T28" fmla="*/ 35 w 66"/>
                <a:gd name="T29" fmla="*/ 17 h 76"/>
                <a:gd name="T30" fmla="*/ 28 w 66"/>
                <a:gd name="T31" fmla="*/ 19 h 76"/>
                <a:gd name="T32" fmla="*/ 20 w 66"/>
                <a:gd name="T33" fmla="*/ 27 h 76"/>
                <a:gd name="T34" fmla="*/ 20 w 66"/>
                <a:gd name="T35" fmla="*/ 73 h 76"/>
                <a:gd name="T36" fmla="*/ 19 w 66"/>
                <a:gd name="T37" fmla="*/ 75 h 76"/>
                <a:gd name="T38" fmla="*/ 18 w 66"/>
                <a:gd name="T39" fmla="*/ 76 h 76"/>
                <a:gd name="T40" fmla="*/ 15 w 66"/>
                <a:gd name="T41" fmla="*/ 76 h 76"/>
                <a:gd name="T42" fmla="*/ 10 w 66"/>
                <a:gd name="T43" fmla="*/ 76 h 76"/>
                <a:gd name="T44" fmla="*/ 5 w 66"/>
                <a:gd name="T45" fmla="*/ 76 h 76"/>
                <a:gd name="T46" fmla="*/ 2 w 66"/>
                <a:gd name="T47" fmla="*/ 76 h 76"/>
                <a:gd name="T48" fmla="*/ 1 w 66"/>
                <a:gd name="T49" fmla="*/ 75 h 76"/>
                <a:gd name="T50" fmla="*/ 0 w 66"/>
                <a:gd name="T51" fmla="*/ 73 h 76"/>
                <a:gd name="T52" fmla="*/ 0 w 66"/>
                <a:gd name="T53" fmla="*/ 4 h 76"/>
                <a:gd name="T54" fmla="*/ 1 w 66"/>
                <a:gd name="T55" fmla="*/ 3 h 76"/>
                <a:gd name="T56" fmla="*/ 2 w 66"/>
                <a:gd name="T57" fmla="*/ 2 h 76"/>
                <a:gd name="T58" fmla="*/ 5 w 66"/>
                <a:gd name="T59" fmla="*/ 1 h 76"/>
                <a:gd name="T60" fmla="*/ 9 w 66"/>
                <a:gd name="T61" fmla="*/ 1 h 76"/>
                <a:gd name="T62" fmla="*/ 13 w 66"/>
                <a:gd name="T63" fmla="*/ 1 h 76"/>
                <a:gd name="T64" fmla="*/ 15 w 66"/>
                <a:gd name="T65" fmla="*/ 2 h 76"/>
                <a:gd name="T66" fmla="*/ 16 w 66"/>
                <a:gd name="T67" fmla="*/ 3 h 76"/>
                <a:gd name="T68" fmla="*/ 17 w 66"/>
                <a:gd name="T69" fmla="*/ 4 h 76"/>
                <a:gd name="T70" fmla="*/ 17 w 66"/>
                <a:gd name="T71" fmla="*/ 12 h 76"/>
                <a:gd name="T72" fmla="*/ 29 w 66"/>
                <a:gd name="T73" fmla="*/ 3 h 76"/>
                <a:gd name="T74" fmla="*/ 41 w 66"/>
                <a:gd name="T75" fmla="*/ 0 h 76"/>
                <a:gd name="T76" fmla="*/ 53 w 66"/>
                <a:gd name="T77" fmla="*/ 2 h 76"/>
                <a:gd name="T78" fmla="*/ 61 w 66"/>
                <a:gd name="T79" fmla="*/ 8 h 76"/>
                <a:gd name="T80" fmla="*/ 65 w 66"/>
                <a:gd name="T81" fmla="*/ 18 h 76"/>
                <a:gd name="T82" fmla="*/ 66 w 66"/>
                <a:gd name="T83" fmla="*/ 30 h 76"/>
                <a:gd name="T84" fmla="*/ 66 w 66"/>
                <a:gd name="T85" fmla="*/ 7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6" h="76">
                  <a:moveTo>
                    <a:pt x="66" y="73"/>
                  </a:moveTo>
                  <a:lnTo>
                    <a:pt x="66" y="73"/>
                  </a:lnTo>
                  <a:cubicBezTo>
                    <a:pt x="66" y="74"/>
                    <a:pt x="66" y="74"/>
                    <a:pt x="66" y="75"/>
                  </a:cubicBezTo>
                  <a:cubicBezTo>
                    <a:pt x="66" y="75"/>
                    <a:pt x="65" y="75"/>
                    <a:pt x="64" y="76"/>
                  </a:cubicBezTo>
                  <a:cubicBezTo>
                    <a:pt x="64" y="76"/>
                    <a:pt x="63" y="76"/>
                    <a:pt x="61" y="76"/>
                  </a:cubicBezTo>
                  <a:cubicBezTo>
                    <a:pt x="60" y="76"/>
                    <a:pt x="58" y="76"/>
                    <a:pt x="57" y="76"/>
                  </a:cubicBezTo>
                  <a:cubicBezTo>
                    <a:pt x="55" y="76"/>
                    <a:pt x="53" y="76"/>
                    <a:pt x="52" y="76"/>
                  </a:cubicBezTo>
                  <a:cubicBezTo>
                    <a:pt x="51" y="76"/>
                    <a:pt x="50" y="76"/>
                    <a:pt x="49" y="76"/>
                  </a:cubicBezTo>
                  <a:cubicBezTo>
                    <a:pt x="48" y="75"/>
                    <a:pt x="48" y="75"/>
                    <a:pt x="47" y="75"/>
                  </a:cubicBezTo>
                  <a:cubicBezTo>
                    <a:pt x="47" y="74"/>
                    <a:pt x="47" y="74"/>
                    <a:pt x="47" y="73"/>
                  </a:cubicBezTo>
                  <a:lnTo>
                    <a:pt x="47" y="34"/>
                  </a:lnTo>
                  <a:cubicBezTo>
                    <a:pt x="47" y="30"/>
                    <a:pt x="47" y="28"/>
                    <a:pt x="46" y="26"/>
                  </a:cubicBezTo>
                  <a:cubicBezTo>
                    <a:pt x="46" y="24"/>
                    <a:pt x="45" y="22"/>
                    <a:pt x="44" y="21"/>
                  </a:cubicBezTo>
                  <a:cubicBezTo>
                    <a:pt x="43" y="19"/>
                    <a:pt x="42" y="18"/>
                    <a:pt x="40" y="18"/>
                  </a:cubicBezTo>
                  <a:cubicBezTo>
                    <a:pt x="39" y="17"/>
                    <a:pt x="37" y="17"/>
                    <a:pt x="35" y="17"/>
                  </a:cubicBezTo>
                  <a:cubicBezTo>
                    <a:pt x="33" y="17"/>
                    <a:pt x="30" y="17"/>
                    <a:pt x="28" y="19"/>
                  </a:cubicBezTo>
                  <a:cubicBezTo>
                    <a:pt x="25" y="21"/>
                    <a:pt x="23" y="24"/>
                    <a:pt x="20" y="27"/>
                  </a:cubicBezTo>
                  <a:lnTo>
                    <a:pt x="20" y="73"/>
                  </a:lnTo>
                  <a:cubicBezTo>
                    <a:pt x="20" y="74"/>
                    <a:pt x="20" y="74"/>
                    <a:pt x="19" y="75"/>
                  </a:cubicBezTo>
                  <a:cubicBezTo>
                    <a:pt x="19" y="75"/>
                    <a:pt x="18" y="75"/>
                    <a:pt x="18" y="76"/>
                  </a:cubicBezTo>
                  <a:cubicBezTo>
                    <a:pt x="17" y="76"/>
                    <a:pt x="16" y="76"/>
                    <a:pt x="15" y="76"/>
                  </a:cubicBezTo>
                  <a:cubicBezTo>
                    <a:pt x="13" y="76"/>
                    <a:pt x="12" y="76"/>
                    <a:pt x="10" y="76"/>
                  </a:cubicBezTo>
                  <a:cubicBezTo>
                    <a:pt x="8" y="76"/>
                    <a:pt x="6" y="76"/>
                    <a:pt x="5" y="76"/>
                  </a:cubicBezTo>
                  <a:cubicBezTo>
                    <a:pt x="4" y="76"/>
                    <a:pt x="3" y="76"/>
                    <a:pt x="2" y="76"/>
                  </a:cubicBezTo>
                  <a:cubicBezTo>
                    <a:pt x="2" y="75"/>
                    <a:pt x="1" y="75"/>
                    <a:pt x="1" y="75"/>
                  </a:cubicBezTo>
                  <a:cubicBezTo>
                    <a:pt x="0" y="74"/>
                    <a:pt x="0" y="74"/>
                    <a:pt x="0" y="73"/>
                  </a:cubicBezTo>
                  <a:lnTo>
                    <a:pt x="0" y="4"/>
                  </a:lnTo>
                  <a:cubicBezTo>
                    <a:pt x="0" y="3"/>
                    <a:pt x="0" y="3"/>
                    <a:pt x="1" y="3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6" y="1"/>
                    <a:pt x="7" y="1"/>
                    <a:pt x="9" y="1"/>
                  </a:cubicBezTo>
                  <a:cubicBezTo>
                    <a:pt x="10" y="1"/>
                    <a:pt x="12" y="1"/>
                    <a:pt x="13" y="1"/>
                  </a:cubicBezTo>
                  <a:cubicBezTo>
                    <a:pt x="14" y="1"/>
                    <a:pt x="15" y="1"/>
                    <a:pt x="15" y="2"/>
                  </a:cubicBezTo>
                  <a:cubicBezTo>
                    <a:pt x="16" y="2"/>
                    <a:pt x="16" y="2"/>
                    <a:pt x="16" y="3"/>
                  </a:cubicBezTo>
                  <a:cubicBezTo>
                    <a:pt x="17" y="3"/>
                    <a:pt x="17" y="3"/>
                    <a:pt x="17" y="4"/>
                  </a:cubicBezTo>
                  <a:lnTo>
                    <a:pt x="17" y="12"/>
                  </a:lnTo>
                  <a:cubicBezTo>
                    <a:pt x="21" y="8"/>
                    <a:pt x="25" y="5"/>
                    <a:pt x="29" y="3"/>
                  </a:cubicBezTo>
                  <a:cubicBezTo>
                    <a:pt x="33" y="1"/>
                    <a:pt x="37" y="0"/>
                    <a:pt x="41" y="0"/>
                  </a:cubicBezTo>
                  <a:cubicBezTo>
                    <a:pt x="46" y="0"/>
                    <a:pt x="50" y="0"/>
                    <a:pt x="53" y="2"/>
                  </a:cubicBezTo>
                  <a:cubicBezTo>
                    <a:pt x="56" y="3"/>
                    <a:pt x="59" y="6"/>
                    <a:pt x="61" y="8"/>
                  </a:cubicBezTo>
                  <a:cubicBezTo>
                    <a:pt x="63" y="11"/>
                    <a:pt x="64" y="14"/>
                    <a:pt x="65" y="18"/>
                  </a:cubicBezTo>
                  <a:cubicBezTo>
                    <a:pt x="66" y="21"/>
                    <a:pt x="66" y="25"/>
                    <a:pt x="66" y="30"/>
                  </a:cubicBezTo>
                  <a:lnTo>
                    <a:pt x="66" y="73"/>
                  </a:lnTo>
                  <a:close/>
                </a:path>
              </a:pathLst>
            </a:custGeom>
            <a:solidFill>
              <a:srgbClr val="C04F1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8" name="Freeform 139">
              <a:extLst>
                <a:ext uri="{FF2B5EF4-FFF2-40B4-BE49-F238E27FC236}">
                  <a16:creationId xmlns:a16="http://schemas.microsoft.com/office/drawing/2014/main" id="{B269988C-F267-45C0-A6BC-E3937102E9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9" y="1597"/>
              <a:ext cx="10" cy="48"/>
            </a:xfrm>
            <a:custGeom>
              <a:avLst/>
              <a:gdLst>
                <a:gd name="T0" fmla="*/ 21 w 23"/>
                <a:gd name="T1" fmla="*/ 103 h 106"/>
                <a:gd name="T2" fmla="*/ 21 w 23"/>
                <a:gd name="T3" fmla="*/ 103 h 106"/>
                <a:gd name="T4" fmla="*/ 21 w 23"/>
                <a:gd name="T5" fmla="*/ 105 h 106"/>
                <a:gd name="T6" fmla="*/ 19 w 23"/>
                <a:gd name="T7" fmla="*/ 106 h 106"/>
                <a:gd name="T8" fmla="*/ 16 w 23"/>
                <a:gd name="T9" fmla="*/ 106 h 106"/>
                <a:gd name="T10" fmla="*/ 12 w 23"/>
                <a:gd name="T11" fmla="*/ 106 h 106"/>
                <a:gd name="T12" fmla="*/ 7 w 23"/>
                <a:gd name="T13" fmla="*/ 106 h 106"/>
                <a:gd name="T14" fmla="*/ 4 w 23"/>
                <a:gd name="T15" fmla="*/ 106 h 106"/>
                <a:gd name="T16" fmla="*/ 2 w 23"/>
                <a:gd name="T17" fmla="*/ 105 h 106"/>
                <a:gd name="T18" fmla="*/ 2 w 23"/>
                <a:gd name="T19" fmla="*/ 103 h 106"/>
                <a:gd name="T20" fmla="*/ 2 w 23"/>
                <a:gd name="T21" fmla="*/ 34 h 106"/>
                <a:gd name="T22" fmla="*/ 2 w 23"/>
                <a:gd name="T23" fmla="*/ 33 h 106"/>
                <a:gd name="T24" fmla="*/ 4 w 23"/>
                <a:gd name="T25" fmla="*/ 32 h 106"/>
                <a:gd name="T26" fmla="*/ 7 w 23"/>
                <a:gd name="T27" fmla="*/ 31 h 106"/>
                <a:gd name="T28" fmla="*/ 12 w 23"/>
                <a:gd name="T29" fmla="*/ 31 h 106"/>
                <a:gd name="T30" fmla="*/ 16 w 23"/>
                <a:gd name="T31" fmla="*/ 31 h 106"/>
                <a:gd name="T32" fmla="*/ 19 w 23"/>
                <a:gd name="T33" fmla="*/ 32 h 106"/>
                <a:gd name="T34" fmla="*/ 21 w 23"/>
                <a:gd name="T35" fmla="*/ 33 h 106"/>
                <a:gd name="T36" fmla="*/ 21 w 23"/>
                <a:gd name="T37" fmla="*/ 34 h 106"/>
                <a:gd name="T38" fmla="*/ 21 w 23"/>
                <a:gd name="T39" fmla="*/ 103 h 106"/>
                <a:gd name="T40" fmla="*/ 23 w 23"/>
                <a:gd name="T41" fmla="*/ 10 h 106"/>
                <a:gd name="T42" fmla="*/ 23 w 23"/>
                <a:gd name="T43" fmla="*/ 10 h 106"/>
                <a:gd name="T44" fmla="*/ 21 w 23"/>
                <a:gd name="T45" fmla="*/ 19 h 106"/>
                <a:gd name="T46" fmla="*/ 12 w 23"/>
                <a:gd name="T47" fmla="*/ 21 h 106"/>
                <a:gd name="T48" fmla="*/ 3 w 23"/>
                <a:gd name="T49" fmla="*/ 19 h 106"/>
                <a:gd name="T50" fmla="*/ 0 w 23"/>
                <a:gd name="T51" fmla="*/ 11 h 106"/>
                <a:gd name="T52" fmla="*/ 3 w 23"/>
                <a:gd name="T53" fmla="*/ 3 h 106"/>
                <a:gd name="T54" fmla="*/ 12 w 23"/>
                <a:gd name="T55" fmla="*/ 0 h 106"/>
                <a:gd name="T56" fmla="*/ 21 w 23"/>
                <a:gd name="T57" fmla="*/ 3 h 106"/>
                <a:gd name="T58" fmla="*/ 23 w 23"/>
                <a:gd name="T59" fmla="*/ 10 h 106"/>
                <a:gd name="T60" fmla="*/ 23 w 23"/>
                <a:gd name="T61" fmla="*/ 1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" h="106">
                  <a:moveTo>
                    <a:pt x="21" y="103"/>
                  </a:moveTo>
                  <a:lnTo>
                    <a:pt x="21" y="103"/>
                  </a:lnTo>
                  <a:cubicBezTo>
                    <a:pt x="21" y="104"/>
                    <a:pt x="21" y="104"/>
                    <a:pt x="21" y="105"/>
                  </a:cubicBezTo>
                  <a:cubicBezTo>
                    <a:pt x="21" y="105"/>
                    <a:pt x="20" y="105"/>
                    <a:pt x="19" y="106"/>
                  </a:cubicBezTo>
                  <a:cubicBezTo>
                    <a:pt x="19" y="106"/>
                    <a:pt x="18" y="106"/>
                    <a:pt x="16" y="106"/>
                  </a:cubicBezTo>
                  <a:cubicBezTo>
                    <a:pt x="15" y="106"/>
                    <a:pt x="14" y="106"/>
                    <a:pt x="12" y="106"/>
                  </a:cubicBezTo>
                  <a:cubicBezTo>
                    <a:pt x="10" y="106"/>
                    <a:pt x="8" y="106"/>
                    <a:pt x="7" y="106"/>
                  </a:cubicBezTo>
                  <a:cubicBezTo>
                    <a:pt x="6" y="106"/>
                    <a:pt x="5" y="106"/>
                    <a:pt x="4" y="106"/>
                  </a:cubicBezTo>
                  <a:cubicBezTo>
                    <a:pt x="3" y="105"/>
                    <a:pt x="3" y="105"/>
                    <a:pt x="2" y="105"/>
                  </a:cubicBezTo>
                  <a:cubicBezTo>
                    <a:pt x="2" y="104"/>
                    <a:pt x="2" y="104"/>
                    <a:pt x="2" y="103"/>
                  </a:cubicBezTo>
                  <a:lnTo>
                    <a:pt x="2" y="34"/>
                  </a:lnTo>
                  <a:cubicBezTo>
                    <a:pt x="2" y="34"/>
                    <a:pt x="2" y="33"/>
                    <a:pt x="2" y="33"/>
                  </a:cubicBezTo>
                  <a:cubicBezTo>
                    <a:pt x="3" y="32"/>
                    <a:pt x="3" y="32"/>
                    <a:pt x="4" y="32"/>
                  </a:cubicBezTo>
                  <a:cubicBezTo>
                    <a:pt x="5" y="31"/>
                    <a:pt x="6" y="31"/>
                    <a:pt x="7" y="31"/>
                  </a:cubicBezTo>
                  <a:cubicBezTo>
                    <a:pt x="8" y="31"/>
                    <a:pt x="10" y="31"/>
                    <a:pt x="12" y="31"/>
                  </a:cubicBezTo>
                  <a:cubicBezTo>
                    <a:pt x="14" y="31"/>
                    <a:pt x="15" y="31"/>
                    <a:pt x="16" y="31"/>
                  </a:cubicBezTo>
                  <a:cubicBezTo>
                    <a:pt x="18" y="31"/>
                    <a:pt x="19" y="31"/>
                    <a:pt x="19" y="32"/>
                  </a:cubicBezTo>
                  <a:cubicBezTo>
                    <a:pt x="20" y="32"/>
                    <a:pt x="21" y="32"/>
                    <a:pt x="21" y="33"/>
                  </a:cubicBezTo>
                  <a:cubicBezTo>
                    <a:pt x="21" y="33"/>
                    <a:pt x="21" y="34"/>
                    <a:pt x="21" y="34"/>
                  </a:cubicBezTo>
                  <a:lnTo>
                    <a:pt x="21" y="103"/>
                  </a:lnTo>
                  <a:close/>
                  <a:moveTo>
                    <a:pt x="23" y="10"/>
                  </a:moveTo>
                  <a:lnTo>
                    <a:pt x="23" y="10"/>
                  </a:lnTo>
                  <a:cubicBezTo>
                    <a:pt x="23" y="14"/>
                    <a:pt x="22" y="17"/>
                    <a:pt x="21" y="19"/>
                  </a:cubicBezTo>
                  <a:cubicBezTo>
                    <a:pt x="19" y="20"/>
                    <a:pt x="16" y="21"/>
                    <a:pt x="12" y="21"/>
                  </a:cubicBezTo>
                  <a:cubicBezTo>
                    <a:pt x="7" y="21"/>
                    <a:pt x="4" y="20"/>
                    <a:pt x="3" y="19"/>
                  </a:cubicBezTo>
                  <a:cubicBezTo>
                    <a:pt x="1" y="17"/>
                    <a:pt x="0" y="15"/>
                    <a:pt x="0" y="11"/>
                  </a:cubicBezTo>
                  <a:cubicBezTo>
                    <a:pt x="0" y="7"/>
                    <a:pt x="1" y="4"/>
                    <a:pt x="3" y="3"/>
                  </a:cubicBezTo>
                  <a:cubicBezTo>
                    <a:pt x="4" y="1"/>
                    <a:pt x="7" y="0"/>
                    <a:pt x="12" y="0"/>
                  </a:cubicBezTo>
                  <a:cubicBezTo>
                    <a:pt x="16" y="0"/>
                    <a:pt x="19" y="1"/>
                    <a:pt x="21" y="3"/>
                  </a:cubicBezTo>
                  <a:cubicBezTo>
                    <a:pt x="22" y="4"/>
                    <a:pt x="23" y="7"/>
                    <a:pt x="23" y="10"/>
                  </a:cubicBezTo>
                  <a:lnTo>
                    <a:pt x="23" y="10"/>
                  </a:lnTo>
                  <a:close/>
                </a:path>
              </a:pathLst>
            </a:custGeom>
            <a:solidFill>
              <a:srgbClr val="C04F1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9" name="Freeform 140">
              <a:extLst>
                <a:ext uri="{FF2B5EF4-FFF2-40B4-BE49-F238E27FC236}">
                  <a16:creationId xmlns:a16="http://schemas.microsoft.com/office/drawing/2014/main" id="{D2A6BD14-05B1-4399-962F-7A98BFCC01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" y="1603"/>
              <a:ext cx="21" cy="42"/>
            </a:xfrm>
            <a:custGeom>
              <a:avLst/>
              <a:gdLst>
                <a:gd name="T0" fmla="*/ 49 w 49"/>
                <a:gd name="T1" fmla="*/ 83 h 94"/>
                <a:gd name="T2" fmla="*/ 49 w 49"/>
                <a:gd name="T3" fmla="*/ 83 h 94"/>
                <a:gd name="T4" fmla="*/ 48 w 49"/>
                <a:gd name="T5" fmla="*/ 89 h 94"/>
                <a:gd name="T6" fmla="*/ 47 w 49"/>
                <a:gd name="T7" fmla="*/ 91 h 94"/>
                <a:gd name="T8" fmla="*/ 45 w 49"/>
                <a:gd name="T9" fmla="*/ 92 h 94"/>
                <a:gd name="T10" fmla="*/ 42 w 49"/>
                <a:gd name="T11" fmla="*/ 93 h 94"/>
                <a:gd name="T12" fmla="*/ 38 w 49"/>
                <a:gd name="T13" fmla="*/ 94 h 94"/>
                <a:gd name="T14" fmla="*/ 34 w 49"/>
                <a:gd name="T15" fmla="*/ 94 h 94"/>
                <a:gd name="T16" fmla="*/ 24 w 49"/>
                <a:gd name="T17" fmla="*/ 93 h 94"/>
                <a:gd name="T18" fmla="*/ 17 w 49"/>
                <a:gd name="T19" fmla="*/ 88 h 94"/>
                <a:gd name="T20" fmla="*/ 13 w 49"/>
                <a:gd name="T21" fmla="*/ 81 h 94"/>
                <a:gd name="T22" fmla="*/ 11 w 49"/>
                <a:gd name="T23" fmla="*/ 70 h 94"/>
                <a:gd name="T24" fmla="*/ 11 w 49"/>
                <a:gd name="T25" fmla="*/ 34 h 94"/>
                <a:gd name="T26" fmla="*/ 3 w 49"/>
                <a:gd name="T27" fmla="*/ 34 h 94"/>
                <a:gd name="T28" fmla="*/ 1 w 49"/>
                <a:gd name="T29" fmla="*/ 32 h 94"/>
                <a:gd name="T30" fmla="*/ 0 w 49"/>
                <a:gd name="T31" fmla="*/ 26 h 94"/>
                <a:gd name="T32" fmla="*/ 0 w 49"/>
                <a:gd name="T33" fmla="*/ 22 h 94"/>
                <a:gd name="T34" fmla="*/ 1 w 49"/>
                <a:gd name="T35" fmla="*/ 20 h 94"/>
                <a:gd name="T36" fmla="*/ 2 w 49"/>
                <a:gd name="T37" fmla="*/ 19 h 94"/>
                <a:gd name="T38" fmla="*/ 3 w 49"/>
                <a:gd name="T39" fmla="*/ 18 h 94"/>
                <a:gd name="T40" fmla="*/ 11 w 49"/>
                <a:gd name="T41" fmla="*/ 18 h 94"/>
                <a:gd name="T42" fmla="*/ 11 w 49"/>
                <a:gd name="T43" fmla="*/ 3 h 94"/>
                <a:gd name="T44" fmla="*/ 12 w 49"/>
                <a:gd name="T45" fmla="*/ 1 h 94"/>
                <a:gd name="T46" fmla="*/ 13 w 49"/>
                <a:gd name="T47" fmla="*/ 0 h 94"/>
                <a:gd name="T48" fmla="*/ 16 w 49"/>
                <a:gd name="T49" fmla="*/ 0 h 94"/>
                <a:gd name="T50" fmla="*/ 21 w 49"/>
                <a:gd name="T51" fmla="*/ 0 h 94"/>
                <a:gd name="T52" fmla="*/ 26 w 49"/>
                <a:gd name="T53" fmla="*/ 0 h 94"/>
                <a:gd name="T54" fmla="*/ 29 w 49"/>
                <a:gd name="T55" fmla="*/ 0 h 94"/>
                <a:gd name="T56" fmla="*/ 30 w 49"/>
                <a:gd name="T57" fmla="*/ 1 h 94"/>
                <a:gd name="T58" fmla="*/ 31 w 49"/>
                <a:gd name="T59" fmla="*/ 3 h 94"/>
                <a:gd name="T60" fmla="*/ 31 w 49"/>
                <a:gd name="T61" fmla="*/ 18 h 94"/>
                <a:gd name="T62" fmla="*/ 46 w 49"/>
                <a:gd name="T63" fmla="*/ 18 h 94"/>
                <a:gd name="T64" fmla="*/ 47 w 49"/>
                <a:gd name="T65" fmla="*/ 19 h 94"/>
                <a:gd name="T66" fmla="*/ 48 w 49"/>
                <a:gd name="T67" fmla="*/ 20 h 94"/>
                <a:gd name="T68" fmla="*/ 49 w 49"/>
                <a:gd name="T69" fmla="*/ 22 h 94"/>
                <a:gd name="T70" fmla="*/ 49 w 49"/>
                <a:gd name="T71" fmla="*/ 26 h 94"/>
                <a:gd name="T72" fmla="*/ 48 w 49"/>
                <a:gd name="T73" fmla="*/ 32 h 94"/>
                <a:gd name="T74" fmla="*/ 46 w 49"/>
                <a:gd name="T75" fmla="*/ 34 h 94"/>
                <a:gd name="T76" fmla="*/ 31 w 49"/>
                <a:gd name="T77" fmla="*/ 34 h 94"/>
                <a:gd name="T78" fmla="*/ 31 w 49"/>
                <a:gd name="T79" fmla="*/ 67 h 94"/>
                <a:gd name="T80" fmla="*/ 32 w 49"/>
                <a:gd name="T81" fmla="*/ 75 h 94"/>
                <a:gd name="T82" fmla="*/ 39 w 49"/>
                <a:gd name="T83" fmla="*/ 78 h 94"/>
                <a:gd name="T84" fmla="*/ 42 w 49"/>
                <a:gd name="T85" fmla="*/ 78 h 94"/>
                <a:gd name="T86" fmla="*/ 44 w 49"/>
                <a:gd name="T87" fmla="*/ 77 h 94"/>
                <a:gd name="T88" fmla="*/ 45 w 49"/>
                <a:gd name="T89" fmla="*/ 76 h 94"/>
                <a:gd name="T90" fmla="*/ 47 w 49"/>
                <a:gd name="T91" fmla="*/ 76 h 94"/>
                <a:gd name="T92" fmla="*/ 48 w 49"/>
                <a:gd name="T93" fmla="*/ 76 h 94"/>
                <a:gd name="T94" fmla="*/ 48 w 49"/>
                <a:gd name="T95" fmla="*/ 78 h 94"/>
                <a:gd name="T96" fmla="*/ 49 w 49"/>
                <a:gd name="T97" fmla="*/ 80 h 94"/>
                <a:gd name="T98" fmla="*/ 49 w 49"/>
                <a:gd name="T99" fmla="*/ 83 h 94"/>
                <a:gd name="T100" fmla="*/ 49 w 49"/>
                <a:gd name="T101" fmla="*/ 8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9" h="94">
                  <a:moveTo>
                    <a:pt x="49" y="83"/>
                  </a:moveTo>
                  <a:lnTo>
                    <a:pt x="49" y="83"/>
                  </a:lnTo>
                  <a:cubicBezTo>
                    <a:pt x="49" y="86"/>
                    <a:pt x="49" y="87"/>
                    <a:pt x="48" y="89"/>
                  </a:cubicBezTo>
                  <a:cubicBezTo>
                    <a:pt x="48" y="90"/>
                    <a:pt x="48" y="91"/>
                    <a:pt x="47" y="91"/>
                  </a:cubicBezTo>
                  <a:cubicBezTo>
                    <a:pt x="47" y="92"/>
                    <a:pt x="46" y="92"/>
                    <a:pt x="45" y="92"/>
                  </a:cubicBezTo>
                  <a:cubicBezTo>
                    <a:pt x="44" y="93"/>
                    <a:pt x="43" y="93"/>
                    <a:pt x="42" y="93"/>
                  </a:cubicBezTo>
                  <a:cubicBezTo>
                    <a:pt x="41" y="94"/>
                    <a:pt x="40" y="94"/>
                    <a:pt x="38" y="94"/>
                  </a:cubicBezTo>
                  <a:cubicBezTo>
                    <a:pt x="37" y="94"/>
                    <a:pt x="35" y="94"/>
                    <a:pt x="34" y="94"/>
                  </a:cubicBezTo>
                  <a:cubicBezTo>
                    <a:pt x="30" y="94"/>
                    <a:pt x="27" y="94"/>
                    <a:pt x="24" y="93"/>
                  </a:cubicBezTo>
                  <a:cubicBezTo>
                    <a:pt x="21" y="92"/>
                    <a:pt x="18" y="90"/>
                    <a:pt x="17" y="88"/>
                  </a:cubicBezTo>
                  <a:cubicBezTo>
                    <a:pt x="15" y="86"/>
                    <a:pt x="13" y="84"/>
                    <a:pt x="13" y="81"/>
                  </a:cubicBezTo>
                  <a:cubicBezTo>
                    <a:pt x="12" y="78"/>
                    <a:pt x="11" y="74"/>
                    <a:pt x="11" y="70"/>
                  </a:cubicBezTo>
                  <a:lnTo>
                    <a:pt x="11" y="34"/>
                  </a:lnTo>
                  <a:lnTo>
                    <a:pt x="3" y="34"/>
                  </a:lnTo>
                  <a:cubicBezTo>
                    <a:pt x="2" y="34"/>
                    <a:pt x="1" y="34"/>
                    <a:pt x="1" y="32"/>
                  </a:cubicBezTo>
                  <a:cubicBezTo>
                    <a:pt x="0" y="31"/>
                    <a:pt x="0" y="29"/>
                    <a:pt x="0" y="26"/>
                  </a:cubicBezTo>
                  <a:cubicBezTo>
                    <a:pt x="0" y="25"/>
                    <a:pt x="0" y="23"/>
                    <a:pt x="0" y="22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19"/>
                    <a:pt x="1" y="19"/>
                    <a:pt x="2" y="19"/>
                  </a:cubicBezTo>
                  <a:cubicBezTo>
                    <a:pt x="2" y="18"/>
                    <a:pt x="2" y="18"/>
                    <a:pt x="3" y="18"/>
                  </a:cubicBezTo>
                  <a:lnTo>
                    <a:pt x="11" y="18"/>
                  </a:lnTo>
                  <a:lnTo>
                    <a:pt x="11" y="3"/>
                  </a:lnTo>
                  <a:cubicBezTo>
                    <a:pt x="11" y="2"/>
                    <a:pt x="11" y="2"/>
                    <a:pt x="12" y="1"/>
                  </a:cubicBezTo>
                  <a:cubicBezTo>
                    <a:pt x="12" y="1"/>
                    <a:pt x="12" y="1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9" y="0"/>
                    <a:pt x="21" y="0"/>
                  </a:cubicBezTo>
                  <a:cubicBezTo>
                    <a:pt x="23" y="0"/>
                    <a:pt x="24" y="0"/>
                    <a:pt x="26" y="0"/>
                  </a:cubicBezTo>
                  <a:cubicBezTo>
                    <a:pt x="27" y="0"/>
                    <a:pt x="28" y="0"/>
                    <a:pt x="29" y="0"/>
                  </a:cubicBezTo>
                  <a:cubicBezTo>
                    <a:pt x="29" y="1"/>
                    <a:pt x="30" y="1"/>
                    <a:pt x="30" y="1"/>
                  </a:cubicBezTo>
                  <a:cubicBezTo>
                    <a:pt x="31" y="2"/>
                    <a:pt x="31" y="2"/>
                    <a:pt x="31" y="3"/>
                  </a:cubicBezTo>
                  <a:lnTo>
                    <a:pt x="31" y="18"/>
                  </a:lnTo>
                  <a:lnTo>
                    <a:pt x="46" y="18"/>
                  </a:lnTo>
                  <a:cubicBezTo>
                    <a:pt x="46" y="18"/>
                    <a:pt x="47" y="18"/>
                    <a:pt x="47" y="19"/>
                  </a:cubicBezTo>
                  <a:cubicBezTo>
                    <a:pt x="47" y="19"/>
                    <a:pt x="48" y="19"/>
                    <a:pt x="48" y="20"/>
                  </a:cubicBezTo>
                  <a:cubicBezTo>
                    <a:pt x="48" y="21"/>
                    <a:pt x="49" y="21"/>
                    <a:pt x="49" y="22"/>
                  </a:cubicBezTo>
                  <a:cubicBezTo>
                    <a:pt x="49" y="23"/>
                    <a:pt x="49" y="25"/>
                    <a:pt x="49" y="26"/>
                  </a:cubicBezTo>
                  <a:cubicBezTo>
                    <a:pt x="49" y="29"/>
                    <a:pt x="49" y="31"/>
                    <a:pt x="48" y="32"/>
                  </a:cubicBezTo>
                  <a:cubicBezTo>
                    <a:pt x="48" y="34"/>
                    <a:pt x="47" y="34"/>
                    <a:pt x="46" y="34"/>
                  </a:cubicBezTo>
                  <a:lnTo>
                    <a:pt x="31" y="34"/>
                  </a:lnTo>
                  <a:lnTo>
                    <a:pt x="31" y="67"/>
                  </a:lnTo>
                  <a:cubicBezTo>
                    <a:pt x="31" y="70"/>
                    <a:pt x="31" y="73"/>
                    <a:pt x="32" y="75"/>
                  </a:cubicBezTo>
                  <a:cubicBezTo>
                    <a:pt x="34" y="77"/>
                    <a:pt x="36" y="78"/>
                    <a:pt x="39" y="78"/>
                  </a:cubicBezTo>
                  <a:cubicBezTo>
                    <a:pt x="40" y="78"/>
                    <a:pt x="41" y="78"/>
                    <a:pt x="42" y="78"/>
                  </a:cubicBezTo>
                  <a:cubicBezTo>
                    <a:pt x="42" y="78"/>
                    <a:pt x="43" y="77"/>
                    <a:pt x="44" y="77"/>
                  </a:cubicBezTo>
                  <a:cubicBezTo>
                    <a:pt x="44" y="77"/>
                    <a:pt x="45" y="77"/>
                    <a:pt x="45" y="76"/>
                  </a:cubicBezTo>
                  <a:cubicBezTo>
                    <a:pt x="46" y="76"/>
                    <a:pt x="46" y="76"/>
                    <a:pt x="47" y="76"/>
                  </a:cubicBezTo>
                  <a:cubicBezTo>
                    <a:pt x="47" y="76"/>
                    <a:pt x="47" y="76"/>
                    <a:pt x="48" y="76"/>
                  </a:cubicBezTo>
                  <a:cubicBezTo>
                    <a:pt x="48" y="77"/>
                    <a:pt x="48" y="77"/>
                    <a:pt x="48" y="78"/>
                  </a:cubicBezTo>
                  <a:cubicBezTo>
                    <a:pt x="48" y="78"/>
                    <a:pt x="49" y="79"/>
                    <a:pt x="49" y="80"/>
                  </a:cubicBezTo>
                  <a:cubicBezTo>
                    <a:pt x="49" y="81"/>
                    <a:pt x="49" y="82"/>
                    <a:pt x="49" y="83"/>
                  </a:cubicBezTo>
                  <a:lnTo>
                    <a:pt x="49" y="83"/>
                  </a:lnTo>
                  <a:close/>
                </a:path>
              </a:pathLst>
            </a:custGeom>
            <a:solidFill>
              <a:srgbClr val="C04F1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00" name="Freeform 141">
              <a:extLst>
                <a:ext uri="{FF2B5EF4-FFF2-40B4-BE49-F238E27FC236}">
                  <a16:creationId xmlns:a16="http://schemas.microsoft.com/office/drawing/2014/main" id="{0B0AE923-C7EF-4C80-92EC-499B41603A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" y="1597"/>
              <a:ext cx="10" cy="48"/>
            </a:xfrm>
            <a:custGeom>
              <a:avLst/>
              <a:gdLst>
                <a:gd name="T0" fmla="*/ 21 w 23"/>
                <a:gd name="T1" fmla="*/ 103 h 106"/>
                <a:gd name="T2" fmla="*/ 21 w 23"/>
                <a:gd name="T3" fmla="*/ 103 h 106"/>
                <a:gd name="T4" fmla="*/ 21 w 23"/>
                <a:gd name="T5" fmla="*/ 105 h 106"/>
                <a:gd name="T6" fmla="*/ 19 w 23"/>
                <a:gd name="T7" fmla="*/ 106 h 106"/>
                <a:gd name="T8" fmla="*/ 16 w 23"/>
                <a:gd name="T9" fmla="*/ 106 h 106"/>
                <a:gd name="T10" fmla="*/ 12 w 23"/>
                <a:gd name="T11" fmla="*/ 106 h 106"/>
                <a:gd name="T12" fmla="*/ 7 w 23"/>
                <a:gd name="T13" fmla="*/ 106 h 106"/>
                <a:gd name="T14" fmla="*/ 4 w 23"/>
                <a:gd name="T15" fmla="*/ 106 h 106"/>
                <a:gd name="T16" fmla="*/ 2 w 23"/>
                <a:gd name="T17" fmla="*/ 105 h 106"/>
                <a:gd name="T18" fmla="*/ 2 w 23"/>
                <a:gd name="T19" fmla="*/ 103 h 106"/>
                <a:gd name="T20" fmla="*/ 2 w 23"/>
                <a:gd name="T21" fmla="*/ 34 h 106"/>
                <a:gd name="T22" fmla="*/ 2 w 23"/>
                <a:gd name="T23" fmla="*/ 33 h 106"/>
                <a:gd name="T24" fmla="*/ 4 w 23"/>
                <a:gd name="T25" fmla="*/ 32 h 106"/>
                <a:gd name="T26" fmla="*/ 7 w 23"/>
                <a:gd name="T27" fmla="*/ 31 h 106"/>
                <a:gd name="T28" fmla="*/ 12 w 23"/>
                <a:gd name="T29" fmla="*/ 31 h 106"/>
                <a:gd name="T30" fmla="*/ 16 w 23"/>
                <a:gd name="T31" fmla="*/ 31 h 106"/>
                <a:gd name="T32" fmla="*/ 19 w 23"/>
                <a:gd name="T33" fmla="*/ 32 h 106"/>
                <a:gd name="T34" fmla="*/ 21 w 23"/>
                <a:gd name="T35" fmla="*/ 33 h 106"/>
                <a:gd name="T36" fmla="*/ 21 w 23"/>
                <a:gd name="T37" fmla="*/ 34 h 106"/>
                <a:gd name="T38" fmla="*/ 21 w 23"/>
                <a:gd name="T39" fmla="*/ 103 h 106"/>
                <a:gd name="T40" fmla="*/ 23 w 23"/>
                <a:gd name="T41" fmla="*/ 10 h 106"/>
                <a:gd name="T42" fmla="*/ 23 w 23"/>
                <a:gd name="T43" fmla="*/ 10 h 106"/>
                <a:gd name="T44" fmla="*/ 21 w 23"/>
                <a:gd name="T45" fmla="*/ 19 h 106"/>
                <a:gd name="T46" fmla="*/ 12 w 23"/>
                <a:gd name="T47" fmla="*/ 21 h 106"/>
                <a:gd name="T48" fmla="*/ 3 w 23"/>
                <a:gd name="T49" fmla="*/ 19 h 106"/>
                <a:gd name="T50" fmla="*/ 0 w 23"/>
                <a:gd name="T51" fmla="*/ 11 h 106"/>
                <a:gd name="T52" fmla="*/ 3 w 23"/>
                <a:gd name="T53" fmla="*/ 3 h 106"/>
                <a:gd name="T54" fmla="*/ 12 w 23"/>
                <a:gd name="T55" fmla="*/ 0 h 106"/>
                <a:gd name="T56" fmla="*/ 21 w 23"/>
                <a:gd name="T57" fmla="*/ 3 h 106"/>
                <a:gd name="T58" fmla="*/ 23 w 23"/>
                <a:gd name="T59" fmla="*/ 10 h 106"/>
                <a:gd name="T60" fmla="*/ 23 w 23"/>
                <a:gd name="T61" fmla="*/ 1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" h="106">
                  <a:moveTo>
                    <a:pt x="21" y="103"/>
                  </a:moveTo>
                  <a:lnTo>
                    <a:pt x="21" y="103"/>
                  </a:lnTo>
                  <a:cubicBezTo>
                    <a:pt x="21" y="104"/>
                    <a:pt x="21" y="104"/>
                    <a:pt x="21" y="105"/>
                  </a:cubicBezTo>
                  <a:cubicBezTo>
                    <a:pt x="21" y="105"/>
                    <a:pt x="20" y="105"/>
                    <a:pt x="19" y="106"/>
                  </a:cubicBezTo>
                  <a:cubicBezTo>
                    <a:pt x="19" y="106"/>
                    <a:pt x="18" y="106"/>
                    <a:pt x="16" y="106"/>
                  </a:cubicBezTo>
                  <a:cubicBezTo>
                    <a:pt x="15" y="106"/>
                    <a:pt x="14" y="106"/>
                    <a:pt x="12" y="106"/>
                  </a:cubicBezTo>
                  <a:cubicBezTo>
                    <a:pt x="10" y="106"/>
                    <a:pt x="8" y="106"/>
                    <a:pt x="7" y="106"/>
                  </a:cubicBezTo>
                  <a:cubicBezTo>
                    <a:pt x="6" y="106"/>
                    <a:pt x="5" y="106"/>
                    <a:pt x="4" y="106"/>
                  </a:cubicBezTo>
                  <a:cubicBezTo>
                    <a:pt x="3" y="105"/>
                    <a:pt x="3" y="105"/>
                    <a:pt x="2" y="105"/>
                  </a:cubicBezTo>
                  <a:cubicBezTo>
                    <a:pt x="2" y="104"/>
                    <a:pt x="2" y="104"/>
                    <a:pt x="2" y="103"/>
                  </a:cubicBezTo>
                  <a:lnTo>
                    <a:pt x="2" y="34"/>
                  </a:lnTo>
                  <a:cubicBezTo>
                    <a:pt x="2" y="34"/>
                    <a:pt x="2" y="33"/>
                    <a:pt x="2" y="33"/>
                  </a:cubicBezTo>
                  <a:cubicBezTo>
                    <a:pt x="3" y="32"/>
                    <a:pt x="3" y="32"/>
                    <a:pt x="4" y="32"/>
                  </a:cubicBezTo>
                  <a:cubicBezTo>
                    <a:pt x="5" y="31"/>
                    <a:pt x="6" y="31"/>
                    <a:pt x="7" y="31"/>
                  </a:cubicBezTo>
                  <a:cubicBezTo>
                    <a:pt x="8" y="31"/>
                    <a:pt x="10" y="31"/>
                    <a:pt x="12" y="31"/>
                  </a:cubicBezTo>
                  <a:cubicBezTo>
                    <a:pt x="14" y="31"/>
                    <a:pt x="15" y="31"/>
                    <a:pt x="16" y="31"/>
                  </a:cubicBezTo>
                  <a:cubicBezTo>
                    <a:pt x="18" y="31"/>
                    <a:pt x="19" y="31"/>
                    <a:pt x="19" y="32"/>
                  </a:cubicBezTo>
                  <a:cubicBezTo>
                    <a:pt x="20" y="32"/>
                    <a:pt x="21" y="32"/>
                    <a:pt x="21" y="33"/>
                  </a:cubicBezTo>
                  <a:cubicBezTo>
                    <a:pt x="21" y="33"/>
                    <a:pt x="21" y="34"/>
                    <a:pt x="21" y="34"/>
                  </a:cubicBezTo>
                  <a:lnTo>
                    <a:pt x="21" y="103"/>
                  </a:lnTo>
                  <a:close/>
                  <a:moveTo>
                    <a:pt x="23" y="10"/>
                  </a:moveTo>
                  <a:lnTo>
                    <a:pt x="23" y="10"/>
                  </a:lnTo>
                  <a:cubicBezTo>
                    <a:pt x="23" y="14"/>
                    <a:pt x="22" y="17"/>
                    <a:pt x="21" y="19"/>
                  </a:cubicBezTo>
                  <a:cubicBezTo>
                    <a:pt x="19" y="20"/>
                    <a:pt x="16" y="21"/>
                    <a:pt x="12" y="21"/>
                  </a:cubicBezTo>
                  <a:cubicBezTo>
                    <a:pt x="7" y="21"/>
                    <a:pt x="4" y="20"/>
                    <a:pt x="3" y="19"/>
                  </a:cubicBezTo>
                  <a:cubicBezTo>
                    <a:pt x="1" y="17"/>
                    <a:pt x="0" y="15"/>
                    <a:pt x="0" y="11"/>
                  </a:cubicBezTo>
                  <a:cubicBezTo>
                    <a:pt x="0" y="7"/>
                    <a:pt x="1" y="4"/>
                    <a:pt x="3" y="3"/>
                  </a:cubicBezTo>
                  <a:cubicBezTo>
                    <a:pt x="4" y="1"/>
                    <a:pt x="7" y="0"/>
                    <a:pt x="12" y="0"/>
                  </a:cubicBezTo>
                  <a:cubicBezTo>
                    <a:pt x="16" y="0"/>
                    <a:pt x="19" y="1"/>
                    <a:pt x="21" y="3"/>
                  </a:cubicBezTo>
                  <a:cubicBezTo>
                    <a:pt x="22" y="4"/>
                    <a:pt x="23" y="7"/>
                    <a:pt x="23" y="10"/>
                  </a:cubicBezTo>
                  <a:lnTo>
                    <a:pt x="23" y="10"/>
                  </a:lnTo>
                  <a:close/>
                </a:path>
              </a:pathLst>
            </a:custGeom>
            <a:solidFill>
              <a:srgbClr val="C04F1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01" name="Freeform 142">
              <a:extLst>
                <a:ext uri="{FF2B5EF4-FFF2-40B4-BE49-F238E27FC236}">
                  <a16:creationId xmlns:a16="http://schemas.microsoft.com/office/drawing/2014/main" id="{C20C2E0C-F6CF-4E09-A1F4-5A52B7E685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8" y="1611"/>
              <a:ext cx="28" cy="35"/>
            </a:xfrm>
            <a:custGeom>
              <a:avLst/>
              <a:gdLst>
                <a:gd name="T0" fmla="*/ 63 w 63"/>
                <a:gd name="T1" fmla="*/ 73 h 78"/>
                <a:gd name="T2" fmla="*/ 63 w 63"/>
                <a:gd name="T3" fmla="*/ 73 h 78"/>
                <a:gd name="T4" fmla="*/ 62 w 63"/>
                <a:gd name="T5" fmla="*/ 75 h 78"/>
                <a:gd name="T6" fmla="*/ 60 w 63"/>
                <a:gd name="T7" fmla="*/ 76 h 78"/>
                <a:gd name="T8" fmla="*/ 55 w 63"/>
                <a:gd name="T9" fmla="*/ 76 h 78"/>
                <a:gd name="T10" fmla="*/ 50 w 63"/>
                <a:gd name="T11" fmla="*/ 76 h 78"/>
                <a:gd name="T12" fmla="*/ 47 w 63"/>
                <a:gd name="T13" fmla="*/ 75 h 78"/>
                <a:gd name="T14" fmla="*/ 47 w 63"/>
                <a:gd name="T15" fmla="*/ 73 h 78"/>
                <a:gd name="T16" fmla="*/ 47 w 63"/>
                <a:gd name="T17" fmla="*/ 68 h 78"/>
                <a:gd name="T18" fmla="*/ 37 w 63"/>
                <a:gd name="T19" fmla="*/ 75 h 78"/>
                <a:gd name="T20" fmla="*/ 25 w 63"/>
                <a:gd name="T21" fmla="*/ 78 h 78"/>
                <a:gd name="T22" fmla="*/ 15 w 63"/>
                <a:gd name="T23" fmla="*/ 76 h 78"/>
                <a:gd name="T24" fmla="*/ 7 w 63"/>
                <a:gd name="T25" fmla="*/ 72 h 78"/>
                <a:gd name="T26" fmla="*/ 1 w 63"/>
                <a:gd name="T27" fmla="*/ 65 h 78"/>
                <a:gd name="T28" fmla="*/ 0 w 63"/>
                <a:gd name="T29" fmla="*/ 55 h 78"/>
                <a:gd name="T30" fmla="*/ 2 w 63"/>
                <a:gd name="T31" fmla="*/ 45 h 78"/>
                <a:gd name="T32" fmla="*/ 9 w 63"/>
                <a:gd name="T33" fmla="*/ 37 h 78"/>
                <a:gd name="T34" fmla="*/ 21 w 63"/>
                <a:gd name="T35" fmla="*/ 33 h 78"/>
                <a:gd name="T36" fmla="*/ 37 w 63"/>
                <a:gd name="T37" fmla="*/ 32 h 78"/>
                <a:gd name="T38" fmla="*/ 44 w 63"/>
                <a:gd name="T39" fmla="*/ 32 h 78"/>
                <a:gd name="T40" fmla="*/ 44 w 63"/>
                <a:gd name="T41" fmla="*/ 27 h 78"/>
                <a:gd name="T42" fmla="*/ 43 w 63"/>
                <a:gd name="T43" fmla="*/ 22 h 78"/>
                <a:gd name="T44" fmla="*/ 41 w 63"/>
                <a:gd name="T45" fmla="*/ 18 h 78"/>
                <a:gd name="T46" fmla="*/ 37 w 63"/>
                <a:gd name="T47" fmla="*/ 15 h 78"/>
                <a:gd name="T48" fmla="*/ 31 w 63"/>
                <a:gd name="T49" fmla="*/ 14 h 78"/>
                <a:gd name="T50" fmla="*/ 22 w 63"/>
                <a:gd name="T51" fmla="*/ 15 h 78"/>
                <a:gd name="T52" fmla="*/ 15 w 63"/>
                <a:gd name="T53" fmla="*/ 18 h 78"/>
                <a:gd name="T54" fmla="*/ 10 w 63"/>
                <a:gd name="T55" fmla="*/ 20 h 78"/>
                <a:gd name="T56" fmla="*/ 7 w 63"/>
                <a:gd name="T57" fmla="*/ 21 h 78"/>
                <a:gd name="T58" fmla="*/ 5 w 63"/>
                <a:gd name="T59" fmla="*/ 21 h 78"/>
                <a:gd name="T60" fmla="*/ 4 w 63"/>
                <a:gd name="T61" fmla="*/ 19 h 78"/>
                <a:gd name="T62" fmla="*/ 4 w 63"/>
                <a:gd name="T63" fmla="*/ 17 h 78"/>
                <a:gd name="T64" fmla="*/ 3 w 63"/>
                <a:gd name="T65" fmla="*/ 13 h 78"/>
                <a:gd name="T66" fmla="*/ 4 w 63"/>
                <a:gd name="T67" fmla="*/ 10 h 78"/>
                <a:gd name="T68" fmla="*/ 5 w 63"/>
                <a:gd name="T69" fmla="*/ 7 h 78"/>
                <a:gd name="T70" fmla="*/ 9 w 63"/>
                <a:gd name="T71" fmla="*/ 5 h 78"/>
                <a:gd name="T72" fmla="*/ 15 w 63"/>
                <a:gd name="T73" fmla="*/ 2 h 78"/>
                <a:gd name="T74" fmla="*/ 23 w 63"/>
                <a:gd name="T75" fmla="*/ 0 h 78"/>
                <a:gd name="T76" fmla="*/ 32 w 63"/>
                <a:gd name="T77" fmla="*/ 0 h 78"/>
                <a:gd name="T78" fmla="*/ 46 w 63"/>
                <a:gd name="T79" fmla="*/ 1 h 78"/>
                <a:gd name="T80" fmla="*/ 56 w 63"/>
                <a:gd name="T81" fmla="*/ 6 h 78"/>
                <a:gd name="T82" fmla="*/ 61 w 63"/>
                <a:gd name="T83" fmla="*/ 15 h 78"/>
                <a:gd name="T84" fmla="*/ 63 w 63"/>
                <a:gd name="T85" fmla="*/ 27 h 78"/>
                <a:gd name="T86" fmla="*/ 63 w 63"/>
                <a:gd name="T87" fmla="*/ 73 h 78"/>
                <a:gd name="T88" fmla="*/ 44 w 63"/>
                <a:gd name="T89" fmla="*/ 44 h 78"/>
                <a:gd name="T90" fmla="*/ 44 w 63"/>
                <a:gd name="T91" fmla="*/ 44 h 78"/>
                <a:gd name="T92" fmla="*/ 36 w 63"/>
                <a:gd name="T93" fmla="*/ 44 h 78"/>
                <a:gd name="T94" fmla="*/ 28 w 63"/>
                <a:gd name="T95" fmla="*/ 44 h 78"/>
                <a:gd name="T96" fmla="*/ 23 w 63"/>
                <a:gd name="T97" fmla="*/ 47 h 78"/>
                <a:gd name="T98" fmla="*/ 20 w 63"/>
                <a:gd name="T99" fmla="*/ 50 h 78"/>
                <a:gd name="T100" fmla="*/ 19 w 63"/>
                <a:gd name="T101" fmla="*/ 54 h 78"/>
                <a:gd name="T102" fmla="*/ 21 w 63"/>
                <a:gd name="T103" fmla="*/ 61 h 78"/>
                <a:gd name="T104" fmla="*/ 29 w 63"/>
                <a:gd name="T105" fmla="*/ 64 h 78"/>
                <a:gd name="T106" fmla="*/ 37 w 63"/>
                <a:gd name="T107" fmla="*/ 62 h 78"/>
                <a:gd name="T108" fmla="*/ 44 w 63"/>
                <a:gd name="T109" fmla="*/ 56 h 78"/>
                <a:gd name="T110" fmla="*/ 44 w 63"/>
                <a:gd name="T111" fmla="*/ 4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3" h="78">
                  <a:moveTo>
                    <a:pt x="63" y="73"/>
                  </a:moveTo>
                  <a:lnTo>
                    <a:pt x="63" y="73"/>
                  </a:lnTo>
                  <a:cubicBezTo>
                    <a:pt x="63" y="74"/>
                    <a:pt x="63" y="75"/>
                    <a:pt x="62" y="75"/>
                  </a:cubicBezTo>
                  <a:cubicBezTo>
                    <a:pt x="62" y="76"/>
                    <a:pt x="61" y="76"/>
                    <a:pt x="60" y="76"/>
                  </a:cubicBezTo>
                  <a:cubicBezTo>
                    <a:pt x="58" y="76"/>
                    <a:pt x="57" y="76"/>
                    <a:pt x="55" y="76"/>
                  </a:cubicBezTo>
                  <a:cubicBezTo>
                    <a:pt x="52" y="76"/>
                    <a:pt x="51" y="76"/>
                    <a:pt x="50" y="76"/>
                  </a:cubicBezTo>
                  <a:cubicBezTo>
                    <a:pt x="49" y="76"/>
                    <a:pt x="48" y="76"/>
                    <a:pt x="47" y="75"/>
                  </a:cubicBezTo>
                  <a:cubicBezTo>
                    <a:pt x="47" y="75"/>
                    <a:pt x="47" y="74"/>
                    <a:pt x="47" y="73"/>
                  </a:cubicBezTo>
                  <a:lnTo>
                    <a:pt x="47" y="68"/>
                  </a:lnTo>
                  <a:cubicBezTo>
                    <a:pt x="44" y="71"/>
                    <a:pt x="41" y="73"/>
                    <a:pt x="37" y="75"/>
                  </a:cubicBezTo>
                  <a:cubicBezTo>
                    <a:pt x="33" y="77"/>
                    <a:pt x="29" y="78"/>
                    <a:pt x="25" y="78"/>
                  </a:cubicBezTo>
                  <a:cubicBezTo>
                    <a:pt x="21" y="78"/>
                    <a:pt x="18" y="77"/>
                    <a:pt x="15" y="76"/>
                  </a:cubicBezTo>
                  <a:cubicBezTo>
                    <a:pt x="12" y="75"/>
                    <a:pt x="9" y="74"/>
                    <a:pt x="7" y="72"/>
                  </a:cubicBezTo>
                  <a:cubicBezTo>
                    <a:pt x="4" y="70"/>
                    <a:pt x="3" y="68"/>
                    <a:pt x="1" y="65"/>
                  </a:cubicBezTo>
                  <a:cubicBezTo>
                    <a:pt x="0" y="62"/>
                    <a:pt x="0" y="59"/>
                    <a:pt x="0" y="55"/>
                  </a:cubicBezTo>
                  <a:cubicBezTo>
                    <a:pt x="0" y="51"/>
                    <a:pt x="0" y="48"/>
                    <a:pt x="2" y="45"/>
                  </a:cubicBezTo>
                  <a:cubicBezTo>
                    <a:pt x="4" y="42"/>
                    <a:pt x="6" y="39"/>
                    <a:pt x="9" y="37"/>
                  </a:cubicBezTo>
                  <a:cubicBezTo>
                    <a:pt x="12" y="35"/>
                    <a:pt x="16" y="34"/>
                    <a:pt x="21" y="33"/>
                  </a:cubicBezTo>
                  <a:cubicBezTo>
                    <a:pt x="25" y="32"/>
                    <a:pt x="31" y="32"/>
                    <a:pt x="37" y="32"/>
                  </a:cubicBezTo>
                  <a:lnTo>
                    <a:pt x="44" y="32"/>
                  </a:lnTo>
                  <a:lnTo>
                    <a:pt x="44" y="27"/>
                  </a:lnTo>
                  <a:cubicBezTo>
                    <a:pt x="44" y="25"/>
                    <a:pt x="43" y="23"/>
                    <a:pt x="43" y="22"/>
                  </a:cubicBezTo>
                  <a:cubicBezTo>
                    <a:pt x="43" y="20"/>
                    <a:pt x="42" y="19"/>
                    <a:pt x="41" y="18"/>
                  </a:cubicBezTo>
                  <a:cubicBezTo>
                    <a:pt x="40" y="16"/>
                    <a:pt x="38" y="16"/>
                    <a:pt x="37" y="15"/>
                  </a:cubicBezTo>
                  <a:cubicBezTo>
                    <a:pt x="35" y="15"/>
                    <a:pt x="33" y="14"/>
                    <a:pt x="31" y="14"/>
                  </a:cubicBezTo>
                  <a:cubicBezTo>
                    <a:pt x="27" y="14"/>
                    <a:pt x="24" y="15"/>
                    <a:pt x="22" y="15"/>
                  </a:cubicBezTo>
                  <a:cubicBezTo>
                    <a:pt x="19" y="16"/>
                    <a:pt x="17" y="17"/>
                    <a:pt x="15" y="18"/>
                  </a:cubicBezTo>
                  <a:cubicBezTo>
                    <a:pt x="13" y="19"/>
                    <a:pt x="11" y="20"/>
                    <a:pt x="10" y="20"/>
                  </a:cubicBezTo>
                  <a:cubicBezTo>
                    <a:pt x="9" y="21"/>
                    <a:pt x="8" y="21"/>
                    <a:pt x="7" y="21"/>
                  </a:cubicBezTo>
                  <a:cubicBezTo>
                    <a:pt x="6" y="21"/>
                    <a:pt x="6" y="21"/>
                    <a:pt x="5" y="21"/>
                  </a:cubicBezTo>
                  <a:cubicBezTo>
                    <a:pt x="5" y="20"/>
                    <a:pt x="5" y="20"/>
                    <a:pt x="4" y="19"/>
                  </a:cubicBezTo>
                  <a:cubicBezTo>
                    <a:pt x="4" y="19"/>
                    <a:pt x="4" y="18"/>
                    <a:pt x="4" y="17"/>
                  </a:cubicBezTo>
                  <a:cubicBezTo>
                    <a:pt x="3" y="16"/>
                    <a:pt x="3" y="15"/>
                    <a:pt x="3" y="13"/>
                  </a:cubicBezTo>
                  <a:cubicBezTo>
                    <a:pt x="3" y="12"/>
                    <a:pt x="3" y="11"/>
                    <a:pt x="4" y="10"/>
                  </a:cubicBezTo>
                  <a:cubicBezTo>
                    <a:pt x="4" y="9"/>
                    <a:pt x="5" y="8"/>
                    <a:pt x="5" y="7"/>
                  </a:cubicBezTo>
                  <a:cubicBezTo>
                    <a:pt x="6" y="6"/>
                    <a:pt x="7" y="6"/>
                    <a:pt x="9" y="5"/>
                  </a:cubicBezTo>
                  <a:cubicBezTo>
                    <a:pt x="11" y="4"/>
                    <a:pt x="13" y="3"/>
                    <a:pt x="15" y="2"/>
                  </a:cubicBezTo>
                  <a:cubicBezTo>
                    <a:pt x="18" y="1"/>
                    <a:pt x="20" y="1"/>
                    <a:pt x="23" y="0"/>
                  </a:cubicBezTo>
                  <a:cubicBezTo>
                    <a:pt x="26" y="0"/>
                    <a:pt x="29" y="0"/>
                    <a:pt x="32" y="0"/>
                  </a:cubicBezTo>
                  <a:cubicBezTo>
                    <a:pt x="38" y="0"/>
                    <a:pt x="42" y="0"/>
                    <a:pt x="46" y="1"/>
                  </a:cubicBezTo>
                  <a:cubicBezTo>
                    <a:pt x="50" y="2"/>
                    <a:pt x="53" y="4"/>
                    <a:pt x="56" y="6"/>
                  </a:cubicBezTo>
                  <a:cubicBezTo>
                    <a:pt x="58" y="8"/>
                    <a:pt x="60" y="11"/>
                    <a:pt x="61" y="15"/>
                  </a:cubicBezTo>
                  <a:cubicBezTo>
                    <a:pt x="62" y="18"/>
                    <a:pt x="63" y="22"/>
                    <a:pt x="63" y="27"/>
                  </a:cubicBezTo>
                  <a:lnTo>
                    <a:pt x="63" y="73"/>
                  </a:lnTo>
                  <a:close/>
                  <a:moveTo>
                    <a:pt x="44" y="44"/>
                  </a:moveTo>
                  <a:lnTo>
                    <a:pt x="44" y="44"/>
                  </a:lnTo>
                  <a:lnTo>
                    <a:pt x="36" y="44"/>
                  </a:lnTo>
                  <a:cubicBezTo>
                    <a:pt x="33" y="44"/>
                    <a:pt x="30" y="44"/>
                    <a:pt x="28" y="44"/>
                  </a:cubicBezTo>
                  <a:cubicBezTo>
                    <a:pt x="26" y="45"/>
                    <a:pt x="24" y="46"/>
                    <a:pt x="23" y="47"/>
                  </a:cubicBezTo>
                  <a:cubicBezTo>
                    <a:pt x="21" y="48"/>
                    <a:pt x="20" y="49"/>
                    <a:pt x="20" y="50"/>
                  </a:cubicBezTo>
                  <a:cubicBezTo>
                    <a:pt x="19" y="51"/>
                    <a:pt x="19" y="53"/>
                    <a:pt x="19" y="54"/>
                  </a:cubicBezTo>
                  <a:cubicBezTo>
                    <a:pt x="19" y="57"/>
                    <a:pt x="20" y="60"/>
                    <a:pt x="21" y="61"/>
                  </a:cubicBezTo>
                  <a:cubicBezTo>
                    <a:pt x="23" y="63"/>
                    <a:pt x="26" y="64"/>
                    <a:pt x="29" y="64"/>
                  </a:cubicBezTo>
                  <a:cubicBezTo>
                    <a:pt x="32" y="64"/>
                    <a:pt x="34" y="63"/>
                    <a:pt x="37" y="62"/>
                  </a:cubicBezTo>
                  <a:cubicBezTo>
                    <a:pt x="39" y="60"/>
                    <a:pt x="41" y="58"/>
                    <a:pt x="44" y="56"/>
                  </a:cubicBezTo>
                  <a:lnTo>
                    <a:pt x="44" y="44"/>
                  </a:lnTo>
                  <a:close/>
                </a:path>
              </a:pathLst>
            </a:custGeom>
            <a:solidFill>
              <a:srgbClr val="C04F1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07" name="Freeform 143">
              <a:extLst>
                <a:ext uri="{FF2B5EF4-FFF2-40B4-BE49-F238E27FC236}">
                  <a16:creationId xmlns:a16="http://schemas.microsoft.com/office/drawing/2014/main" id="{D39E1E80-9BFC-455F-9118-C6E8E9FA0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" y="1597"/>
              <a:ext cx="9" cy="48"/>
            </a:xfrm>
            <a:custGeom>
              <a:avLst/>
              <a:gdLst>
                <a:gd name="T0" fmla="*/ 20 w 20"/>
                <a:gd name="T1" fmla="*/ 105 h 108"/>
                <a:gd name="T2" fmla="*/ 20 w 20"/>
                <a:gd name="T3" fmla="*/ 105 h 108"/>
                <a:gd name="T4" fmla="*/ 19 w 20"/>
                <a:gd name="T5" fmla="*/ 107 h 108"/>
                <a:gd name="T6" fmla="*/ 18 w 20"/>
                <a:gd name="T7" fmla="*/ 108 h 108"/>
                <a:gd name="T8" fmla="*/ 15 w 20"/>
                <a:gd name="T9" fmla="*/ 108 h 108"/>
                <a:gd name="T10" fmla="*/ 10 w 20"/>
                <a:gd name="T11" fmla="*/ 108 h 108"/>
                <a:gd name="T12" fmla="*/ 5 w 20"/>
                <a:gd name="T13" fmla="*/ 108 h 108"/>
                <a:gd name="T14" fmla="*/ 2 w 20"/>
                <a:gd name="T15" fmla="*/ 108 h 108"/>
                <a:gd name="T16" fmla="*/ 1 w 20"/>
                <a:gd name="T17" fmla="*/ 107 h 108"/>
                <a:gd name="T18" fmla="*/ 0 w 20"/>
                <a:gd name="T19" fmla="*/ 105 h 108"/>
                <a:gd name="T20" fmla="*/ 0 w 20"/>
                <a:gd name="T21" fmla="*/ 3 h 108"/>
                <a:gd name="T22" fmla="*/ 1 w 20"/>
                <a:gd name="T23" fmla="*/ 2 h 108"/>
                <a:gd name="T24" fmla="*/ 2 w 20"/>
                <a:gd name="T25" fmla="*/ 1 h 108"/>
                <a:gd name="T26" fmla="*/ 5 w 20"/>
                <a:gd name="T27" fmla="*/ 0 h 108"/>
                <a:gd name="T28" fmla="*/ 10 w 20"/>
                <a:gd name="T29" fmla="*/ 0 h 108"/>
                <a:gd name="T30" fmla="*/ 15 w 20"/>
                <a:gd name="T31" fmla="*/ 0 h 108"/>
                <a:gd name="T32" fmla="*/ 18 w 20"/>
                <a:gd name="T33" fmla="*/ 1 h 108"/>
                <a:gd name="T34" fmla="*/ 19 w 20"/>
                <a:gd name="T35" fmla="*/ 2 h 108"/>
                <a:gd name="T36" fmla="*/ 20 w 20"/>
                <a:gd name="T37" fmla="*/ 3 h 108"/>
                <a:gd name="T38" fmla="*/ 20 w 20"/>
                <a:gd name="T39" fmla="*/ 10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" h="108">
                  <a:moveTo>
                    <a:pt x="20" y="105"/>
                  </a:moveTo>
                  <a:lnTo>
                    <a:pt x="20" y="105"/>
                  </a:lnTo>
                  <a:cubicBezTo>
                    <a:pt x="20" y="106"/>
                    <a:pt x="20" y="106"/>
                    <a:pt x="19" y="107"/>
                  </a:cubicBezTo>
                  <a:cubicBezTo>
                    <a:pt x="19" y="107"/>
                    <a:pt x="18" y="107"/>
                    <a:pt x="18" y="108"/>
                  </a:cubicBezTo>
                  <a:cubicBezTo>
                    <a:pt x="17" y="108"/>
                    <a:pt x="16" y="108"/>
                    <a:pt x="15" y="108"/>
                  </a:cubicBezTo>
                  <a:cubicBezTo>
                    <a:pt x="13" y="108"/>
                    <a:pt x="12" y="108"/>
                    <a:pt x="10" y="108"/>
                  </a:cubicBezTo>
                  <a:cubicBezTo>
                    <a:pt x="8" y="108"/>
                    <a:pt x="6" y="108"/>
                    <a:pt x="5" y="108"/>
                  </a:cubicBezTo>
                  <a:cubicBezTo>
                    <a:pt x="4" y="108"/>
                    <a:pt x="3" y="108"/>
                    <a:pt x="2" y="108"/>
                  </a:cubicBezTo>
                  <a:cubicBezTo>
                    <a:pt x="2" y="107"/>
                    <a:pt x="1" y="107"/>
                    <a:pt x="1" y="107"/>
                  </a:cubicBezTo>
                  <a:cubicBezTo>
                    <a:pt x="0" y="106"/>
                    <a:pt x="0" y="106"/>
                    <a:pt x="0" y="105"/>
                  </a:cubicBezTo>
                  <a:lnTo>
                    <a:pt x="0" y="3"/>
                  </a:lnTo>
                  <a:cubicBezTo>
                    <a:pt x="0" y="3"/>
                    <a:pt x="0" y="2"/>
                    <a:pt x="1" y="2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2" y="0"/>
                    <a:pt x="13" y="0"/>
                    <a:pt x="15" y="0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8" y="1"/>
                    <a:pt x="19" y="1"/>
                    <a:pt x="19" y="2"/>
                  </a:cubicBezTo>
                  <a:cubicBezTo>
                    <a:pt x="20" y="2"/>
                    <a:pt x="20" y="3"/>
                    <a:pt x="20" y="3"/>
                  </a:cubicBezTo>
                  <a:lnTo>
                    <a:pt x="20" y="105"/>
                  </a:lnTo>
                  <a:close/>
                </a:path>
              </a:pathLst>
            </a:custGeom>
            <a:solidFill>
              <a:srgbClr val="C04F1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08" name="Freeform 144">
              <a:extLst>
                <a:ext uri="{FF2B5EF4-FFF2-40B4-BE49-F238E27FC236}">
                  <a16:creationId xmlns:a16="http://schemas.microsoft.com/office/drawing/2014/main" id="{6433E79F-2BA1-41DD-AE6F-54788D58A3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0" y="1700"/>
              <a:ext cx="31" cy="46"/>
            </a:xfrm>
            <a:custGeom>
              <a:avLst/>
              <a:gdLst>
                <a:gd name="T0" fmla="*/ 69 w 69"/>
                <a:gd name="T1" fmla="*/ 38 h 104"/>
                <a:gd name="T2" fmla="*/ 69 w 69"/>
                <a:gd name="T3" fmla="*/ 38 h 104"/>
                <a:gd name="T4" fmla="*/ 67 w 69"/>
                <a:gd name="T5" fmla="*/ 54 h 104"/>
                <a:gd name="T6" fmla="*/ 62 w 69"/>
                <a:gd name="T7" fmla="*/ 67 h 104"/>
                <a:gd name="T8" fmla="*/ 52 w 69"/>
                <a:gd name="T9" fmla="*/ 75 h 104"/>
                <a:gd name="T10" fmla="*/ 39 w 69"/>
                <a:gd name="T11" fmla="*/ 78 h 104"/>
                <a:gd name="T12" fmla="*/ 34 w 69"/>
                <a:gd name="T13" fmla="*/ 77 h 104"/>
                <a:gd name="T14" fmla="*/ 29 w 69"/>
                <a:gd name="T15" fmla="*/ 75 h 104"/>
                <a:gd name="T16" fmla="*/ 24 w 69"/>
                <a:gd name="T17" fmla="*/ 72 h 104"/>
                <a:gd name="T18" fmla="*/ 19 w 69"/>
                <a:gd name="T19" fmla="*/ 68 h 104"/>
                <a:gd name="T20" fmla="*/ 19 w 69"/>
                <a:gd name="T21" fmla="*/ 101 h 104"/>
                <a:gd name="T22" fmla="*/ 19 w 69"/>
                <a:gd name="T23" fmla="*/ 102 h 104"/>
                <a:gd name="T24" fmla="*/ 17 w 69"/>
                <a:gd name="T25" fmla="*/ 103 h 104"/>
                <a:gd name="T26" fmla="*/ 14 w 69"/>
                <a:gd name="T27" fmla="*/ 104 h 104"/>
                <a:gd name="T28" fmla="*/ 9 w 69"/>
                <a:gd name="T29" fmla="*/ 104 h 104"/>
                <a:gd name="T30" fmla="*/ 5 w 69"/>
                <a:gd name="T31" fmla="*/ 104 h 104"/>
                <a:gd name="T32" fmla="*/ 2 w 69"/>
                <a:gd name="T33" fmla="*/ 103 h 104"/>
                <a:gd name="T34" fmla="*/ 0 w 69"/>
                <a:gd name="T35" fmla="*/ 102 h 104"/>
                <a:gd name="T36" fmla="*/ 0 w 69"/>
                <a:gd name="T37" fmla="*/ 101 h 104"/>
                <a:gd name="T38" fmla="*/ 0 w 69"/>
                <a:gd name="T39" fmla="*/ 4 h 104"/>
                <a:gd name="T40" fmla="*/ 0 w 69"/>
                <a:gd name="T41" fmla="*/ 3 h 104"/>
                <a:gd name="T42" fmla="*/ 1 w 69"/>
                <a:gd name="T43" fmla="*/ 2 h 104"/>
                <a:gd name="T44" fmla="*/ 4 w 69"/>
                <a:gd name="T45" fmla="*/ 1 h 104"/>
                <a:gd name="T46" fmla="*/ 8 w 69"/>
                <a:gd name="T47" fmla="*/ 1 h 104"/>
                <a:gd name="T48" fmla="*/ 12 w 69"/>
                <a:gd name="T49" fmla="*/ 1 h 104"/>
                <a:gd name="T50" fmla="*/ 14 w 69"/>
                <a:gd name="T51" fmla="*/ 2 h 104"/>
                <a:gd name="T52" fmla="*/ 16 w 69"/>
                <a:gd name="T53" fmla="*/ 3 h 104"/>
                <a:gd name="T54" fmla="*/ 16 w 69"/>
                <a:gd name="T55" fmla="*/ 4 h 104"/>
                <a:gd name="T56" fmla="*/ 16 w 69"/>
                <a:gd name="T57" fmla="*/ 12 h 104"/>
                <a:gd name="T58" fmla="*/ 22 w 69"/>
                <a:gd name="T59" fmla="*/ 7 h 104"/>
                <a:gd name="T60" fmla="*/ 28 w 69"/>
                <a:gd name="T61" fmla="*/ 3 h 104"/>
                <a:gd name="T62" fmla="*/ 34 w 69"/>
                <a:gd name="T63" fmla="*/ 0 h 104"/>
                <a:gd name="T64" fmla="*/ 41 w 69"/>
                <a:gd name="T65" fmla="*/ 0 h 104"/>
                <a:gd name="T66" fmla="*/ 54 w 69"/>
                <a:gd name="T67" fmla="*/ 3 h 104"/>
                <a:gd name="T68" fmla="*/ 63 w 69"/>
                <a:gd name="T69" fmla="*/ 11 h 104"/>
                <a:gd name="T70" fmla="*/ 68 w 69"/>
                <a:gd name="T71" fmla="*/ 23 h 104"/>
                <a:gd name="T72" fmla="*/ 69 w 69"/>
                <a:gd name="T73" fmla="*/ 38 h 104"/>
                <a:gd name="T74" fmla="*/ 69 w 69"/>
                <a:gd name="T75" fmla="*/ 38 h 104"/>
                <a:gd name="T76" fmla="*/ 49 w 69"/>
                <a:gd name="T77" fmla="*/ 39 h 104"/>
                <a:gd name="T78" fmla="*/ 49 w 69"/>
                <a:gd name="T79" fmla="*/ 39 h 104"/>
                <a:gd name="T80" fmla="*/ 48 w 69"/>
                <a:gd name="T81" fmla="*/ 30 h 104"/>
                <a:gd name="T82" fmla="*/ 46 w 69"/>
                <a:gd name="T83" fmla="*/ 23 h 104"/>
                <a:gd name="T84" fmla="*/ 42 w 69"/>
                <a:gd name="T85" fmla="*/ 18 h 104"/>
                <a:gd name="T86" fmla="*/ 35 w 69"/>
                <a:gd name="T87" fmla="*/ 16 h 104"/>
                <a:gd name="T88" fmla="*/ 32 w 69"/>
                <a:gd name="T89" fmla="*/ 17 h 104"/>
                <a:gd name="T90" fmla="*/ 28 w 69"/>
                <a:gd name="T91" fmla="*/ 19 h 104"/>
                <a:gd name="T92" fmla="*/ 24 w 69"/>
                <a:gd name="T93" fmla="*/ 22 h 104"/>
                <a:gd name="T94" fmla="*/ 19 w 69"/>
                <a:gd name="T95" fmla="*/ 27 h 104"/>
                <a:gd name="T96" fmla="*/ 19 w 69"/>
                <a:gd name="T97" fmla="*/ 50 h 104"/>
                <a:gd name="T98" fmla="*/ 27 w 69"/>
                <a:gd name="T99" fmla="*/ 58 h 104"/>
                <a:gd name="T100" fmla="*/ 35 w 69"/>
                <a:gd name="T101" fmla="*/ 61 h 104"/>
                <a:gd name="T102" fmla="*/ 41 w 69"/>
                <a:gd name="T103" fmla="*/ 59 h 104"/>
                <a:gd name="T104" fmla="*/ 46 w 69"/>
                <a:gd name="T105" fmla="*/ 54 h 104"/>
                <a:gd name="T106" fmla="*/ 48 w 69"/>
                <a:gd name="T107" fmla="*/ 47 h 104"/>
                <a:gd name="T108" fmla="*/ 49 w 69"/>
                <a:gd name="T109" fmla="*/ 39 h 104"/>
                <a:gd name="T110" fmla="*/ 49 w 69"/>
                <a:gd name="T111" fmla="*/ 3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" h="104">
                  <a:moveTo>
                    <a:pt x="69" y="38"/>
                  </a:moveTo>
                  <a:lnTo>
                    <a:pt x="69" y="38"/>
                  </a:lnTo>
                  <a:cubicBezTo>
                    <a:pt x="69" y="44"/>
                    <a:pt x="69" y="49"/>
                    <a:pt x="67" y="54"/>
                  </a:cubicBezTo>
                  <a:cubicBezTo>
                    <a:pt x="66" y="59"/>
                    <a:pt x="64" y="63"/>
                    <a:pt x="62" y="67"/>
                  </a:cubicBezTo>
                  <a:cubicBezTo>
                    <a:pt x="59" y="70"/>
                    <a:pt x="56" y="73"/>
                    <a:pt x="52" y="75"/>
                  </a:cubicBezTo>
                  <a:cubicBezTo>
                    <a:pt x="48" y="77"/>
                    <a:pt x="44" y="78"/>
                    <a:pt x="39" y="78"/>
                  </a:cubicBezTo>
                  <a:cubicBezTo>
                    <a:pt x="37" y="78"/>
                    <a:pt x="35" y="77"/>
                    <a:pt x="34" y="77"/>
                  </a:cubicBezTo>
                  <a:cubicBezTo>
                    <a:pt x="32" y="77"/>
                    <a:pt x="30" y="76"/>
                    <a:pt x="29" y="75"/>
                  </a:cubicBezTo>
                  <a:cubicBezTo>
                    <a:pt x="27" y="74"/>
                    <a:pt x="26" y="73"/>
                    <a:pt x="24" y="72"/>
                  </a:cubicBezTo>
                  <a:cubicBezTo>
                    <a:pt x="22" y="71"/>
                    <a:pt x="21" y="70"/>
                    <a:pt x="19" y="68"/>
                  </a:cubicBezTo>
                  <a:lnTo>
                    <a:pt x="19" y="101"/>
                  </a:lnTo>
                  <a:cubicBezTo>
                    <a:pt x="19" y="101"/>
                    <a:pt x="19" y="102"/>
                    <a:pt x="19" y="102"/>
                  </a:cubicBezTo>
                  <a:cubicBezTo>
                    <a:pt x="18" y="102"/>
                    <a:pt x="18" y="103"/>
                    <a:pt x="17" y="103"/>
                  </a:cubicBezTo>
                  <a:cubicBezTo>
                    <a:pt x="16" y="103"/>
                    <a:pt x="15" y="104"/>
                    <a:pt x="14" y="104"/>
                  </a:cubicBezTo>
                  <a:cubicBezTo>
                    <a:pt x="13" y="104"/>
                    <a:pt x="11" y="104"/>
                    <a:pt x="9" y="104"/>
                  </a:cubicBezTo>
                  <a:cubicBezTo>
                    <a:pt x="8" y="104"/>
                    <a:pt x="6" y="104"/>
                    <a:pt x="5" y="104"/>
                  </a:cubicBezTo>
                  <a:cubicBezTo>
                    <a:pt x="3" y="104"/>
                    <a:pt x="2" y="103"/>
                    <a:pt x="2" y="103"/>
                  </a:cubicBezTo>
                  <a:cubicBezTo>
                    <a:pt x="1" y="103"/>
                    <a:pt x="0" y="102"/>
                    <a:pt x="0" y="102"/>
                  </a:cubicBezTo>
                  <a:cubicBezTo>
                    <a:pt x="0" y="102"/>
                    <a:pt x="0" y="101"/>
                    <a:pt x="0" y="101"/>
                  </a:cubicBezTo>
                  <a:lnTo>
                    <a:pt x="0" y="4"/>
                  </a:ln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5" y="1"/>
                    <a:pt x="6" y="1"/>
                    <a:pt x="8" y="1"/>
                  </a:cubicBezTo>
                  <a:cubicBezTo>
                    <a:pt x="10" y="1"/>
                    <a:pt x="11" y="1"/>
                    <a:pt x="12" y="1"/>
                  </a:cubicBezTo>
                  <a:cubicBezTo>
                    <a:pt x="13" y="1"/>
                    <a:pt x="14" y="1"/>
                    <a:pt x="14" y="2"/>
                  </a:cubicBezTo>
                  <a:cubicBezTo>
                    <a:pt x="15" y="2"/>
                    <a:pt x="16" y="2"/>
                    <a:pt x="16" y="3"/>
                  </a:cubicBezTo>
                  <a:cubicBezTo>
                    <a:pt x="16" y="3"/>
                    <a:pt x="16" y="3"/>
                    <a:pt x="16" y="4"/>
                  </a:cubicBezTo>
                  <a:lnTo>
                    <a:pt x="16" y="12"/>
                  </a:lnTo>
                  <a:cubicBezTo>
                    <a:pt x="18" y="10"/>
                    <a:pt x="20" y="8"/>
                    <a:pt x="22" y="7"/>
                  </a:cubicBezTo>
                  <a:cubicBezTo>
                    <a:pt x="24" y="5"/>
                    <a:pt x="26" y="4"/>
                    <a:pt x="28" y="3"/>
                  </a:cubicBezTo>
                  <a:cubicBezTo>
                    <a:pt x="30" y="2"/>
                    <a:pt x="32" y="1"/>
                    <a:pt x="34" y="0"/>
                  </a:cubicBezTo>
                  <a:cubicBezTo>
                    <a:pt x="36" y="0"/>
                    <a:pt x="39" y="0"/>
                    <a:pt x="41" y="0"/>
                  </a:cubicBezTo>
                  <a:cubicBezTo>
                    <a:pt x="46" y="0"/>
                    <a:pt x="51" y="1"/>
                    <a:pt x="54" y="3"/>
                  </a:cubicBezTo>
                  <a:cubicBezTo>
                    <a:pt x="58" y="5"/>
                    <a:pt x="61" y="7"/>
                    <a:pt x="63" y="11"/>
                  </a:cubicBezTo>
                  <a:cubicBezTo>
                    <a:pt x="65" y="14"/>
                    <a:pt x="67" y="18"/>
                    <a:pt x="68" y="23"/>
                  </a:cubicBezTo>
                  <a:cubicBezTo>
                    <a:pt x="69" y="27"/>
                    <a:pt x="69" y="32"/>
                    <a:pt x="69" y="38"/>
                  </a:cubicBezTo>
                  <a:lnTo>
                    <a:pt x="69" y="38"/>
                  </a:lnTo>
                  <a:close/>
                  <a:moveTo>
                    <a:pt x="49" y="39"/>
                  </a:moveTo>
                  <a:lnTo>
                    <a:pt x="49" y="39"/>
                  </a:lnTo>
                  <a:cubicBezTo>
                    <a:pt x="49" y="36"/>
                    <a:pt x="49" y="33"/>
                    <a:pt x="48" y="30"/>
                  </a:cubicBezTo>
                  <a:cubicBezTo>
                    <a:pt x="48" y="28"/>
                    <a:pt x="47" y="25"/>
                    <a:pt x="46" y="23"/>
                  </a:cubicBezTo>
                  <a:cubicBezTo>
                    <a:pt x="45" y="21"/>
                    <a:pt x="44" y="19"/>
                    <a:pt x="42" y="18"/>
                  </a:cubicBezTo>
                  <a:cubicBezTo>
                    <a:pt x="40" y="17"/>
                    <a:pt x="38" y="16"/>
                    <a:pt x="35" y="16"/>
                  </a:cubicBezTo>
                  <a:cubicBezTo>
                    <a:pt x="34" y="16"/>
                    <a:pt x="33" y="16"/>
                    <a:pt x="32" y="17"/>
                  </a:cubicBezTo>
                  <a:cubicBezTo>
                    <a:pt x="30" y="17"/>
                    <a:pt x="29" y="18"/>
                    <a:pt x="28" y="19"/>
                  </a:cubicBezTo>
                  <a:cubicBezTo>
                    <a:pt x="26" y="20"/>
                    <a:pt x="25" y="21"/>
                    <a:pt x="24" y="22"/>
                  </a:cubicBezTo>
                  <a:cubicBezTo>
                    <a:pt x="22" y="24"/>
                    <a:pt x="21" y="25"/>
                    <a:pt x="19" y="27"/>
                  </a:cubicBezTo>
                  <a:lnTo>
                    <a:pt x="19" y="50"/>
                  </a:lnTo>
                  <a:cubicBezTo>
                    <a:pt x="22" y="54"/>
                    <a:pt x="25" y="56"/>
                    <a:pt x="27" y="58"/>
                  </a:cubicBezTo>
                  <a:cubicBezTo>
                    <a:pt x="30" y="60"/>
                    <a:pt x="32" y="61"/>
                    <a:pt x="35" y="61"/>
                  </a:cubicBezTo>
                  <a:cubicBezTo>
                    <a:pt x="37" y="61"/>
                    <a:pt x="40" y="60"/>
                    <a:pt x="41" y="59"/>
                  </a:cubicBezTo>
                  <a:cubicBezTo>
                    <a:pt x="43" y="58"/>
                    <a:pt x="45" y="56"/>
                    <a:pt x="46" y="54"/>
                  </a:cubicBezTo>
                  <a:cubicBezTo>
                    <a:pt x="47" y="52"/>
                    <a:pt x="48" y="50"/>
                    <a:pt x="48" y="47"/>
                  </a:cubicBezTo>
                  <a:cubicBezTo>
                    <a:pt x="49" y="44"/>
                    <a:pt x="49" y="42"/>
                    <a:pt x="49" y="39"/>
                  </a:cubicBezTo>
                  <a:lnTo>
                    <a:pt x="49" y="39"/>
                  </a:lnTo>
                  <a:close/>
                </a:path>
              </a:pathLst>
            </a:custGeom>
            <a:solidFill>
              <a:srgbClr val="C04F1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09" name="Freeform 145">
              <a:extLst>
                <a:ext uri="{FF2B5EF4-FFF2-40B4-BE49-F238E27FC236}">
                  <a16:creationId xmlns:a16="http://schemas.microsoft.com/office/drawing/2014/main" id="{0D902038-F14A-495E-93B0-B40F1A036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" y="1700"/>
              <a:ext cx="20" cy="34"/>
            </a:xfrm>
            <a:custGeom>
              <a:avLst/>
              <a:gdLst>
                <a:gd name="T0" fmla="*/ 45 w 45"/>
                <a:gd name="T1" fmla="*/ 10 h 76"/>
                <a:gd name="T2" fmla="*/ 45 w 45"/>
                <a:gd name="T3" fmla="*/ 10 h 76"/>
                <a:gd name="T4" fmla="*/ 45 w 45"/>
                <a:gd name="T5" fmla="*/ 15 h 76"/>
                <a:gd name="T6" fmla="*/ 44 w 45"/>
                <a:gd name="T7" fmla="*/ 18 h 76"/>
                <a:gd name="T8" fmla="*/ 43 w 45"/>
                <a:gd name="T9" fmla="*/ 19 h 76"/>
                <a:gd name="T10" fmla="*/ 42 w 45"/>
                <a:gd name="T11" fmla="*/ 20 h 76"/>
                <a:gd name="T12" fmla="*/ 41 w 45"/>
                <a:gd name="T13" fmla="*/ 19 h 76"/>
                <a:gd name="T14" fmla="*/ 39 w 45"/>
                <a:gd name="T15" fmla="*/ 19 h 76"/>
                <a:gd name="T16" fmla="*/ 37 w 45"/>
                <a:gd name="T17" fmla="*/ 18 h 76"/>
                <a:gd name="T18" fmla="*/ 34 w 45"/>
                <a:gd name="T19" fmla="*/ 18 h 76"/>
                <a:gd name="T20" fmla="*/ 31 w 45"/>
                <a:gd name="T21" fmla="*/ 19 h 76"/>
                <a:gd name="T22" fmla="*/ 28 w 45"/>
                <a:gd name="T23" fmla="*/ 21 h 76"/>
                <a:gd name="T24" fmla="*/ 24 w 45"/>
                <a:gd name="T25" fmla="*/ 24 h 76"/>
                <a:gd name="T26" fmla="*/ 20 w 45"/>
                <a:gd name="T27" fmla="*/ 30 h 76"/>
                <a:gd name="T28" fmla="*/ 20 w 45"/>
                <a:gd name="T29" fmla="*/ 73 h 76"/>
                <a:gd name="T30" fmla="*/ 19 w 45"/>
                <a:gd name="T31" fmla="*/ 75 h 76"/>
                <a:gd name="T32" fmla="*/ 18 w 45"/>
                <a:gd name="T33" fmla="*/ 76 h 76"/>
                <a:gd name="T34" fmla="*/ 15 w 45"/>
                <a:gd name="T35" fmla="*/ 76 h 76"/>
                <a:gd name="T36" fmla="*/ 10 w 45"/>
                <a:gd name="T37" fmla="*/ 76 h 76"/>
                <a:gd name="T38" fmla="*/ 5 w 45"/>
                <a:gd name="T39" fmla="*/ 76 h 76"/>
                <a:gd name="T40" fmla="*/ 2 w 45"/>
                <a:gd name="T41" fmla="*/ 76 h 76"/>
                <a:gd name="T42" fmla="*/ 1 w 45"/>
                <a:gd name="T43" fmla="*/ 75 h 76"/>
                <a:gd name="T44" fmla="*/ 0 w 45"/>
                <a:gd name="T45" fmla="*/ 73 h 76"/>
                <a:gd name="T46" fmla="*/ 0 w 45"/>
                <a:gd name="T47" fmla="*/ 4 h 76"/>
                <a:gd name="T48" fmla="*/ 1 w 45"/>
                <a:gd name="T49" fmla="*/ 3 h 76"/>
                <a:gd name="T50" fmla="*/ 2 w 45"/>
                <a:gd name="T51" fmla="*/ 2 h 76"/>
                <a:gd name="T52" fmla="*/ 5 w 45"/>
                <a:gd name="T53" fmla="*/ 1 h 76"/>
                <a:gd name="T54" fmla="*/ 9 w 45"/>
                <a:gd name="T55" fmla="*/ 1 h 76"/>
                <a:gd name="T56" fmla="*/ 13 w 45"/>
                <a:gd name="T57" fmla="*/ 1 h 76"/>
                <a:gd name="T58" fmla="*/ 15 w 45"/>
                <a:gd name="T59" fmla="*/ 2 h 76"/>
                <a:gd name="T60" fmla="*/ 17 w 45"/>
                <a:gd name="T61" fmla="*/ 3 h 76"/>
                <a:gd name="T62" fmla="*/ 17 w 45"/>
                <a:gd name="T63" fmla="*/ 4 h 76"/>
                <a:gd name="T64" fmla="*/ 17 w 45"/>
                <a:gd name="T65" fmla="*/ 13 h 76"/>
                <a:gd name="T66" fmla="*/ 22 w 45"/>
                <a:gd name="T67" fmla="*/ 6 h 76"/>
                <a:gd name="T68" fmla="*/ 27 w 45"/>
                <a:gd name="T69" fmla="*/ 2 h 76"/>
                <a:gd name="T70" fmla="*/ 31 w 45"/>
                <a:gd name="T71" fmla="*/ 0 h 76"/>
                <a:gd name="T72" fmla="*/ 35 w 45"/>
                <a:gd name="T73" fmla="*/ 0 h 76"/>
                <a:gd name="T74" fmla="*/ 38 w 45"/>
                <a:gd name="T75" fmla="*/ 0 h 76"/>
                <a:gd name="T76" fmla="*/ 40 w 45"/>
                <a:gd name="T77" fmla="*/ 0 h 76"/>
                <a:gd name="T78" fmla="*/ 42 w 45"/>
                <a:gd name="T79" fmla="*/ 1 h 76"/>
                <a:gd name="T80" fmla="*/ 44 w 45"/>
                <a:gd name="T81" fmla="*/ 1 h 76"/>
                <a:gd name="T82" fmla="*/ 44 w 45"/>
                <a:gd name="T83" fmla="*/ 2 h 76"/>
                <a:gd name="T84" fmla="*/ 45 w 45"/>
                <a:gd name="T85" fmla="*/ 4 h 76"/>
                <a:gd name="T86" fmla="*/ 45 w 45"/>
                <a:gd name="T87" fmla="*/ 6 h 76"/>
                <a:gd name="T88" fmla="*/ 45 w 45"/>
                <a:gd name="T89" fmla="*/ 10 h 76"/>
                <a:gd name="T90" fmla="*/ 45 w 45"/>
                <a:gd name="T91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5" h="76">
                  <a:moveTo>
                    <a:pt x="45" y="10"/>
                  </a:moveTo>
                  <a:lnTo>
                    <a:pt x="45" y="10"/>
                  </a:lnTo>
                  <a:cubicBezTo>
                    <a:pt x="45" y="12"/>
                    <a:pt x="45" y="14"/>
                    <a:pt x="45" y="15"/>
                  </a:cubicBezTo>
                  <a:cubicBezTo>
                    <a:pt x="45" y="16"/>
                    <a:pt x="44" y="17"/>
                    <a:pt x="44" y="18"/>
                  </a:cubicBezTo>
                  <a:cubicBezTo>
                    <a:pt x="44" y="18"/>
                    <a:pt x="44" y="19"/>
                    <a:pt x="43" y="19"/>
                  </a:cubicBezTo>
                  <a:cubicBezTo>
                    <a:pt x="43" y="19"/>
                    <a:pt x="43" y="20"/>
                    <a:pt x="42" y="20"/>
                  </a:cubicBezTo>
                  <a:cubicBezTo>
                    <a:pt x="42" y="20"/>
                    <a:pt x="41" y="19"/>
                    <a:pt x="41" y="19"/>
                  </a:cubicBezTo>
                  <a:cubicBezTo>
                    <a:pt x="40" y="19"/>
                    <a:pt x="40" y="19"/>
                    <a:pt x="39" y="19"/>
                  </a:cubicBezTo>
                  <a:cubicBezTo>
                    <a:pt x="38" y="18"/>
                    <a:pt x="38" y="18"/>
                    <a:pt x="37" y="18"/>
                  </a:cubicBezTo>
                  <a:cubicBezTo>
                    <a:pt x="36" y="18"/>
                    <a:pt x="35" y="18"/>
                    <a:pt x="34" y="18"/>
                  </a:cubicBezTo>
                  <a:cubicBezTo>
                    <a:pt x="33" y="18"/>
                    <a:pt x="32" y="18"/>
                    <a:pt x="31" y="19"/>
                  </a:cubicBezTo>
                  <a:cubicBezTo>
                    <a:pt x="30" y="19"/>
                    <a:pt x="29" y="20"/>
                    <a:pt x="28" y="21"/>
                  </a:cubicBezTo>
                  <a:cubicBezTo>
                    <a:pt x="26" y="22"/>
                    <a:pt x="25" y="23"/>
                    <a:pt x="24" y="24"/>
                  </a:cubicBezTo>
                  <a:cubicBezTo>
                    <a:pt x="23" y="26"/>
                    <a:pt x="21" y="28"/>
                    <a:pt x="20" y="30"/>
                  </a:cubicBezTo>
                  <a:lnTo>
                    <a:pt x="20" y="73"/>
                  </a:lnTo>
                  <a:cubicBezTo>
                    <a:pt x="20" y="74"/>
                    <a:pt x="20" y="74"/>
                    <a:pt x="19" y="75"/>
                  </a:cubicBezTo>
                  <a:cubicBezTo>
                    <a:pt x="19" y="75"/>
                    <a:pt x="19" y="75"/>
                    <a:pt x="18" y="76"/>
                  </a:cubicBezTo>
                  <a:cubicBezTo>
                    <a:pt x="17" y="76"/>
                    <a:pt x="16" y="76"/>
                    <a:pt x="15" y="76"/>
                  </a:cubicBezTo>
                  <a:cubicBezTo>
                    <a:pt x="14" y="76"/>
                    <a:pt x="12" y="76"/>
                    <a:pt x="10" y="76"/>
                  </a:cubicBezTo>
                  <a:cubicBezTo>
                    <a:pt x="8" y="76"/>
                    <a:pt x="7" y="76"/>
                    <a:pt x="5" y="76"/>
                  </a:cubicBezTo>
                  <a:cubicBezTo>
                    <a:pt x="4" y="76"/>
                    <a:pt x="3" y="76"/>
                    <a:pt x="2" y="76"/>
                  </a:cubicBezTo>
                  <a:cubicBezTo>
                    <a:pt x="2" y="75"/>
                    <a:pt x="1" y="75"/>
                    <a:pt x="1" y="75"/>
                  </a:cubicBezTo>
                  <a:cubicBezTo>
                    <a:pt x="1" y="74"/>
                    <a:pt x="0" y="74"/>
                    <a:pt x="0" y="73"/>
                  </a:cubicBezTo>
                  <a:lnTo>
                    <a:pt x="0" y="4"/>
                  </a:lnTo>
                  <a:cubicBezTo>
                    <a:pt x="0" y="3"/>
                    <a:pt x="0" y="3"/>
                    <a:pt x="1" y="3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6" y="1"/>
                    <a:pt x="7" y="1"/>
                    <a:pt x="9" y="1"/>
                  </a:cubicBezTo>
                  <a:cubicBezTo>
                    <a:pt x="10" y="1"/>
                    <a:pt x="12" y="1"/>
                    <a:pt x="13" y="1"/>
                  </a:cubicBezTo>
                  <a:cubicBezTo>
                    <a:pt x="14" y="1"/>
                    <a:pt x="15" y="1"/>
                    <a:pt x="15" y="2"/>
                  </a:cubicBezTo>
                  <a:cubicBezTo>
                    <a:pt x="16" y="2"/>
                    <a:pt x="16" y="2"/>
                    <a:pt x="17" y="3"/>
                  </a:cubicBezTo>
                  <a:cubicBezTo>
                    <a:pt x="17" y="3"/>
                    <a:pt x="17" y="3"/>
                    <a:pt x="17" y="4"/>
                  </a:cubicBezTo>
                  <a:lnTo>
                    <a:pt x="17" y="13"/>
                  </a:lnTo>
                  <a:cubicBezTo>
                    <a:pt x="19" y="10"/>
                    <a:pt x="21" y="8"/>
                    <a:pt x="22" y="6"/>
                  </a:cubicBezTo>
                  <a:cubicBezTo>
                    <a:pt x="24" y="4"/>
                    <a:pt x="25" y="3"/>
                    <a:pt x="27" y="2"/>
                  </a:cubicBezTo>
                  <a:cubicBezTo>
                    <a:pt x="28" y="1"/>
                    <a:pt x="30" y="0"/>
                    <a:pt x="31" y="0"/>
                  </a:cubicBezTo>
                  <a:cubicBezTo>
                    <a:pt x="33" y="0"/>
                    <a:pt x="34" y="0"/>
                    <a:pt x="35" y="0"/>
                  </a:cubicBezTo>
                  <a:cubicBezTo>
                    <a:pt x="36" y="0"/>
                    <a:pt x="37" y="0"/>
                    <a:pt x="38" y="0"/>
                  </a:cubicBezTo>
                  <a:cubicBezTo>
                    <a:pt x="38" y="0"/>
                    <a:pt x="39" y="0"/>
                    <a:pt x="40" y="0"/>
                  </a:cubicBezTo>
                  <a:cubicBezTo>
                    <a:pt x="41" y="0"/>
                    <a:pt x="42" y="0"/>
                    <a:pt x="42" y="1"/>
                  </a:cubicBezTo>
                  <a:cubicBezTo>
                    <a:pt x="43" y="1"/>
                    <a:pt x="43" y="1"/>
                    <a:pt x="44" y="1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3"/>
                    <a:pt x="44" y="3"/>
                    <a:pt x="45" y="4"/>
                  </a:cubicBezTo>
                  <a:cubicBezTo>
                    <a:pt x="45" y="4"/>
                    <a:pt x="45" y="5"/>
                    <a:pt x="45" y="6"/>
                  </a:cubicBezTo>
                  <a:cubicBezTo>
                    <a:pt x="45" y="7"/>
                    <a:pt x="45" y="9"/>
                    <a:pt x="45" y="10"/>
                  </a:cubicBezTo>
                  <a:lnTo>
                    <a:pt x="45" y="10"/>
                  </a:lnTo>
                  <a:close/>
                </a:path>
              </a:pathLst>
            </a:custGeom>
            <a:solidFill>
              <a:srgbClr val="C04F1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0" name="Freeform 146">
              <a:extLst>
                <a:ext uri="{FF2B5EF4-FFF2-40B4-BE49-F238E27FC236}">
                  <a16:creationId xmlns:a16="http://schemas.microsoft.com/office/drawing/2014/main" id="{36E91D8C-B4D0-472D-B8A4-00094F6DBC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1" y="1700"/>
              <a:ext cx="30" cy="35"/>
            </a:xfrm>
            <a:custGeom>
              <a:avLst/>
              <a:gdLst>
                <a:gd name="T0" fmla="*/ 68 w 68"/>
                <a:gd name="T1" fmla="*/ 37 h 78"/>
                <a:gd name="T2" fmla="*/ 68 w 68"/>
                <a:gd name="T3" fmla="*/ 37 h 78"/>
                <a:gd name="T4" fmla="*/ 67 w 68"/>
                <a:gd name="T5" fmla="*/ 42 h 78"/>
                <a:gd name="T6" fmla="*/ 62 w 68"/>
                <a:gd name="T7" fmla="*/ 44 h 78"/>
                <a:gd name="T8" fmla="*/ 20 w 68"/>
                <a:gd name="T9" fmla="*/ 44 h 78"/>
                <a:gd name="T10" fmla="*/ 21 w 68"/>
                <a:gd name="T11" fmla="*/ 52 h 78"/>
                <a:gd name="T12" fmla="*/ 24 w 68"/>
                <a:gd name="T13" fmla="*/ 58 h 78"/>
                <a:gd name="T14" fmla="*/ 30 w 68"/>
                <a:gd name="T15" fmla="*/ 62 h 78"/>
                <a:gd name="T16" fmla="*/ 39 w 68"/>
                <a:gd name="T17" fmla="*/ 63 h 78"/>
                <a:gd name="T18" fmla="*/ 48 w 68"/>
                <a:gd name="T19" fmla="*/ 62 h 78"/>
                <a:gd name="T20" fmla="*/ 55 w 68"/>
                <a:gd name="T21" fmla="*/ 61 h 78"/>
                <a:gd name="T22" fmla="*/ 59 w 68"/>
                <a:gd name="T23" fmla="*/ 59 h 78"/>
                <a:gd name="T24" fmla="*/ 62 w 68"/>
                <a:gd name="T25" fmla="*/ 58 h 78"/>
                <a:gd name="T26" fmla="*/ 64 w 68"/>
                <a:gd name="T27" fmla="*/ 58 h 78"/>
                <a:gd name="T28" fmla="*/ 64 w 68"/>
                <a:gd name="T29" fmla="*/ 59 h 78"/>
                <a:gd name="T30" fmla="*/ 65 w 68"/>
                <a:gd name="T31" fmla="*/ 61 h 78"/>
                <a:gd name="T32" fmla="*/ 65 w 68"/>
                <a:gd name="T33" fmla="*/ 65 h 78"/>
                <a:gd name="T34" fmla="*/ 65 w 68"/>
                <a:gd name="T35" fmla="*/ 67 h 78"/>
                <a:gd name="T36" fmla="*/ 65 w 68"/>
                <a:gd name="T37" fmla="*/ 70 h 78"/>
                <a:gd name="T38" fmla="*/ 64 w 68"/>
                <a:gd name="T39" fmla="*/ 71 h 78"/>
                <a:gd name="T40" fmla="*/ 63 w 68"/>
                <a:gd name="T41" fmla="*/ 72 h 78"/>
                <a:gd name="T42" fmla="*/ 61 w 68"/>
                <a:gd name="T43" fmla="*/ 74 h 78"/>
                <a:gd name="T44" fmla="*/ 55 w 68"/>
                <a:gd name="T45" fmla="*/ 75 h 78"/>
                <a:gd name="T46" fmla="*/ 47 w 68"/>
                <a:gd name="T47" fmla="*/ 77 h 78"/>
                <a:gd name="T48" fmla="*/ 37 w 68"/>
                <a:gd name="T49" fmla="*/ 78 h 78"/>
                <a:gd name="T50" fmla="*/ 21 w 68"/>
                <a:gd name="T51" fmla="*/ 75 h 78"/>
                <a:gd name="T52" fmla="*/ 9 w 68"/>
                <a:gd name="T53" fmla="*/ 68 h 78"/>
                <a:gd name="T54" fmla="*/ 2 w 68"/>
                <a:gd name="T55" fmla="*/ 56 h 78"/>
                <a:gd name="T56" fmla="*/ 0 w 68"/>
                <a:gd name="T57" fmla="*/ 39 h 78"/>
                <a:gd name="T58" fmla="*/ 3 w 68"/>
                <a:gd name="T59" fmla="*/ 23 h 78"/>
                <a:gd name="T60" fmla="*/ 10 w 68"/>
                <a:gd name="T61" fmla="*/ 10 h 78"/>
                <a:gd name="T62" fmla="*/ 21 w 68"/>
                <a:gd name="T63" fmla="*/ 2 h 78"/>
                <a:gd name="T64" fmla="*/ 35 w 68"/>
                <a:gd name="T65" fmla="*/ 0 h 78"/>
                <a:gd name="T66" fmla="*/ 50 w 68"/>
                <a:gd name="T67" fmla="*/ 2 h 78"/>
                <a:gd name="T68" fmla="*/ 60 w 68"/>
                <a:gd name="T69" fmla="*/ 9 h 78"/>
                <a:gd name="T70" fmla="*/ 66 w 68"/>
                <a:gd name="T71" fmla="*/ 20 h 78"/>
                <a:gd name="T72" fmla="*/ 68 w 68"/>
                <a:gd name="T73" fmla="*/ 33 h 78"/>
                <a:gd name="T74" fmla="*/ 68 w 68"/>
                <a:gd name="T75" fmla="*/ 37 h 78"/>
                <a:gd name="T76" fmla="*/ 49 w 68"/>
                <a:gd name="T77" fmla="*/ 31 h 78"/>
                <a:gd name="T78" fmla="*/ 49 w 68"/>
                <a:gd name="T79" fmla="*/ 31 h 78"/>
                <a:gd name="T80" fmla="*/ 46 w 68"/>
                <a:gd name="T81" fmla="*/ 18 h 78"/>
                <a:gd name="T82" fmla="*/ 35 w 68"/>
                <a:gd name="T83" fmla="*/ 13 h 78"/>
                <a:gd name="T84" fmla="*/ 29 w 68"/>
                <a:gd name="T85" fmla="*/ 15 h 78"/>
                <a:gd name="T86" fmla="*/ 24 w 68"/>
                <a:gd name="T87" fmla="*/ 19 h 78"/>
                <a:gd name="T88" fmla="*/ 21 w 68"/>
                <a:gd name="T89" fmla="*/ 24 h 78"/>
                <a:gd name="T90" fmla="*/ 20 w 68"/>
                <a:gd name="T91" fmla="*/ 31 h 78"/>
                <a:gd name="T92" fmla="*/ 49 w 68"/>
                <a:gd name="T93" fmla="*/ 3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8" h="78">
                  <a:moveTo>
                    <a:pt x="68" y="37"/>
                  </a:moveTo>
                  <a:lnTo>
                    <a:pt x="68" y="37"/>
                  </a:lnTo>
                  <a:cubicBezTo>
                    <a:pt x="68" y="39"/>
                    <a:pt x="68" y="41"/>
                    <a:pt x="67" y="42"/>
                  </a:cubicBezTo>
                  <a:cubicBezTo>
                    <a:pt x="65" y="43"/>
                    <a:pt x="64" y="44"/>
                    <a:pt x="62" y="44"/>
                  </a:cubicBezTo>
                  <a:lnTo>
                    <a:pt x="20" y="44"/>
                  </a:lnTo>
                  <a:cubicBezTo>
                    <a:pt x="20" y="46"/>
                    <a:pt x="20" y="49"/>
                    <a:pt x="21" y="52"/>
                  </a:cubicBezTo>
                  <a:cubicBezTo>
                    <a:pt x="22" y="54"/>
                    <a:pt x="23" y="56"/>
                    <a:pt x="24" y="58"/>
                  </a:cubicBezTo>
                  <a:cubicBezTo>
                    <a:pt x="26" y="59"/>
                    <a:pt x="28" y="61"/>
                    <a:pt x="30" y="62"/>
                  </a:cubicBezTo>
                  <a:cubicBezTo>
                    <a:pt x="33" y="62"/>
                    <a:pt x="36" y="63"/>
                    <a:pt x="39" y="63"/>
                  </a:cubicBezTo>
                  <a:cubicBezTo>
                    <a:pt x="42" y="63"/>
                    <a:pt x="45" y="63"/>
                    <a:pt x="48" y="62"/>
                  </a:cubicBezTo>
                  <a:cubicBezTo>
                    <a:pt x="51" y="62"/>
                    <a:pt x="53" y="61"/>
                    <a:pt x="55" y="61"/>
                  </a:cubicBezTo>
                  <a:cubicBezTo>
                    <a:pt x="57" y="60"/>
                    <a:pt x="58" y="59"/>
                    <a:pt x="59" y="59"/>
                  </a:cubicBezTo>
                  <a:cubicBezTo>
                    <a:pt x="61" y="58"/>
                    <a:pt x="62" y="58"/>
                    <a:pt x="62" y="58"/>
                  </a:cubicBezTo>
                  <a:cubicBezTo>
                    <a:pt x="63" y="58"/>
                    <a:pt x="63" y="58"/>
                    <a:pt x="64" y="58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65" y="60"/>
                    <a:pt x="65" y="61"/>
                    <a:pt x="65" y="61"/>
                  </a:cubicBezTo>
                  <a:cubicBezTo>
                    <a:pt x="65" y="62"/>
                    <a:pt x="65" y="63"/>
                    <a:pt x="65" y="65"/>
                  </a:cubicBezTo>
                  <a:cubicBezTo>
                    <a:pt x="65" y="66"/>
                    <a:pt x="65" y="67"/>
                    <a:pt x="65" y="67"/>
                  </a:cubicBezTo>
                  <a:cubicBezTo>
                    <a:pt x="65" y="68"/>
                    <a:pt x="65" y="69"/>
                    <a:pt x="65" y="70"/>
                  </a:cubicBezTo>
                  <a:cubicBezTo>
                    <a:pt x="64" y="70"/>
                    <a:pt x="64" y="71"/>
                    <a:pt x="64" y="71"/>
                  </a:cubicBezTo>
                  <a:cubicBezTo>
                    <a:pt x="64" y="71"/>
                    <a:pt x="64" y="72"/>
                    <a:pt x="63" y="72"/>
                  </a:cubicBezTo>
                  <a:cubicBezTo>
                    <a:pt x="63" y="72"/>
                    <a:pt x="62" y="73"/>
                    <a:pt x="61" y="74"/>
                  </a:cubicBezTo>
                  <a:cubicBezTo>
                    <a:pt x="59" y="74"/>
                    <a:pt x="57" y="75"/>
                    <a:pt x="55" y="75"/>
                  </a:cubicBezTo>
                  <a:cubicBezTo>
                    <a:pt x="52" y="76"/>
                    <a:pt x="50" y="77"/>
                    <a:pt x="47" y="77"/>
                  </a:cubicBezTo>
                  <a:cubicBezTo>
                    <a:pt x="44" y="77"/>
                    <a:pt x="41" y="78"/>
                    <a:pt x="37" y="78"/>
                  </a:cubicBezTo>
                  <a:cubicBezTo>
                    <a:pt x="31" y="78"/>
                    <a:pt x="26" y="77"/>
                    <a:pt x="21" y="75"/>
                  </a:cubicBezTo>
                  <a:cubicBezTo>
                    <a:pt x="16" y="74"/>
                    <a:pt x="12" y="71"/>
                    <a:pt x="9" y="68"/>
                  </a:cubicBezTo>
                  <a:cubicBezTo>
                    <a:pt x="6" y="65"/>
                    <a:pt x="4" y="61"/>
                    <a:pt x="2" y="56"/>
                  </a:cubicBezTo>
                  <a:cubicBezTo>
                    <a:pt x="1" y="51"/>
                    <a:pt x="0" y="46"/>
                    <a:pt x="0" y="39"/>
                  </a:cubicBezTo>
                  <a:cubicBezTo>
                    <a:pt x="0" y="33"/>
                    <a:pt x="1" y="28"/>
                    <a:pt x="3" y="23"/>
                  </a:cubicBezTo>
                  <a:cubicBezTo>
                    <a:pt x="4" y="18"/>
                    <a:pt x="6" y="14"/>
                    <a:pt x="10" y="10"/>
                  </a:cubicBezTo>
                  <a:cubicBezTo>
                    <a:pt x="13" y="7"/>
                    <a:pt x="16" y="4"/>
                    <a:pt x="21" y="2"/>
                  </a:cubicBezTo>
                  <a:cubicBezTo>
                    <a:pt x="25" y="0"/>
                    <a:pt x="30" y="0"/>
                    <a:pt x="35" y="0"/>
                  </a:cubicBezTo>
                  <a:cubicBezTo>
                    <a:pt x="41" y="0"/>
                    <a:pt x="46" y="0"/>
                    <a:pt x="50" y="2"/>
                  </a:cubicBezTo>
                  <a:cubicBezTo>
                    <a:pt x="54" y="4"/>
                    <a:pt x="58" y="6"/>
                    <a:pt x="60" y="9"/>
                  </a:cubicBezTo>
                  <a:cubicBezTo>
                    <a:pt x="63" y="12"/>
                    <a:pt x="65" y="16"/>
                    <a:pt x="66" y="20"/>
                  </a:cubicBezTo>
                  <a:cubicBezTo>
                    <a:pt x="68" y="24"/>
                    <a:pt x="68" y="29"/>
                    <a:pt x="68" y="33"/>
                  </a:cubicBezTo>
                  <a:lnTo>
                    <a:pt x="68" y="37"/>
                  </a:lnTo>
                  <a:close/>
                  <a:moveTo>
                    <a:pt x="49" y="31"/>
                  </a:moveTo>
                  <a:lnTo>
                    <a:pt x="49" y="31"/>
                  </a:lnTo>
                  <a:cubicBezTo>
                    <a:pt x="49" y="25"/>
                    <a:pt x="48" y="21"/>
                    <a:pt x="46" y="18"/>
                  </a:cubicBezTo>
                  <a:cubicBezTo>
                    <a:pt x="44" y="15"/>
                    <a:pt x="40" y="13"/>
                    <a:pt x="35" y="13"/>
                  </a:cubicBezTo>
                  <a:cubicBezTo>
                    <a:pt x="33" y="13"/>
                    <a:pt x="30" y="14"/>
                    <a:pt x="29" y="15"/>
                  </a:cubicBezTo>
                  <a:cubicBezTo>
                    <a:pt x="27" y="16"/>
                    <a:pt x="25" y="17"/>
                    <a:pt x="24" y="19"/>
                  </a:cubicBezTo>
                  <a:cubicBezTo>
                    <a:pt x="23" y="20"/>
                    <a:pt x="22" y="22"/>
                    <a:pt x="21" y="24"/>
                  </a:cubicBezTo>
                  <a:cubicBezTo>
                    <a:pt x="20" y="26"/>
                    <a:pt x="20" y="29"/>
                    <a:pt x="20" y="31"/>
                  </a:cubicBezTo>
                  <a:lnTo>
                    <a:pt x="49" y="31"/>
                  </a:lnTo>
                  <a:close/>
                </a:path>
              </a:pathLst>
            </a:custGeom>
            <a:solidFill>
              <a:srgbClr val="C04F1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1" name="Freeform 147">
              <a:extLst>
                <a:ext uri="{FF2B5EF4-FFF2-40B4-BE49-F238E27FC236}">
                  <a16:creationId xmlns:a16="http://schemas.microsoft.com/office/drawing/2014/main" id="{F4120858-AF5A-4345-9AAF-516633BAC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" y="1700"/>
              <a:ext cx="23" cy="35"/>
            </a:xfrm>
            <a:custGeom>
              <a:avLst/>
              <a:gdLst>
                <a:gd name="T0" fmla="*/ 53 w 53"/>
                <a:gd name="T1" fmla="*/ 54 h 78"/>
                <a:gd name="T2" fmla="*/ 44 w 53"/>
                <a:gd name="T3" fmla="*/ 72 h 78"/>
                <a:gd name="T4" fmla="*/ 23 w 53"/>
                <a:gd name="T5" fmla="*/ 78 h 78"/>
                <a:gd name="T6" fmla="*/ 9 w 53"/>
                <a:gd name="T7" fmla="*/ 76 h 78"/>
                <a:gd name="T8" fmla="*/ 2 w 53"/>
                <a:gd name="T9" fmla="*/ 72 h 78"/>
                <a:gd name="T10" fmla="*/ 0 w 53"/>
                <a:gd name="T11" fmla="*/ 64 h 78"/>
                <a:gd name="T12" fmla="*/ 1 w 53"/>
                <a:gd name="T13" fmla="*/ 58 h 78"/>
                <a:gd name="T14" fmla="*/ 3 w 53"/>
                <a:gd name="T15" fmla="*/ 57 h 78"/>
                <a:gd name="T16" fmla="*/ 9 w 53"/>
                <a:gd name="T17" fmla="*/ 60 h 78"/>
                <a:gd name="T18" fmla="*/ 23 w 53"/>
                <a:gd name="T19" fmla="*/ 63 h 78"/>
                <a:gd name="T20" fmla="*/ 31 w 53"/>
                <a:gd name="T21" fmla="*/ 61 h 78"/>
                <a:gd name="T22" fmla="*/ 34 w 53"/>
                <a:gd name="T23" fmla="*/ 55 h 78"/>
                <a:gd name="T24" fmla="*/ 29 w 53"/>
                <a:gd name="T25" fmla="*/ 48 h 78"/>
                <a:gd name="T26" fmla="*/ 17 w 53"/>
                <a:gd name="T27" fmla="*/ 44 h 78"/>
                <a:gd name="T28" fmla="*/ 6 w 53"/>
                <a:gd name="T29" fmla="*/ 36 h 78"/>
                <a:gd name="T30" fmla="*/ 0 w 53"/>
                <a:gd name="T31" fmla="*/ 22 h 78"/>
                <a:gd name="T32" fmla="*/ 8 w 53"/>
                <a:gd name="T33" fmla="*/ 6 h 78"/>
                <a:gd name="T34" fmla="*/ 29 w 53"/>
                <a:gd name="T35" fmla="*/ 0 h 78"/>
                <a:gd name="T36" fmla="*/ 40 w 53"/>
                <a:gd name="T37" fmla="*/ 1 h 78"/>
                <a:gd name="T38" fmla="*/ 47 w 53"/>
                <a:gd name="T39" fmla="*/ 4 h 78"/>
                <a:gd name="T40" fmla="*/ 49 w 53"/>
                <a:gd name="T41" fmla="*/ 7 h 78"/>
                <a:gd name="T42" fmla="*/ 49 w 53"/>
                <a:gd name="T43" fmla="*/ 12 h 78"/>
                <a:gd name="T44" fmla="*/ 48 w 53"/>
                <a:gd name="T45" fmla="*/ 17 h 78"/>
                <a:gd name="T46" fmla="*/ 47 w 53"/>
                <a:gd name="T47" fmla="*/ 18 h 78"/>
                <a:gd name="T48" fmla="*/ 41 w 53"/>
                <a:gd name="T49" fmla="*/ 16 h 78"/>
                <a:gd name="T50" fmla="*/ 29 w 53"/>
                <a:gd name="T51" fmla="*/ 13 h 78"/>
                <a:gd name="T52" fmla="*/ 21 w 53"/>
                <a:gd name="T53" fmla="*/ 15 h 78"/>
                <a:gd name="T54" fmla="*/ 19 w 53"/>
                <a:gd name="T55" fmla="*/ 21 h 78"/>
                <a:gd name="T56" fmla="*/ 24 w 53"/>
                <a:gd name="T57" fmla="*/ 28 h 78"/>
                <a:gd name="T58" fmla="*/ 36 w 53"/>
                <a:gd name="T59" fmla="*/ 32 h 78"/>
                <a:gd name="T60" fmla="*/ 48 w 53"/>
                <a:gd name="T61" fmla="*/ 40 h 78"/>
                <a:gd name="T62" fmla="*/ 53 w 53"/>
                <a:gd name="T63" fmla="*/ 5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" h="78">
                  <a:moveTo>
                    <a:pt x="53" y="54"/>
                  </a:moveTo>
                  <a:lnTo>
                    <a:pt x="53" y="54"/>
                  </a:lnTo>
                  <a:cubicBezTo>
                    <a:pt x="53" y="58"/>
                    <a:pt x="52" y="61"/>
                    <a:pt x="51" y="64"/>
                  </a:cubicBezTo>
                  <a:cubicBezTo>
                    <a:pt x="49" y="67"/>
                    <a:pt x="47" y="70"/>
                    <a:pt x="44" y="72"/>
                  </a:cubicBezTo>
                  <a:cubicBezTo>
                    <a:pt x="42" y="74"/>
                    <a:pt x="39" y="75"/>
                    <a:pt x="35" y="76"/>
                  </a:cubicBezTo>
                  <a:cubicBezTo>
                    <a:pt x="31" y="77"/>
                    <a:pt x="27" y="78"/>
                    <a:pt x="23" y="78"/>
                  </a:cubicBezTo>
                  <a:cubicBezTo>
                    <a:pt x="20" y="78"/>
                    <a:pt x="18" y="77"/>
                    <a:pt x="16" y="77"/>
                  </a:cubicBezTo>
                  <a:cubicBezTo>
                    <a:pt x="13" y="77"/>
                    <a:pt x="11" y="76"/>
                    <a:pt x="9" y="76"/>
                  </a:cubicBezTo>
                  <a:cubicBezTo>
                    <a:pt x="7" y="75"/>
                    <a:pt x="6" y="74"/>
                    <a:pt x="5" y="74"/>
                  </a:cubicBezTo>
                  <a:cubicBezTo>
                    <a:pt x="3" y="73"/>
                    <a:pt x="2" y="73"/>
                    <a:pt x="2" y="72"/>
                  </a:cubicBezTo>
                  <a:cubicBezTo>
                    <a:pt x="1" y="71"/>
                    <a:pt x="1" y="71"/>
                    <a:pt x="0" y="69"/>
                  </a:cubicBezTo>
                  <a:cubicBezTo>
                    <a:pt x="0" y="68"/>
                    <a:pt x="0" y="67"/>
                    <a:pt x="0" y="64"/>
                  </a:cubicBezTo>
                  <a:cubicBezTo>
                    <a:pt x="0" y="63"/>
                    <a:pt x="0" y="62"/>
                    <a:pt x="0" y="61"/>
                  </a:cubicBezTo>
                  <a:cubicBezTo>
                    <a:pt x="0" y="60"/>
                    <a:pt x="0" y="59"/>
                    <a:pt x="1" y="58"/>
                  </a:cubicBezTo>
                  <a:cubicBezTo>
                    <a:pt x="1" y="58"/>
                    <a:pt x="1" y="58"/>
                    <a:pt x="1" y="57"/>
                  </a:cubicBezTo>
                  <a:cubicBezTo>
                    <a:pt x="2" y="57"/>
                    <a:pt x="2" y="57"/>
                    <a:pt x="3" y="57"/>
                  </a:cubicBezTo>
                  <a:cubicBezTo>
                    <a:pt x="3" y="57"/>
                    <a:pt x="4" y="57"/>
                    <a:pt x="5" y="58"/>
                  </a:cubicBezTo>
                  <a:cubicBezTo>
                    <a:pt x="6" y="59"/>
                    <a:pt x="8" y="59"/>
                    <a:pt x="9" y="60"/>
                  </a:cubicBezTo>
                  <a:cubicBezTo>
                    <a:pt x="11" y="61"/>
                    <a:pt x="13" y="62"/>
                    <a:pt x="15" y="62"/>
                  </a:cubicBezTo>
                  <a:cubicBezTo>
                    <a:pt x="17" y="63"/>
                    <a:pt x="20" y="63"/>
                    <a:pt x="23" y="63"/>
                  </a:cubicBezTo>
                  <a:cubicBezTo>
                    <a:pt x="24" y="63"/>
                    <a:pt x="26" y="63"/>
                    <a:pt x="27" y="63"/>
                  </a:cubicBezTo>
                  <a:cubicBezTo>
                    <a:pt x="29" y="63"/>
                    <a:pt x="30" y="62"/>
                    <a:pt x="31" y="61"/>
                  </a:cubicBezTo>
                  <a:cubicBezTo>
                    <a:pt x="32" y="61"/>
                    <a:pt x="33" y="60"/>
                    <a:pt x="33" y="59"/>
                  </a:cubicBezTo>
                  <a:cubicBezTo>
                    <a:pt x="34" y="58"/>
                    <a:pt x="34" y="57"/>
                    <a:pt x="34" y="55"/>
                  </a:cubicBezTo>
                  <a:cubicBezTo>
                    <a:pt x="34" y="54"/>
                    <a:pt x="33" y="52"/>
                    <a:pt x="32" y="51"/>
                  </a:cubicBezTo>
                  <a:cubicBezTo>
                    <a:pt x="31" y="50"/>
                    <a:pt x="30" y="49"/>
                    <a:pt x="29" y="48"/>
                  </a:cubicBezTo>
                  <a:cubicBezTo>
                    <a:pt x="27" y="47"/>
                    <a:pt x="25" y="47"/>
                    <a:pt x="23" y="46"/>
                  </a:cubicBezTo>
                  <a:cubicBezTo>
                    <a:pt x="21" y="45"/>
                    <a:pt x="19" y="44"/>
                    <a:pt x="17" y="44"/>
                  </a:cubicBezTo>
                  <a:cubicBezTo>
                    <a:pt x="15" y="43"/>
                    <a:pt x="13" y="42"/>
                    <a:pt x="11" y="41"/>
                  </a:cubicBezTo>
                  <a:cubicBezTo>
                    <a:pt x="9" y="39"/>
                    <a:pt x="7" y="38"/>
                    <a:pt x="6" y="36"/>
                  </a:cubicBezTo>
                  <a:cubicBezTo>
                    <a:pt x="4" y="35"/>
                    <a:pt x="3" y="33"/>
                    <a:pt x="2" y="30"/>
                  </a:cubicBezTo>
                  <a:cubicBezTo>
                    <a:pt x="1" y="28"/>
                    <a:pt x="0" y="25"/>
                    <a:pt x="0" y="22"/>
                  </a:cubicBezTo>
                  <a:cubicBezTo>
                    <a:pt x="0" y="19"/>
                    <a:pt x="1" y="16"/>
                    <a:pt x="2" y="13"/>
                  </a:cubicBezTo>
                  <a:cubicBezTo>
                    <a:pt x="4" y="10"/>
                    <a:pt x="5" y="8"/>
                    <a:pt x="8" y="6"/>
                  </a:cubicBezTo>
                  <a:cubicBezTo>
                    <a:pt x="10" y="4"/>
                    <a:pt x="13" y="2"/>
                    <a:pt x="17" y="1"/>
                  </a:cubicBezTo>
                  <a:cubicBezTo>
                    <a:pt x="20" y="0"/>
                    <a:pt x="24" y="0"/>
                    <a:pt x="29" y="0"/>
                  </a:cubicBezTo>
                  <a:cubicBezTo>
                    <a:pt x="31" y="0"/>
                    <a:pt x="33" y="0"/>
                    <a:pt x="35" y="0"/>
                  </a:cubicBezTo>
                  <a:cubicBezTo>
                    <a:pt x="37" y="0"/>
                    <a:pt x="39" y="1"/>
                    <a:pt x="40" y="1"/>
                  </a:cubicBezTo>
                  <a:cubicBezTo>
                    <a:pt x="42" y="2"/>
                    <a:pt x="44" y="2"/>
                    <a:pt x="45" y="3"/>
                  </a:cubicBezTo>
                  <a:cubicBezTo>
                    <a:pt x="46" y="3"/>
                    <a:pt x="47" y="4"/>
                    <a:pt x="47" y="4"/>
                  </a:cubicBezTo>
                  <a:cubicBezTo>
                    <a:pt x="48" y="4"/>
                    <a:pt x="48" y="5"/>
                    <a:pt x="48" y="5"/>
                  </a:cubicBezTo>
                  <a:cubicBezTo>
                    <a:pt x="48" y="6"/>
                    <a:pt x="49" y="6"/>
                    <a:pt x="49" y="7"/>
                  </a:cubicBezTo>
                  <a:cubicBezTo>
                    <a:pt x="49" y="7"/>
                    <a:pt x="49" y="8"/>
                    <a:pt x="49" y="9"/>
                  </a:cubicBezTo>
                  <a:cubicBezTo>
                    <a:pt x="49" y="9"/>
                    <a:pt x="49" y="10"/>
                    <a:pt x="49" y="12"/>
                  </a:cubicBezTo>
                  <a:cubicBezTo>
                    <a:pt x="49" y="13"/>
                    <a:pt x="49" y="14"/>
                    <a:pt x="49" y="15"/>
                  </a:cubicBezTo>
                  <a:cubicBezTo>
                    <a:pt x="49" y="16"/>
                    <a:pt x="49" y="17"/>
                    <a:pt x="48" y="17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6" y="18"/>
                    <a:pt x="45" y="18"/>
                    <a:pt x="44" y="18"/>
                  </a:cubicBezTo>
                  <a:cubicBezTo>
                    <a:pt x="44" y="17"/>
                    <a:pt x="42" y="17"/>
                    <a:pt x="41" y="16"/>
                  </a:cubicBezTo>
                  <a:cubicBezTo>
                    <a:pt x="39" y="15"/>
                    <a:pt x="38" y="15"/>
                    <a:pt x="36" y="14"/>
                  </a:cubicBezTo>
                  <a:cubicBezTo>
                    <a:pt x="34" y="14"/>
                    <a:pt x="32" y="13"/>
                    <a:pt x="29" y="13"/>
                  </a:cubicBezTo>
                  <a:cubicBezTo>
                    <a:pt x="27" y="13"/>
                    <a:pt x="26" y="14"/>
                    <a:pt x="24" y="14"/>
                  </a:cubicBezTo>
                  <a:cubicBezTo>
                    <a:pt x="23" y="14"/>
                    <a:pt x="22" y="15"/>
                    <a:pt x="21" y="15"/>
                  </a:cubicBezTo>
                  <a:cubicBezTo>
                    <a:pt x="20" y="16"/>
                    <a:pt x="20" y="17"/>
                    <a:pt x="19" y="18"/>
                  </a:cubicBezTo>
                  <a:cubicBezTo>
                    <a:pt x="19" y="19"/>
                    <a:pt x="19" y="20"/>
                    <a:pt x="19" y="21"/>
                  </a:cubicBezTo>
                  <a:cubicBezTo>
                    <a:pt x="19" y="22"/>
                    <a:pt x="19" y="24"/>
                    <a:pt x="20" y="25"/>
                  </a:cubicBezTo>
                  <a:cubicBezTo>
                    <a:pt x="21" y="26"/>
                    <a:pt x="23" y="27"/>
                    <a:pt x="24" y="28"/>
                  </a:cubicBezTo>
                  <a:cubicBezTo>
                    <a:pt x="26" y="28"/>
                    <a:pt x="28" y="29"/>
                    <a:pt x="30" y="30"/>
                  </a:cubicBezTo>
                  <a:cubicBezTo>
                    <a:pt x="32" y="31"/>
                    <a:pt x="34" y="31"/>
                    <a:pt x="36" y="32"/>
                  </a:cubicBezTo>
                  <a:cubicBezTo>
                    <a:pt x="38" y="33"/>
                    <a:pt x="40" y="34"/>
                    <a:pt x="42" y="35"/>
                  </a:cubicBezTo>
                  <a:cubicBezTo>
                    <a:pt x="44" y="36"/>
                    <a:pt x="46" y="38"/>
                    <a:pt x="48" y="40"/>
                  </a:cubicBezTo>
                  <a:cubicBezTo>
                    <a:pt x="49" y="41"/>
                    <a:pt x="50" y="43"/>
                    <a:pt x="51" y="45"/>
                  </a:cubicBezTo>
                  <a:cubicBezTo>
                    <a:pt x="52" y="48"/>
                    <a:pt x="53" y="50"/>
                    <a:pt x="53" y="54"/>
                  </a:cubicBezTo>
                  <a:lnTo>
                    <a:pt x="53" y="54"/>
                  </a:lnTo>
                  <a:close/>
                </a:path>
              </a:pathLst>
            </a:custGeom>
            <a:solidFill>
              <a:srgbClr val="C04F1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2" name="Freeform 148">
              <a:extLst>
                <a:ext uri="{FF2B5EF4-FFF2-40B4-BE49-F238E27FC236}">
                  <a16:creationId xmlns:a16="http://schemas.microsoft.com/office/drawing/2014/main" id="{E889D7D6-36D0-4704-958E-145E4DC16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" y="1700"/>
              <a:ext cx="23" cy="35"/>
            </a:xfrm>
            <a:custGeom>
              <a:avLst/>
              <a:gdLst>
                <a:gd name="T0" fmla="*/ 53 w 53"/>
                <a:gd name="T1" fmla="*/ 54 h 78"/>
                <a:gd name="T2" fmla="*/ 45 w 53"/>
                <a:gd name="T3" fmla="*/ 72 h 78"/>
                <a:gd name="T4" fmla="*/ 23 w 53"/>
                <a:gd name="T5" fmla="*/ 78 h 78"/>
                <a:gd name="T6" fmla="*/ 9 w 53"/>
                <a:gd name="T7" fmla="*/ 76 h 78"/>
                <a:gd name="T8" fmla="*/ 2 w 53"/>
                <a:gd name="T9" fmla="*/ 72 h 78"/>
                <a:gd name="T10" fmla="*/ 0 w 53"/>
                <a:gd name="T11" fmla="*/ 64 h 78"/>
                <a:gd name="T12" fmla="*/ 1 w 53"/>
                <a:gd name="T13" fmla="*/ 58 h 78"/>
                <a:gd name="T14" fmla="*/ 3 w 53"/>
                <a:gd name="T15" fmla="*/ 57 h 78"/>
                <a:gd name="T16" fmla="*/ 10 w 53"/>
                <a:gd name="T17" fmla="*/ 60 h 78"/>
                <a:gd name="T18" fmla="*/ 23 w 53"/>
                <a:gd name="T19" fmla="*/ 63 h 78"/>
                <a:gd name="T20" fmla="*/ 31 w 53"/>
                <a:gd name="T21" fmla="*/ 61 h 78"/>
                <a:gd name="T22" fmla="*/ 34 w 53"/>
                <a:gd name="T23" fmla="*/ 55 h 78"/>
                <a:gd name="T24" fmla="*/ 29 w 53"/>
                <a:gd name="T25" fmla="*/ 48 h 78"/>
                <a:gd name="T26" fmla="*/ 17 w 53"/>
                <a:gd name="T27" fmla="*/ 44 h 78"/>
                <a:gd name="T28" fmla="*/ 6 w 53"/>
                <a:gd name="T29" fmla="*/ 36 h 78"/>
                <a:gd name="T30" fmla="*/ 1 w 53"/>
                <a:gd name="T31" fmla="*/ 22 h 78"/>
                <a:gd name="T32" fmla="*/ 8 w 53"/>
                <a:gd name="T33" fmla="*/ 6 h 78"/>
                <a:gd name="T34" fmla="*/ 29 w 53"/>
                <a:gd name="T35" fmla="*/ 0 h 78"/>
                <a:gd name="T36" fmla="*/ 41 w 53"/>
                <a:gd name="T37" fmla="*/ 1 h 78"/>
                <a:gd name="T38" fmla="*/ 47 w 53"/>
                <a:gd name="T39" fmla="*/ 4 h 78"/>
                <a:gd name="T40" fmla="*/ 49 w 53"/>
                <a:gd name="T41" fmla="*/ 7 h 78"/>
                <a:gd name="T42" fmla="*/ 49 w 53"/>
                <a:gd name="T43" fmla="*/ 12 h 78"/>
                <a:gd name="T44" fmla="*/ 49 w 53"/>
                <a:gd name="T45" fmla="*/ 17 h 78"/>
                <a:gd name="T46" fmla="*/ 47 w 53"/>
                <a:gd name="T47" fmla="*/ 18 h 78"/>
                <a:gd name="T48" fmla="*/ 41 w 53"/>
                <a:gd name="T49" fmla="*/ 16 h 78"/>
                <a:gd name="T50" fmla="*/ 29 w 53"/>
                <a:gd name="T51" fmla="*/ 13 h 78"/>
                <a:gd name="T52" fmla="*/ 22 w 53"/>
                <a:gd name="T53" fmla="*/ 15 h 78"/>
                <a:gd name="T54" fmla="*/ 19 w 53"/>
                <a:gd name="T55" fmla="*/ 21 h 78"/>
                <a:gd name="T56" fmla="*/ 24 w 53"/>
                <a:gd name="T57" fmla="*/ 28 h 78"/>
                <a:gd name="T58" fmla="*/ 36 w 53"/>
                <a:gd name="T59" fmla="*/ 32 h 78"/>
                <a:gd name="T60" fmla="*/ 48 w 53"/>
                <a:gd name="T61" fmla="*/ 40 h 78"/>
                <a:gd name="T62" fmla="*/ 53 w 53"/>
                <a:gd name="T63" fmla="*/ 5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" h="78">
                  <a:moveTo>
                    <a:pt x="53" y="54"/>
                  </a:moveTo>
                  <a:lnTo>
                    <a:pt x="53" y="54"/>
                  </a:lnTo>
                  <a:cubicBezTo>
                    <a:pt x="53" y="58"/>
                    <a:pt x="52" y="61"/>
                    <a:pt x="51" y="64"/>
                  </a:cubicBezTo>
                  <a:cubicBezTo>
                    <a:pt x="50" y="67"/>
                    <a:pt x="47" y="70"/>
                    <a:pt x="45" y="72"/>
                  </a:cubicBezTo>
                  <a:cubicBezTo>
                    <a:pt x="42" y="74"/>
                    <a:pt x="39" y="75"/>
                    <a:pt x="35" y="76"/>
                  </a:cubicBezTo>
                  <a:cubicBezTo>
                    <a:pt x="32" y="77"/>
                    <a:pt x="28" y="78"/>
                    <a:pt x="23" y="78"/>
                  </a:cubicBezTo>
                  <a:cubicBezTo>
                    <a:pt x="21" y="78"/>
                    <a:pt x="18" y="77"/>
                    <a:pt x="16" y="77"/>
                  </a:cubicBezTo>
                  <a:cubicBezTo>
                    <a:pt x="13" y="77"/>
                    <a:pt x="11" y="76"/>
                    <a:pt x="9" y="76"/>
                  </a:cubicBezTo>
                  <a:cubicBezTo>
                    <a:pt x="8" y="75"/>
                    <a:pt x="6" y="74"/>
                    <a:pt x="5" y="74"/>
                  </a:cubicBezTo>
                  <a:cubicBezTo>
                    <a:pt x="4" y="73"/>
                    <a:pt x="3" y="73"/>
                    <a:pt x="2" y="72"/>
                  </a:cubicBezTo>
                  <a:cubicBezTo>
                    <a:pt x="2" y="71"/>
                    <a:pt x="1" y="71"/>
                    <a:pt x="1" y="69"/>
                  </a:cubicBezTo>
                  <a:cubicBezTo>
                    <a:pt x="0" y="68"/>
                    <a:pt x="0" y="67"/>
                    <a:pt x="0" y="64"/>
                  </a:cubicBezTo>
                  <a:cubicBezTo>
                    <a:pt x="0" y="63"/>
                    <a:pt x="0" y="62"/>
                    <a:pt x="0" y="61"/>
                  </a:cubicBezTo>
                  <a:cubicBezTo>
                    <a:pt x="1" y="60"/>
                    <a:pt x="1" y="59"/>
                    <a:pt x="1" y="58"/>
                  </a:cubicBezTo>
                  <a:cubicBezTo>
                    <a:pt x="1" y="58"/>
                    <a:pt x="1" y="58"/>
                    <a:pt x="2" y="57"/>
                  </a:cubicBezTo>
                  <a:cubicBezTo>
                    <a:pt x="2" y="57"/>
                    <a:pt x="2" y="57"/>
                    <a:pt x="3" y="57"/>
                  </a:cubicBezTo>
                  <a:cubicBezTo>
                    <a:pt x="3" y="57"/>
                    <a:pt x="4" y="57"/>
                    <a:pt x="5" y="58"/>
                  </a:cubicBezTo>
                  <a:cubicBezTo>
                    <a:pt x="7" y="59"/>
                    <a:pt x="8" y="59"/>
                    <a:pt x="10" y="60"/>
                  </a:cubicBezTo>
                  <a:cubicBezTo>
                    <a:pt x="11" y="61"/>
                    <a:pt x="13" y="62"/>
                    <a:pt x="15" y="62"/>
                  </a:cubicBezTo>
                  <a:cubicBezTo>
                    <a:pt x="18" y="63"/>
                    <a:pt x="20" y="63"/>
                    <a:pt x="23" y="63"/>
                  </a:cubicBezTo>
                  <a:cubicBezTo>
                    <a:pt x="25" y="63"/>
                    <a:pt x="26" y="63"/>
                    <a:pt x="28" y="63"/>
                  </a:cubicBezTo>
                  <a:cubicBezTo>
                    <a:pt x="29" y="63"/>
                    <a:pt x="30" y="62"/>
                    <a:pt x="31" y="61"/>
                  </a:cubicBezTo>
                  <a:cubicBezTo>
                    <a:pt x="32" y="61"/>
                    <a:pt x="33" y="60"/>
                    <a:pt x="33" y="59"/>
                  </a:cubicBezTo>
                  <a:cubicBezTo>
                    <a:pt x="34" y="58"/>
                    <a:pt x="34" y="57"/>
                    <a:pt x="34" y="55"/>
                  </a:cubicBezTo>
                  <a:cubicBezTo>
                    <a:pt x="34" y="54"/>
                    <a:pt x="34" y="52"/>
                    <a:pt x="33" y="51"/>
                  </a:cubicBezTo>
                  <a:cubicBezTo>
                    <a:pt x="32" y="50"/>
                    <a:pt x="31" y="49"/>
                    <a:pt x="29" y="48"/>
                  </a:cubicBezTo>
                  <a:cubicBezTo>
                    <a:pt x="27" y="47"/>
                    <a:pt x="26" y="47"/>
                    <a:pt x="24" y="46"/>
                  </a:cubicBezTo>
                  <a:cubicBezTo>
                    <a:pt x="22" y="45"/>
                    <a:pt x="20" y="44"/>
                    <a:pt x="17" y="44"/>
                  </a:cubicBezTo>
                  <a:cubicBezTo>
                    <a:pt x="15" y="43"/>
                    <a:pt x="13" y="42"/>
                    <a:pt x="11" y="41"/>
                  </a:cubicBezTo>
                  <a:cubicBezTo>
                    <a:pt x="9" y="39"/>
                    <a:pt x="8" y="38"/>
                    <a:pt x="6" y="36"/>
                  </a:cubicBezTo>
                  <a:cubicBezTo>
                    <a:pt x="4" y="35"/>
                    <a:pt x="3" y="33"/>
                    <a:pt x="2" y="30"/>
                  </a:cubicBezTo>
                  <a:cubicBezTo>
                    <a:pt x="1" y="28"/>
                    <a:pt x="1" y="25"/>
                    <a:pt x="1" y="22"/>
                  </a:cubicBezTo>
                  <a:cubicBezTo>
                    <a:pt x="1" y="19"/>
                    <a:pt x="1" y="16"/>
                    <a:pt x="3" y="13"/>
                  </a:cubicBezTo>
                  <a:cubicBezTo>
                    <a:pt x="4" y="10"/>
                    <a:pt x="6" y="8"/>
                    <a:pt x="8" y="6"/>
                  </a:cubicBezTo>
                  <a:cubicBezTo>
                    <a:pt x="11" y="4"/>
                    <a:pt x="14" y="2"/>
                    <a:pt x="17" y="1"/>
                  </a:cubicBezTo>
                  <a:cubicBezTo>
                    <a:pt x="21" y="0"/>
                    <a:pt x="25" y="0"/>
                    <a:pt x="29" y="0"/>
                  </a:cubicBezTo>
                  <a:cubicBezTo>
                    <a:pt x="31" y="0"/>
                    <a:pt x="33" y="0"/>
                    <a:pt x="35" y="0"/>
                  </a:cubicBezTo>
                  <a:cubicBezTo>
                    <a:pt x="37" y="0"/>
                    <a:pt x="39" y="1"/>
                    <a:pt x="41" y="1"/>
                  </a:cubicBezTo>
                  <a:cubicBezTo>
                    <a:pt x="42" y="2"/>
                    <a:pt x="44" y="2"/>
                    <a:pt x="45" y="3"/>
                  </a:cubicBezTo>
                  <a:cubicBezTo>
                    <a:pt x="46" y="3"/>
                    <a:pt x="47" y="4"/>
                    <a:pt x="47" y="4"/>
                  </a:cubicBezTo>
                  <a:cubicBezTo>
                    <a:pt x="48" y="4"/>
                    <a:pt x="48" y="5"/>
                    <a:pt x="48" y="5"/>
                  </a:cubicBezTo>
                  <a:cubicBezTo>
                    <a:pt x="49" y="6"/>
                    <a:pt x="49" y="6"/>
                    <a:pt x="49" y="7"/>
                  </a:cubicBezTo>
                  <a:cubicBezTo>
                    <a:pt x="49" y="7"/>
                    <a:pt x="49" y="8"/>
                    <a:pt x="49" y="9"/>
                  </a:cubicBezTo>
                  <a:cubicBezTo>
                    <a:pt x="49" y="9"/>
                    <a:pt x="49" y="10"/>
                    <a:pt x="49" y="12"/>
                  </a:cubicBezTo>
                  <a:cubicBezTo>
                    <a:pt x="49" y="13"/>
                    <a:pt x="49" y="14"/>
                    <a:pt x="49" y="15"/>
                  </a:cubicBezTo>
                  <a:cubicBezTo>
                    <a:pt x="49" y="16"/>
                    <a:pt x="49" y="17"/>
                    <a:pt x="49" y="17"/>
                  </a:cubicBezTo>
                  <a:cubicBezTo>
                    <a:pt x="49" y="18"/>
                    <a:pt x="48" y="18"/>
                    <a:pt x="48" y="18"/>
                  </a:cubicBezTo>
                  <a:cubicBezTo>
                    <a:pt x="48" y="18"/>
                    <a:pt x="47" y="18"/>
                    <a:pt x="47" y="18"/>
                  </a:cubicBezTo>
                  <a:cubicBezTo>
                    <a:pt x="47" y="18"/>
                    <a:pt x="46" y="18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0" y="15"/>
                    <a:pt x="38" y="15"/>
                    <a:pt x="36" y="14"/>
                  </a:cubicBezTo>
                  <a:cubicBezTo>
                    <a:pt x="34" y="14"/>
                    <a:pt x="32" y="13"/>
                    <a:pt x="29" y="13"/>
                  </a:cubicBezTo>
                  <a:cubicBezTo>
                    <a:pt x="28" y="13"/>
                    <a:pt x="26" y="14"/>
                    <a:pt x="25" y="14"/>
                  </a:cubicBezTo>
                  <a:cubicBezTo>
                    <a:pt x="23" y="14"/>
                    <a:pt x="22" y="15"/>
                    <a:pt x="22" y="15"/>
                  </a:cubicBezTo>
                  <a:cubicBezTo>
                    <a:pt x="21" y="16"/>
                    <a:pt x="20" y="17"/>
                    <a:pt x="20" y="18"/>
                  </a:cubicBezTo>
                  <a:cubicBezTo>
                    <a:pt x="19" y="19"/>
                    <a:pt x="19" y="20"/>
                    <a:pt x="19" y="21"/>
                  </a:cubicBezTo>
                  <a:cubicBezTo>
                    <a:pt x="19" y="22"/>
                    <a:pt x="20" y="24"/>
                    <a:pt x="21" y="25"/>
                  </a:cubicBezTo>
                  <a:cubicBezTo>
                    <a:pt x="22" y="26"/>
                    <a:pt x="23" y="27"/>
                    <a:pt x="24" y="28"/>
                  </a:cubicBezTo>
                  <a:cubicBezTo>
                    <a:pt x="26" y="28"/>
                    <a:pt x="28" y="29"/>
                    <a:pt x="30" y="30"/>
                  </a:cubicBezTo>
                  <a:cubicBezTo>
                    <a:pt x="32" y="31"/>
                    <a:pt x="34" y="31"/>
                    <a:pt x="36" y="32"/>
                  </a:cubicBezTo>
                  <a:cubicBezTo>
                    <a:pt x="38" y="33"/>
                    <a:pt x="40" y="34"/>
                    <a:pt x="42" y="35"/>
                  </a:cubicBezTo>
                  <a:cubicBezTo>
                    <a:pt x="44" y="36"/>
                    <a:pt x="46" y="38"/>
                    <a:pt x="48" y="40"/>
                  </a:cubicBezTo>
                  <a:cubicBezTo>
                    <a:pt x="49" y="41"/>
                    <a:pt x="51" y="43"/>
                    <a:pt x="52" y="45"/>
                  </a:cubicBezTo>
                  <a:cubicBezTo>
                    <a:pt x="53" y="48"/>
                    <a:pt x="53" y="50"/>
                    <a:pt x="53" y="54"/>
                  </a:cubicBezTo>
                  <a:lnTo>
                    <a:pt x="53" y="54"/>
                  </a:lnTo>
                  <a:close/>
                </a:path>
              </a:pathLst>
            </a:custGeom>
            <a:solidFill>
              <a:srgbClr val="C04F1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3" name="Freeform 149">
              <a:extLst>
                <a:ext uri="{FF2B5EF4-FFF2-40B4-BE49-F238E27FC236}">
                  <a16:creationId xmlns:a16="http://schemas.microsoft.com/office/drawing/2014/main" id="{D6EDF43D-A503-4F2B-AE80-34816CBC1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" y="1700"/>
              <a:ext cx="29" cy="35"/>
            </a:xfrm>
            <a:custGeom>
              <a:avLst/>
              <a:gdLst>
                <a:gd name="T0" fmla="*/ 66 w 66"/>
                <a:gd name="T1" fmla="*/ 72 h 77"/>
                <a:gd name="T2" fmla="*/ 66 w 66"/>
                <a:gd name="T3" fmla="*/ 72 h 77"/>
                <a:gd name="T4" fmla="*/ 66 w 66"/>
                <a:gd name="T5" fmla="*/ 74 h 77"/>
                <a:gd name="T6" fmla="*/ 65 w 66"/>
                <a:gd name="T7" fmla="*/ 75 h 77"/>
                <a:gd name="T8" fmla="*/ 62 w 66"/>
                <a:gd name="T9" fmla="*/ 75 h 77"/>
                <a:gd name="T10" fmla="*/ 58 w 66"/>
                <a:gd name="T11" fmla="*/ 75 h 77"/>
                <a:gd name="T12" fmla="*/ 54 w 66"/>
                <a:gd name="T13" fmla="*/ 75 h 77"/>
                <a:gd name="T14" fmla="*/ 51 w 66"/>
                <a:gd name="T15" fmla="*/ 75 h 77"/>
                <a:gd name="T16" fmla="*/ 50 w 66"/>
                <a:gd name="T17" fmla="*/ 74 h 77"/>
                <a:gd name="T18" fmla="*/ 50 w 66"/>
                <a:gd name="T19" fmla="*/ 72 h 77"/>
                <a:gd name="T20" fmla="*/ 50 w 66"/>
                <a:gd name="T21" fmla="*/ 64 h 77"/>
                <a:gd name="T22" fmla="*/ 38 w 66"/>
                <a:gd name="T23" fmla="*/ 74 h 77"/>
                <a:gd name="T24" fmla="*/ 26 w 66"/>
                <a:gd name="T25" fmla="*/ 77 h 77"/>
                <a:gd name="T26" fmla="*/ 14 w 66"/>
                <a:gd name="T27" fmla="*/ 74 h 77"/>
                <a:gd name="T28" fmla="*/ 6 w 66"/>
                <a:gd name="T29" fmla="*/ 68 h 77"/>
                <a:gd name="T30" fmla="*/ 2 w 66"/>
                <a:gd name="T31" fmla="*/ 59 h 77"/>
                <a:gd name="T32" fmla="*/ 0 w 66"/>
                <a:gd name="T33" fmla="*/ 45 h 77"/>
                <a:gd name="T34" fmla="*/ 0 w 66"/>
                <a:gd name="T35" fmla="*/ 3 h 77"/>
                <a:gd name="T36" fmla="*/ 1 w 66"/>
                <a:gd name="T37" fmla="*/ 2 h 77"/>
                <a:gd name="T38" fmla="*/ 2 w 66"/>
                <a:gd name="T39" fmla="*/ 1 h 77"/>
                <a:gd name="T40" fmla="*/ 5 w 66"/>
                <a:gd name="T41" fmla="*/ 0 h 77"/>
                <a:gd name="T42" fmla="*/ 10 w 66"/>
                <a:gd name="T43" fmla="*/ 0 h 77"/>
                <a:gd name="T44" fmla="*/ 15 w 66"/>
                <a:gd name="T45" fmla="*/ 0 h 77"/>
                <a:gd name="T46" fmla="*/ 18 w 66"/>
                <a:gd name="T47" fmla="*/ 1 h 77"/>
                <a:gd name="T48" fmla="*/ 19 w 66"/>
                <a:gd name="T49" fmla="*/ 2 h 77"/>
                <a:gd name="T50" fmla="*/ 20 w 66"/>
                <a:gd name="T51" fmla="*/ 3 h 77"/>
                <a:gd name="T52" fmla="*/ 20 w 66"/>
                <a:gd name="T53" fmla="*/ 42 h 77"/>
                <a:gd name="T54" fmla="*/ 21 w 66"/>
                <a:gd name="T55" fmla="*/ 50 h 77"/>
                <a:gd name="T56" fmla="*/ 23 w 66"/>
                <a:gd name="T57" fmla="*/ 55 h 77"/>
                <a:gd name="T58" fmla="*/ 26 w 66"/>
                <a:gd name="T59" fmla="*/ 58 h 77"/>
                <a:gd name="T60" fmla="*/ 32 w 66"/>
                <a:gd name="T61" fmla="*/ 60 h 77"/>
                <a:gd name="T62" fmla="*/ 39 w 66"/>
                <a:gd name="T63" fmla="*/ 57 h 77"/>
                <a:gd name="T64" fmla="*/ 47 w 66"/>
                <a:gd name="T65" fmla="*/ 49 h 77"/>
                <a:gd name="T66" fmla="*/ 47 w 66"/>
                <a:gd name="T67" fmla="*/ 3 h 77"/>
                <a:gd name="T68" fmla="*/ 47 w 66"/>
                <a:gd name="T69" fmla="*/ 2 h 77"/>
                <a:gd name="T70" fmla="*/ 49 w 66"/>
                <a:gd name="T71" fmla="*/ 1 h 77"/>
                <a:gd name="T72" fmla="*/ 52 w 66"/>
                <a:gd name="T73" fmla="*/ 0 h 77"/>
                <a:gd name="T74" fmla="*/ 57 w 66"/>
                <a:gd name="T75" fmla="*/ 0 h 77"/>
                <a:gd name="T76" fmla="*/ 61 w 66"/>
                <a:gd name="T77" fmla="*/ 0 h 77"/>
                <a:gd name="T78" fmla="*/ 64 w 66"/>
                <a:gd name="T79" fmla="*/ 1 h 77"/>
                <a:gd name="T80" fmla="*/ 66 w 66"/>
                <a:gd name="T81" fmla="*/ 2 h 77"/>
                <a:gd name="T82" fmla="*/ 66 w 66"/>
                <a:gd name="T83" fmla="*/ 3 h 77"/>
                <a:gd name="T84" fmla="*/ 66 w 66"/>
                <a:gd name="T85" fmla="*/ 7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6" h="77">
                  <a:moveTo>
                    <a:pt x="66" y="72"/>
                  </a:moveTo>
                  <a:lnTo>
                    <a:pt x="66" y="72"/>
                  </a:lnTo>
                  <a:cubicBezTo>
                    <a:pt x="66" y="73"/>
                    <a:pt x="66" y="73"/>
                    <a:pt x="66" y="74"/>
                  </a:cubicBezTo>
                  <a:cubicBezTo>
                    <a:pt x="66" y="74"/>
                    <a:pt x="65" y="74"/>
                    <a:pt x="65" y="75"/>
                  </a:cubicBezTo>
                  <a:cubicBezTo>
                    <a:pt x="64" y="75"/>
                    <a:pt x="63" y="75"/>
                    <a:pt x="62" y="75"/>
                  </a:cubicBezTo>
                  <a:cubicBezTo>
                    <a:pt x="61" y="75"/>
                    <a:pt x="60" y="75"/>
                    <a:pt x="58" y="75"/>
                  </a:cubicBezTo>
                  <a:cubicBezTo>
                    <a:pt x="56" y="75"/>
                    <a:pt x="55" y="75"/>
                    <a:pt x="54" y="75"/>
                  </a:cubicBezTo>
                  <a:cubicBezTo>
                    <a:pt x="53" y="75"/>
                    <a:pt x="52" y="75"/>
                    <a:pt x="51" y="75"/>
                  </a:cubicBezTo>
                  <a:cubicBezTo>
                    <a:pt x="51" y="74"/>
                    <a:pt x="50" y="74"/>
                    <a:pt x="50" y="74"/>
                  </a:cubicBezTo>
                  <a:cubicBezTo>
                    <a:pt x="50" y="73"/>
                    <a:pt x="50" y="73"/>
                    <a:pt x="50" y="72"/>
                  </a:cubicBezTo>
                  <a:lnTo>
                    <a:pt x="50" y="64"/>
                  </a:lnTo>
                  <a:cubicBezTo>
                    <a:pt x="46" y="68"/>
                    <a:pt x="42" y="71"/>
                    <a:pt x="38" y="74"/>
                  </a:cubicBezTo>
                  <a:cubicBezTo>
                    <a:pt x="34" y="76"/>
                    <a:pt x="30" y="77"/>
                    <a:pt x="26" y="77"/>
                  </a:cubicBezTo>
                  <a:cubicBezTo>
                    <a:pt x="21" y="77"/>
                    <a:pt x="17" y="76"/>
                    <a:pt x="14" y="74"/>
                  </a:cubicBezTo>
                  <a:cubicBezTo>
                    <a:pt x="11" y="73"/>
                    <a:pt x="8" y="71"/>
                    <a:pt x="6" y="68"/>
                  </a:cubicBezTo>
                  <a:cubicBezTo>
                    <a:pt x="4" y="65"/>
                    <a:pt x="2" y="62"/>
                    <a:pt x="2" y="59"/>
                  </a:cubicBezTo>
                  <a:cubicBezTo>
                    <a:pt x="1" y="55"/>
                    <a:pt x="0" y="51"/>
                    <a:pt x="0" y="45"/>
                  </a:cubicBezTo>
                  <a:lnTo>
                    <a:pt x="0" y="3"/>
                  </a:ln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7" y="0"/>
                    <a:pt x="8" y="0"/>
                    <a:pt x="10" y="0"/>
                  </a:cubicBezTo>
                  <a:cubicBezTo>
                    <a:pt x="12" y="0"/>
                    <a:pt x="14" y="0"/>
                    <a:pt x="15" y="0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1"/>
                    <a:pt x="19" y="1"/>
                    <a:pt x="19" y="2"/>
                  </a:cubicBezTo>
                  <a:cubicBezTo>
                    <a:pt x="20" y="2"/>
                    <a:pt x="20" y="2"/>
                    <a:pt x="20" y="3"/>
                  </a:cubicBezTo>
                  <a:lnTo>
                    <a:pt x="20" y="42"/>
                  </a:lnTo>
                  <a:cubicBezTo>
                    <a:pt x="20" y="46"/>
                    <a:pt x="20" y="48"/>
                    <a:pt x="21" y="50"/>
                  </a:cubicBezTo>
                  <a:cubicBezTo>
                    <a:pt x="21" y="52"/>
                    <a:pt x="22" y="54"/>
                    <a:pt x="23" y="55"/>
                  </a:cubicBezTo>
                  <a:cubicBezTo>
                    <a:pt x="24" y="57"/>
                    <a:pt x="25" y="58"/>
                    <a:pt x="26" y="58"/>
                  </a:cubicBezTo>
                  <a:cubicBezTo>
                    <a:pt x="28" y="59"/>
                    <a:pt x="30" y="60"/>
                    <a:pt x="32" y="60"/>
                  </a:cubicBezTo>
                  <a:cubicBezTo>
                    <a:pt x="34" y="60"/>
                    <a:pt x="36" y="59"/>
                    <a:pt x="39" y="57"/>
                  </a:cubicBezTo>
                  <a:cubicBezTo>
                    <a:pt x="41" y="55"/>
                    <a:pt x="44" y="52"/>
                    <a:pt x="47" y="49"/>
                  </a:cubicBezTo>
                  <a:lnTo>
                    <a:pt x="47" y="3"/>
                  </a:lnTo>
                  <a:cubicBezTo>
                    <a:pt x="47" y="2"/>
                    <a:pt x="47" y="2"/>
                    <a:pt x="47" y="2"/>
                  </a:cubicBezTo>
                  <a:cubicBezTo>
                    <a:pt x="48" y="1"/>
                    <a:pt x="48" y="1"/>
                    <a:pt x="49" y="1"/>
                  </a:cubicBezTo>
                  <a:cubicBezTo>
                    <a:pt x="50" y="0"/>
                    <a:pt x="51" y="0"/>
                    <a:pt x="52" y="0"/>
                  </a:cubicBezTo>
                  <a:cubicBezTo>
                    <a:pt x="53" y="0"/>
                    <a:pt x="55" y="0"/>
                    <a:pt x="57" y="0"/>
                  </a:cubicBezTo>
                  <a:cubicBezTo>
                    <a:pt x="59" y="0"/>
                    <a:pt x="60" y="0"/>
                    <a:pt x="61" y="0"/>
                  </a:cubicBezTo>
                  <a:cubicBezTo>
                    <a:pt x="63" y="0"/>
                    <a:pt x="64" y="0"/>
                    <a:pt x="64" y="1"/>
                  </a:cubicBezTo>
                  <a:cubicBezTo>
                    <a:pt x="65" y="1"/>
                    <a:pt x="66" y="1"/>
                    <a:pt x="66" y="2"/>
                  </a:cubicBezTo>
                  <a:cubicBezTo>
                    <a:pt x="66" y="2"/>
                    <a:pt x="66" y="2"/>
                    <a:pt x="66" y="3"/>
                  </a:cubicBezTo>
                  <a:lnTo>
                    <a:pt x="66" y="72"/>
                  </a:lnTo>
                  <a:close/>
                </a:path>
              </a:pathLst>
            </a:custGeom>
            <a:solidFill>
              <a:srgbClr val="C04F1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4" name="Freeform 150">
              <a:extLst>
                <a:ext uri="{FF2B5EF4-FFF2-40B4-BE49-F238E27FC236}">
                  <a16:creationId xmlns:a16="http://schemas.microsoft.com/office/drawing/2014/main" id="{3944BED3-C633-4ABC-A67E-9EA71B4D0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" y="1700"/>
              <a:ext cx="20" cy="34"/>
            </a:xfrm>
            <a:custGeom>
              <a:avLst/>
              <a:gdLst>
                <a:gd name="T0" fmla="*/ 45 w 45"/>
                <a:gd name="T1" fmla="*/ 10 h 76"/>
                <a:gd name="T2" fmla="*/ 45 w 45"/>
                <a:gd name="T3" fmla="*/ 10 h 76"/>
                <a:gd name="T4" fmla="*/ 45 w 45"/>
                <a:gd name="T5" fmla="*/ 15 h 76"/>
                <a:gd name="T6" fmla="*/ 44 w 45"/>
                <a:gd name="T7" fmla="*/ 18 h 76"/>
                <a:gd name="T8" fmla="*/ 43 w 45"/>
                <a:gd name="T9" fmla="*/ 19 h 76"/>
                <a:gd name="T10" fmla="*/ 42 w 45"/>
                <a:gd name="T11" fmla="*/ 20 h 76"/>
                <a:gd name="T12" fmla="*/ 41 w 45"/>
                <a:gd name="T13" fmla="*/ 19 h 76"/>
                <a:gd name="T14" fmla="*/ 39 w 45"/>
                <a:gd name="T15" fmla="*/ 19 h 76"/>
                <a:gd name="T16" fmla="*/ 37 w 45"/>
                <a:gd name="T17" fmla="*/ 18 h 76"/>
                <a:gd name="T18" fmla="*/ 34 w 45"/>
                <a:gd name="T19" fmla="*/ 18 h 76"/>
                <a:gd name="T20" fmla="*/ 31 w 45"/>
                <a:gd name="T21" fmla="*/ 19 h 76"/>
                <a:gd name="T22" fmla="*/ 28 w 45"/>
                <a:gd name="T23" fmla="*/ 21 h 76"/>
                <a:gd name="T24" fmla="*/ 24 w 45"/>
                <a:gd name="T25" fmla="*/ 24 h 76"/>
                <a:gd name="T26" fmla="*/ 20 w 45"/>
                <a:gd name="T27" fmla="*/ 30 h 76"/>
                <a:gd name="T28" fmla="*/ 20 w 45"/>
                <a:gd name="T29" fmla="*/ 73 h 76"/>
                <a:gd name="T30" fmla="*/ 20 w 45"/>
                <a:gd name="T31" fmla="*/ 75 h 76"/>
                <a:gd name="T32" fmla="*/ 18 w 45"/>
                <a:gd name="T33" fmla="*/ 76 h 76"/>
                <a:gd name="T34" fmla="*/ 15 w 45"/>
                <a:gd name="T35" fmla="*/ 76 h 76"/>
                <a:gd name="T36" fmla="*/ 10 w 45"/>
                <a:gd name="T37" fmla="*/ 76 h 76"/>
                <a:gd name="T38" fmla="*/ 5 w 45"/>
                <a:gd name="T39" fmla="*/ 76 h 76"/>
                <a:gd name="T40" fmla="*/ 2 w 45"/>
                <a:gd name="T41" fmla="*/ 76 h 76"/>
                <a:gd name="T42" fmla="*/ 1 w 45"/>
                <a:gd name="T43" fmla="*/ 75 h 76"/>
                <a:gd name="T44" fmla="*/ 0 w 45"/>
                <a:gd name="T45" fmla="*/ 73 h 76"/>
                <a:gd name="T46" fmla="*/ 0 w 45"/>
                <a:gd name="T47" fmla="*/ 4 h 76"/>
                <a:gd name="T48" fmla="*/ 1 w 45"/>
                <a:gd name="T49" fmla="*/ 3 h 76"/>
                <a:gd name="T50" fmla="*/ 2 w 45"/>
                <a:gd name="T51" fmla="*/ 2 h 76"/>
                <a:gd name="T52" fmla="*/ 5 w 45"/>
                <a:gd name="T53" fmla="*/ 1 h 76"/>
                <a:gd name="T54" fmla="*/ 9 w 45"/>
                <a:gd name="T55" fmla="*/ 1 h 76"/>
                <a:gd name="T56" fmla="*/ 13 w 45"/>
                <a:gd name="T57" fmla="*/ 1 h 76"/>
                <a:gd name="T58" fmla="*/ 15 w 45"/>
                <a:gd name="T59" fmla="*/ 2 h 76"/>
                <a:gd name="T60" fmla="*/ 17 w 45"/>
                <a:gd name="T61" fmla="*/ 3 h 76"/>
                <a:gd name="T62" fmla="*/ 17 w 45"/>
                <a:gd name="T63" fmla="*/ 4 h 76"/>
                <a:gd name="T64" fmla="*/ 17 w 45"/>
                <a:gd name="T65" fmla="*/ 13 h 76"/>
                <a:gd name="T66" fmla="*/ 22 w 45"/>
                <a:gd name="T67" fmla="*/ 6 h 76"/>
                <a:gd name="T68" fmla="*/ 27 w 45"/>
                <a:gd name="T69" fmla="*/ 2 h 76"/>
                <a:gd name="T70" fmla="*/ 31 w 45"/>
                <a:gd name="T71" fmla="*/ 0 h 76"/>
                <a:gd name="T72" fmla="*/ 36 w 45"/>
                <a:gd name="T73" fmla="*/ 0 h 76"/>
                <a:gd name="T74" fmla="*/ 38 w 45"/>
                <a:gd name="T75" fmla="*/ 0 h 76"/>
                <a:gd name="T76" fmla="*/ 40 w 45"/>
                <a:gd name="T77" fmla="*/ 0 h 76"/>
                <a:gd name="T78" fmla="*/ 42 w 45"/>
                <a:gd name="T79" fmla="*/ 1 h 76"/>
                <a:gd name="T80" fmla="*/ 44 w 45"/>
                <a:gd name="T81" fmla="*/ 1 h 76"/>
                <a:gd name="T82" fmla="*/ 44 w 45"/>
                <a:gd name="T83" fmla="*/ 2 h 76"/>
                <a:gd name="T84" fmla="*/ 45 w 45"/>
                <a:gd name="T85" fmla="*/ 4 h 76"/>
                <a:gd name="T86" fmla="*/ 45 w 45"/>
                <a:gd name="T87" fmla="*/ 6 h 76"/>
                <a:gd name="T88" fmla="*/ 45 w 45"/>
                <a:gd name="T89" fmla="*/ 10 h 76"/>
                <a:gd name="T90" fmla="*/ 45 w 45"/>
                <a:gd name="T91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5" h="76">
                  <a:moveTo>
                    <a:pt x="45" y="10"/>
                  </a:moveTo>
                  <a:lnTo>
                    <a:pt x="45" y="10"/>
                  </a:lnTo>
                  <a:cubicBezTo>
                    <a:pt x="45" y="12"/>
                    <a:pt x="45" y="14"/>
                    <a:pt x="45" y="15"/>
                  </a:cubicBezTo>
                  <a:cubicBezTo>
                    <a:pt x="45" y="16"/>
                    <a:pt x="44" y="17"/>
                    <a:pt x="44" y="18"/>
                  </a:cubicBezTo>
                  <a:cubicBezTo>
                    <a:pt x="44" y="18"/>
                    <a:pt x="44" y="19"/>
                    <a:pt x="43" y="19"/>
                  </a:cubicBezTo>
                  <a:cubicBezTo>
                    <a:pt x="43" y="19"/>
                    <a:pt x="43" y="20"/>
                    <a:pt x="42" y="20"/>
                  </a:cubicBezTo>
                  <a:cubicBezTo>
                    <a:pt x="42" y="20"/>
                    <a:pt x="41" y="19"/>
                    <a:pt x="41" y="19"/>
                  </a:cubicBezTo>
                  <a:cubicBezTo>
                    <a:pt x="40" y="19"/>
                    <a:pt x="40" y="19"/>
                    <a:pt x="39" y="19"/>
                  </a:cubicBezTo>
                  <a:cubicBezTo>
                    <a:pt x="38" y="18"/>
                    <a:pt x="38" y="18"/>
                    <a:pt x="37" y="18"/>
                  </a:cubicBezTo>
                  <a:cubicBezTo>
                    <a:pt x="36" y="18"/>
                    <a:pt x="35" y="18"/>
                    <a:pt x="34" y="18"/>
                  </a:cubicBezTo>
                  <a:cubicBezTo>
                    <a:pt x="33" y="18"/>
                    <a:pt x="32" y="18"/>
                    <a:pt x="31" y="19"/>
                  </a:cubicBezTo>
                  <a:cubicBezTo>
                    <a:pt x="30" y="19"/>
                    <a:pt x="29" y="20"/>
                    <a:pt x="28" y="21"/>
                  </a:cubicBezTo>
                  <a:cubicBezTo>
                    <a:pt x="27" y="22"/>
                    <a:pt x="25" y="23"/>
                    <a:pt x="24" y="24"/>
                  </a:cubicBezTo>
                  <a:cubicBezTo>
                    <a:pt x="23" y="26"/>
                    <a:pt x="21" y="28"/>
                    <a:pt x="20" y="30"/>
                  </a:cubicBezTo>
                  <a:lnTo>
                    <a:pt x="20" y="73"/>
                  </a:lnTo>
                  <a:cubicBezTo>
                    <a:pt x="20" y="74"/>
                    <a:pt x="20" y="74"/>
                    <a:pt x="20" y="75"/>
                  </a:cubicBezTo>
                  <a:cubicBezTo>
                    <a:pt x="19" y="75"/>
                    <a:pt x="19" y="75"/>
                    <a:pt x="18" y="76"/>
                  </a:cubicBezTo>
                  <a:cubicBezTo>
                    <a:pt x="17" y="76"/>
                    <a:pt x="16" y="76"/>
                    <a:pt x="15" y="76"/>
                  </a:cubicBezTo>
                  <a:cubicBezTo>
                    <a:pt x="14" y="76"/>
                    <a:pt x="12" y="76"/>
                    <a:pt x="10" y="76"/>
                  </a:cubicBezTo>
                  <a:cubicBezTo>
                    <a:pt x="8" y="76"/>
                    <a:pt x="7" y="76"/>
                    <a:pt x="5" y="76"/>
                  </a:cubicBezTo>
                  <a:cubicBezTo>
                    <a:pt x="4" y="76"/>
                    <a:pt x="3" y="76"/>
                    <a:pt x="2" y="76"/>
                  </a:cubicBezTo>
                  <a:cubicBezTo>
                    <a:pt x="2" y="75"/>
                    <a:pt x="1" y="75"/>
                    <a:pt x="1" y="75"/>
                  </a:cubicBezTo>
                  <a:cubicBezTo>
                    <a:pt x="1" y="74"/>
                    <a:pt x="0" y="74"/>
                    <a:pt x="0" y="73"/>
                  </a:cubicBezTo>
                  <a:lnTo>
                    <a:pt x="0" y="4"/>
                  </a:lnTo>
                  <a:cubicBezTo>
                    <a:pt x="0" y="3"/>
                    <a:pt x="1" y="3"/>
                    <a:pt x="1" y="3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6" y="1"/>
                    <a:pt x="7" y="1"/>
                    <a:pt x="9" y="1"/>
                  </a:cubicBezTo>
                  <a:cubicBezTo>
                    <a:pt x="10" y="1"/>
                    <a:pt x="12" y="1"/>
                    <a:pt x="13" y="1"/>
                  </a:cubicBezTo>
                  <a:cubicBezTo>
                    <a:pt x="14" y="1"/>
                    <a:pt x="15" y="1"/>
                    <a:pt x="15" y="2"/>
                  </a:cubicBezTo>
                  <a:cubicBezTo>
                    <a:pt x="16" y="2"/>
                    <a:pt x="16" y="2"/>
                    <a:pt x="17" y="3"/>
                  </a:cubicBezTo>
                  <a:cubicBezTo>
                    <a:pt x="17" y="3"/>
                    <a:pt x="17" y="3"/>
                    <a:pt x="17" y="4"/>
                  </a:cubicBezTo>
                  <a:lnTo>
                    <a:pt x="17" y="13"/>
                  </a:lnTo>
                  <a:cubicBezTo>
                    <a:pt x="19" y="10"/>
                    <a:pt x="21" y="8"/>
                    <a:pt x="22" y="6"/>
                  </a:cubicBezTo>
                  <a:cubicBezTo>
                    <a:pt x="24" y="4"/>
                    <a:pt x="25" y="3"/>
                    <a:pt x="27" y="2"/>
                  </a:cubicBezTo>
                  <a:cubicBezTo>
                    <a:pt x="28" y="1"/>
                    <a:pt x="30" y="0"/>
                    <a:pt x="31" y="0"/>
                  </a:cubicBezTo>
                  <a:cubicBezTo>
                    <a:pt x="33" y="0"/>
                    <a:pt x="34" y="0"/>
                    <a:pt x="36" y="0"/>
                  </a:cubicBezTo>
                  <a:cubicBezTo>
                    <a:pt x="36" y="0"/>
                    <a:pt x="37" y="0"/>
                    <a:pt x="38" y="0"/>
                  </a:cubicBezTo>
                  <a:cubicBezTo>
                    <a:pt x="38" y="0"/>
                    <a:pt x="39" y="0"/>
                    <a:pt x="40" y="0"/>
                  </a:cubicBezTo>
                  <a:cubicBezTo>
                    <a:pt x="41" y="0"/>
                    <a:pt x="42" y="0"/>
                    <a:pt x="42" y="1"/>
                  </a:cubicBezTo>
                  <a:cubicBezTo>
                    <a:pt x="43" y="1"/>
                    <a:pt x="43" y="1"/>
                    <a:pt x="44" y="1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3"/>
                    <a:pt x="44" y="3"/>
                    <a:pt x="45" y="4"/>
                  </a:cubicBezTo>
                  <a:cubicBezTo>
                    <a:pt x="45" y="4"/>
                    <a:pt x="45" y="5"/>
                    <a:pt x="45" y="6"/>
                  </a:cubicBezTo>
                  <a:cubicBezTo>
                    <a:pt x="45" y="7"/>
                    <a:pt x="45" y="9"/>
                    <a:pt x="45" y="10"/>
                  </a:cubicBezTo>
                  <a:lnTo>
                    <a:pt x="45" y="10"/>
                  </a:lnTo>
                  <a:close/>
                </a:path>
              </a:pathLst>
            </a:custGeom>
            <a:solidFill>
              <a:srgbClr val="C04F1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5" name="Freeform 151">
              <a:extLst>
                <a:ext uri="{FF2B5EF4-FFF2-40B4-BE49-F238E27FC236}">
                  <a16:creationId xmlns:a16="http://schemas.microsoft.com/office/drawing/2014/main" id="{E16721C1-CCE5-4C56-B0D4-CF50F8DDB4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6" y="1700"/>
              <a:ext cx="30" cy="35"/>
            </a:xfrm>
            <a:custGeom>
              <a:avLst/>
              <a:gdLst>
                <a:gd name="T0" fmla="*/ 68 w 68"/>
                <a:gd name="T1" fmla="*/ 37 h 78"/>
                <a:gd name="T2" fmla="*/ 68 w 68"/>
                <a:gd name="T3" fmla="*/ 37 h 78"/>
                <a:gd name="T4" fmla="*/ 67 w 68"/>
                <a:gd name="T5" fmla="*/ 42 h 78"/>
                <a:gd name="T6" fmla="*/ 62 w 68"/>
                <a:gd name="T7" fmla="*/ 44 h 78"/>
                <a:gd name="T8" fmla="*/ 20 w 68"/>
                <a:gd name="T9" fmla="*/ 44 h 78"/>
                <a:gd name="T10" fmla="*/ 21 w 68"/>
                <a:gd name="T11" fmla="*/ 52 h 78"/>
                <a:gd name="T12" fmla="*/ 24 w 68"/>
                <a:gd name="T13" fmla="*/ 58 h 78"/>
                <a:gd name="T14" fmla="*/ 30 w 68"/>
                <a:gd name="T15" fmla="*/ 62 h 78"/>
                <a:gd name="T16" fmla="*/ 39 w 68"/>
                <a:gd name="T17" fmla="*/ 63 h 78"/>
                <a:gd name="T18" fmla="*/ 48 w 68"/>
                <a:gd name="T19" fmla="*/ 62 h 78"/>
                <a:gd name="T20" fmla="*/ 55 w 68"/>
                <a:gd name="T21" fmla="*/ 61 h 78"/>
                <a:gd name="T22" fmla="*/ 59 w 68"/>
                <a:gd name="T23" fmla="*/ 59 h 78"/>
                <a:gd name="T24" fmla="*/ 62 w 68"/>
                <a:gd name="T25" fmla="*/ 58 h 78"/>
                <a:gd name="T26" fmla="*/ 64 w 68"/>
                <a:gd name="T27" fmla="*/ 58 h 78"/>
                <a:gd name="T28" fmla="*/ 64 w 68"/>
                <a:gd name="T29" fmla="*/ 59 h 78"/>
                <a:gd name="T30" fmla="*/ 65 w 68"/>
                <a:gd name="T31" fmla="*/ 61 h 78"/>
                <a:gd name="T32" fmla="*/ 65 w 68"/>
                <a:gd name="T33" fmla="*/ 65 h 78"/>
                <a:gd name="T34" fmla="*/ 65 w 68"/>
                <a:gd name="T35" fmla="*/ 67 h 78"/>
                <a:gd name="T36" fmla="*/ 65 w 68"/>
                <a:gd name="T37" fmla="*/ 70 h 78"/>
                <a:gd name="T38" fmla="*/ 64 w 68"/>
                <a:gd name="T39" fmla="*/ 71 h 78"/>
                <a:gd name="T40" fmla="*/ 63 w 68"/>
                <a:gd name="T41" fmla="*/ 72 h 78"/>
                <a:gd name="T42" fmla="*/ 61 w 68"/>
                <a:gd name="T43" fmla="*/ 74 h 78"/>
                <a:gd name="T44" fmla="*/ 55 w 68"/>
                <a:gd name="T45" fmla="*/ 75 h 78"/>
                <a:gd name="T46" fmla="*/ 47 w 68"/>
                <a:gd name="T47" fmla="*/ 77 h 78"/>
                <a:gd name="T48" fmla="*/ 37 w 68"/>
                <a:gd name="T49" fmla="*/ 78 h 78"/>
                <a:gd name="T50" fmla="*/ 21 w 68"/>
                <a:gd name="T51" fmla="*/ 75 h 78"/>
                <a:gd name="T52" fmla="*/ 9 w 68"/>
                <a:gd name="T53" fmla="*/ 68 h 78"/>
                <a:gd name="T54" fmla="*/ 3 w 68"/>
                <a:gd name="T55" fmla="*/ 56 h 78"/>
                <a:gd name="T56" fmla="*/ 0 w 68"/>
                <a:gd name="T57" fmla="*/ 39 h 78"/>
                <a:gd name="T58" fmla="*/ 3 w 68"/>
                <a:gd name="T59" fmla="*/ 23 h 78"/>
                <a:gd name="T60" fmla="*/ 10 w 68"/>
                <a:gd name="T61" fmla="*/ 10 h 78"/>
                <a:gd name="T62" fmla="*/ 21 w 68"/>
                <a:gd name="T63" fmla="*/ 2 h 78"/>
                <a:gd name="T64" fmla="*/ 36 w 68"/>
                <a:gd name="T65" fmla="*/ 0 h 78"/>
                <a:gd name="T66" fmla="*/ 50 w 68"/>
                <a:gd name="T67" fmla="*/ 2 h 78"/>
                <a:gd name="T68" fmla="*/ 61 w 68"/>
                <a:gd name="T69" fmla="*/ 9 h 78"/>
                <a:gd name="T70" fmla="*/ 66 w 68"/>
                <a:gd name="T71" fmla="*/ 20 h 78"/>
                <a:gd name="T72" fmla="*/ 68 w 68"/>
                <a:gd name="T73" fmla="*/ 33 h 78"/>
                <a:gd name="T74" fmla="*/ 68 w 68"/>
                <a:gd name="T75" fmla="*/ 37 h 78"/>
                <a:gd name="T76" fmla="*/ 49 w 68"/>
                <a:gd name="T77" fmla="*/ 31 h 78"/>
                <a:gd name="T78" fmla="*/ 49 w 68"/>
                <a:gd name="T79" fmla="*/ 31 h 78"/>
                <a:gd name="T80" fmla="*/ 46 w 68"/>
                <a:gd name="T81" fmla="*/ 18 h 78"/>
                <a:gd name="T82" fmla="*/ 35 w 68"/>
                <a:gd name="T83" fmla="*/ 13 h 78"/>
                <a:gd name="T84" fmla="*/ 29 w 68"/>
                <a:gd name="T85" fmla="*/ 15 h 78"/>
                <a:gd name="T86" fmla="*/ 24 w 68"/>
                <a:gd name="T87" fmla="*/ 19 h 78"/>
                <a:gd name="T88" fmla="*/ 21 w 68"/>
                <a:gd name="T89" fmla="*/ 24 h 78"/>
                <a:gd name="T90" fmla="*/ 20 w 68"/>
                <a:gd name="T91" fmla="*/ 31 h 78"/>
                <a:gd name="T92" fmla="*/ 49 w 68"/>
                <a:gd name="T93" fmla="*/ 3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8" h="78">
                  <a:moveTo>
                    <a:pt x="68" y="37"/>
                  </a:moveTo>
                  <a:lnTo>
                    <a:pt x="68" y="37"/>
                  </a:lnTo>
                  <a:cubicBezTo>
                    <a:pt x="68" y="39"/>
                    <a:pt x="68" y="41"/>
                    <a:pt x="67" y="42"/>
                  </a:cubicBezTo>
                  <a:cubicBezTo>
                    <a:pt x="66" y="43"/>
                    <a:pt x="64" y="44"/>
                    <a:pt x="62" y="44"/>
                  </a:cubicBezTo>
                  <a:lnTo>
                    <a:pt x="20" y="44"/>
                  </a:lnTo>
                  <a:cubicBezTo>
                    <a:pt x="20" y="46"/>
                    <a:pt x="20" y="49"/>
                    <a:pt x="21" y="52"/>
                  </a:cubicBezTo>
                  <a:cubicBezTo>
                    <a:pt x="22" y="54"/>
                    <a:pt x="23" y="56"/>
                    <a:pt x="24" y="58"/>
                  </a:cubicBezTo>
                  <a:cubicBezTo>
                    <a:pt x="26" y="59"/>
                    <a:pt x="28" y="61"/>
                    <a:pt x="30" y="62"/>
                  </a:cubicBezTo>
                  <a:cubicBezTo>
                    <a:pt x="33" y="62"/>
                    <a:pt x="36" y="63"/>
                    <a:pt x="39" y="63"/>
                  </a:cubicBezTo>
                  <a:cubicBezTo>
                    <a:pt x="42" y="63"/>
                    <a:pt x="45" y="63"/>
                    <a:pt x="48" y="62"/>
                  </a:cubicBezTo>
                  <a:cubicBezTo>
                    <a:pt x="51" y="62"/>
                    <a:pt x="53" y="61"/>
                    <a:pt x="55" y="61"/>
                  </a:cubicBezTo>
                  <a:cubicBezTo>
                    <a:pt x="57" y="60"/>
                    <a:pt x="58" y="59"/>
                    <a:pt x="59" y="59"/>
                  </a:cubicBezTo>
                  <a:cubicBezTo>
                    <a:pt x="61" y="58"/>
                    <a:pt x="62" y="58"/>
                    <a:pt x="62" y="58"/>
                  </a:cubicBezTo>
                  <a:cubicBezTo>
                    <a:pt x="63" y="58"/>
                    <a:pt x="63" y="58"/>
                    <a:pt x="64" y="58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65" y="60"/>
                    <a:pt x="65" y="61"/>
                    <a:pt x="65" y="61"/>
                  </a:cubicBezTo>
                  <a:cubicBezTo>
                    <a:pt x="65" y="62"/>
                    <a:pt x="65" y="63"/>
                    <a:pt x="65" y="65"/>
                  </a:cubicBezTo>
                  <a:cubicBezTo>
                    <a:pt x="65" y="66"/>
                    <a:pt x="65" y="67"/>
                    <a:pt x="65" y="67"/>
                  </a:cubicBezTo>
                  <a:cubicBezTo>
                    <a:pt x="65" y="68"/>
                    <a:pt x="65" y="69"/>
                    <a:pt x="65" y="70"/>
                  </a:cubicBezTo>
                  <a:cubicBezTo>
                    <a:pt x="65" y="70"/>
                    <a:pt x="64" y="71"/>
                    <a:pt x="64" y="71"/>
                  </a:cubicBezTo>
                  <a:cubicBezTo>
                    <a:pt x="64" y="71"/>
                    <a:pt x="64" y="72"/>
                    <a:pt x="63" y="72"/>
                  </a:cubicBezTo>
                  <a:cubicBezTo>
                    <a:pt x="63" y="72"/>
                    <a:pt x="62" y="73"/>
                    <a:pt x="61" y="74"/>
                  </a:cubicBezTo>
                  <a:cubicBezTo>
                    <a:pt x="59" y="74"/>
                    <a:pt x="57" y="75"/>
                    <a:pt x="55" y="75"/>
                  </a:cubicBezTo>
                  <a:cubicBezTo>
                    <a:pt x="53" y="76"/>
                    <a:pt x="50" y="77"/>
                    <a:pt x="47" y="77"/>
                  </a:cubicBezTo>
                  <a:cubicBezTo>
                    <a:pt x="44" y="77"/>
                    <a:pt x="41" y="78"/>
                    <a:pt x="37" y="78"/>
                  </a:cubicBezTo>
                  <a:cubicBezTo>
                    <a:pt x="31" y="78"/>
                    <a:pt x="26" y="77"/>
                    <a:pt x="21" y="75"/>
                  </a:cubicBezTo>
                  <a:cubicBezTo>
                    <a:pt x="16" y="74"/>
                    <a:pt x="13" y="71"/>
                    <a:pt x="9" y="68"/>
                  </a:cubicBezTo>
                  <a:cubicBezTo>
                    <a:pt x="6" y="65"/>
                    <a:pt x="4" y="61"/>
                    <a:pt x="3" y="56"/>
                  </a:cubicBezTo>
                  <a:cubicBezTo>
                    <a:pt x="1" y="51"/>
                    <a:pt x="0" y="46"/>
                    <a:pt x="0" y="39"/>
                  </a:cubicBezTo>
                  <a:cubicBezTo>
                    <a:pt x="0" y="33"/>
                    <a:pt x="1" y="28"/>
                    <a:pt x="3" y="23"/>
                  </a:cubicBezTo>
                  <a:cubicBezTo>
                    <a:pt x="4" y="18"/>
                    <a:pt x="7" y="14"/>
                    <a:pt x="10" y="10"/>
                  </a:cubicBezTo>
                  <a:cubicBezTo>
                    <a:pt x="13" y="7"/>
                    <a:pt x="16" y="4"/>
                    <a:pt x="21" y="2"/>
                  </a:cubicBezTo>
                  <a:cubicBezTo>
                    <a:pt x="25" y="0"/>
                    <a:pt x="30" y="0"/>
                    <a:pt x="36" y="0"/>
                  </a:cubicBezTo>
                  <a:cubicBezTo>
                    <a:pt x="41" y="0"/>
                    <a:pt x="46" y="0"/>
                    <a:pt x="50" y="2"/>
                  </a:cubicBezTo>
                  <a:cubicBezTo>
                    <a:pt x="55" y="4"/>
                    <a:pt x="58" y="6"/>
                    <a:pt x="61" y="9"/>
                  </a:cubicBezTo>
                  <a:cubicBezTo>
                    <a:pt x="63" y="12"/>
                    <a:pt x="65" y="16"/>
                    <a:pt x="66" y="20"/>
                  </a:cubicBezTo>
                  <a:cubicBezTo>
                    <a:pt x="68" y="24"/>
                    <a:pt x="68" y="29"/>
                    <a:pt x="68" y="33"/>
                  </a:cubicBezTo>
                  <a:lnTo>
                    <a:pt x="68" y="37"/>
                  </a:lnTo>
                  <a:close/>
                  <a:moveTo>
                    <a:pt x="49" y="31"/>
                  </a:moveTo>
                  <a:lnTo>
                    <a:pt x="49" y="31"/>
                  </a:lnTo>
                  <a:cubicBezTo>
                    <a:pt x="49" y="25"/>
                    <a:pt x="48" y="21"/>
                    <a:pt x="46" y="18"/>
                  </a:cubicBezTo>
                  <a:cubicBezTo>
                    <a:pt x="44" y="15"/>
                    <a:pt x="40" y="13"/>
                    <a:pt x="35" y="13"/>
                  </a:cubicBezTo>
                  <a:cubicBezTo>
                    <a:pt x="33" y="13"/>
                    <a:pt x="30" y="14"/>
                    <a:pt x="29" y="15"/>
                  </a:cubicBezTo>
                  <a:cubicBezTo>
                    <a:pt x="27" y="16"/>
                    <a:pt x="25" y="17"/>
                    <a:pt x="24" y="19"/>
                  </a:cubicBezTo>
                  <a:cubicBezTo>
                    <a:pt x="23" y="20"/>
                    <a:pt x="22" y="22"/>
                    <a:pt x="21" y="24"/>
                  </a:cubicBezTo>
                  <a:cubicBezTo>
                    <a:pt x="21" y="26"/>
                    <a:pt x="20" y="29"/>
                    <a:pt x="20" y="31"/>
                  </a:cubicBezTo>
                  <a:lnTo>
                    <a:pt x="49" y="31"/>
                  </a:lnTo>
                  <a:close/>
                </a:path>
              </a:pathLst>
            </a:custGeom>
            <a:solidFill>
              <a:srgbClr val="C04F1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6" name="Freeform 152">
              <a:extLst>
                <a:ext uri="{FF2B5EF4-FFF2-40B4-BE49-F238E27FC236}">
                  <a16:creationId xmlns:a16="http://schemas.microsoft.com/office/drawing/2014/main" id="{E30DBED7-072B-488D-A18E-AB6449F1F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1" y="1691"/>
              <a:ext cx="38" cy="46"/>
            </a:xfrm>
            <a:custGeom>
              <a:avLst/>
              <a:gdLst>
                <a:gd name="T0" fmla="*/ 86 w 86"/>
                <a:gd name="T1" fmla="*/ 18 h 104"/>
                <a:gd name="T2" fmla="*/ 86 w 86"/>
                <a:gd name="T3" fmla="*/ 18 h 104"/>
                <a:gd name="T4" fmla="*/ 86 w 86"/>
                <a:gd name="T5" fmla="*/ 22 h 104"/>
                <a:gd name="T6" fmla="*/ 86 w 86"/>
                <a:gd name="T7" fmla="*/ 24 h 104"/>
                <a:gd name="T8" fmla="*/ 85 w 86"/>
                <a:gd name="T9" fmla="*/ 25 h 104"/>
                <a:gd name="T10" fmla="*/ 84 w 86"/>
                <a:gd name="T11" fmla="*/ 26 h 104"/>
                <a:gd name="T12" fmla="*/ 80 w 86"/>
                <a:gd name="T13" fmla="*/ 24 h 104"/>
                <a:gd name="T14" fmla="*/ 74 w 86"/>
                <a:gd name="T15" fmla="*/ 21 h 104"/>
                <a:gd name="T16" fmla="*/ 65 w 86"/>
                <a:gd name="T17" fmla="*/ 18 h 104"/>
                <a:gd name="T18" fmla="*/ 53 w 86"/>
                <a:gd name="T19" fmla="*/ 17 h 104"/>
                <a:gd name="T20" fmla="*/ 40 w 86"/>
                <a:gd name="T21" fmla="*/ 20 h 104"/>
                <a:gd name="T22" fmla="*/ 30 w 86"/>
                <a:gd name="T23" fmla="*/ 27 h 104"/>
                <a:gd name="T24" fmla="*/ 24 w 86"/>
                <a:gd name="T25" fmla="*/ 38 h 104"/>
                <a:gd name="T26" fmla="*/ 21 w 86"/>
                <a:gd name="T27" fmla="*/ 52 h 104"/>
                <a:gd name="T28" fmla="*/ 24 w 86"/>
                <a:gd name="T29" fmla="*/ 67 h 104"/>
                <a:gd name="T30" fmla="*/ 30 w 86"/>
                <a:gd name="T31" fmla="*/ 78 h 104"/>
                <a:gd name="T32" fmla="*/ 40 w 86"/>
                <a:gd name="T33" fmla="*/ 85 h 104"/>
                <a:gd name="T34" fmla="*/ 53 w 86"/>
                <a:gd name="T35" fmla="*/ 87 h 104"/>
                <a:gd name="T36" fmla="*/ 60 w 86"/>
                <a:gd name="T37" fmla="*/ 86 h 104"/>
                <a:gd name="T38" fmla="*/ 66 w 86"/>
                <a:gd name="T39" fmla="*/ 84 h 104"/>
                <a:gd name="T40" fmla="*/ 66 w 86"/>
                <a:gd name="T41" fmla="*/ 61 h 104"/>
                <a:gd name="T42" fmla="*/ 47 w 86"/>
                <a:gd name="T43" fmla="*/ 61 h 104"/>
                <a:gd name="T44" fmla="*/ 45 w 86"/>
                <a:gd name="T45" fmla="*/ 59 h 104"/>
                <a:gd name="T46" fmla="*/ 44 w 86"/>
                <a:gd name="T47" fmla="*/ 53 h 104"/>
                <a:gd name="T48" fmla="*/ 44 w 86"/>
                <a:gd name="T49" fmla="*/ 49 h 104"/>
                <a:gd name="T50" fmla="*/ 45 w 86"/>
                <a:gd name="T51" fmla="*/ 47 h 104"/>
                <a:gd name="T52" fmla="*/ 45 w 86"/>
                <a:gd name="T53" fmla="*/ 46 h 104"/>
                <a:gd name="T54" fmla="*/ 47 w 86"/>
                <a:gd name="T55" fmla="*/ 45 h 104"/>
                <a:gd name="T56" fmla="*/ 81 w 86"/>
                <a:gd name="T57" fmla="*/ 45 h 104"/>
                <a:gd name="T58" fmla="*/ 83 w 86"/>
                <a:gd name="T59" fmla="*/ 46 h 104"/>
                <a:gd name="T60" fmla="*/ 85 w 86"/>
                <a:gd name="T61" fmla="*/ 47 h 104"/>
                <a:gd name="T62" fmla="*/ 86 w 86"/>
                <a:gd name="T63" fmla="*/ 49 h 104"/>
                <a:gd name="T64" fmla="*/ 86 w 86"/>
                <a:gd name="T65" fmla="*/ 52 h 104"/>
                <a:gd name="T66" fmla="*/ 86 w 86"/>
                <a:gd name="T67" fmla="*/ 92 h 104"/>
                <a:gd name="T68" fmla="*/ 85 w 86"/>
                <a:gd name="T69" fmla="*/ 96 h 104"/>
                <a:gd name="T70" fmla="*/ 82 w 86"/>
                <a:gd name="T71" fmla="*/ 99 h 104"/>
                <a:gd name="T72" fmla="*/ 76 w 86"/>
                <a:gd name="T73" fmla="*/ 101 h 104"/>
                <a:gd name="T74" fmla="*/ 68 w 86"/>
                <a:gd name="T75" fmla="*/ 103 h 104"/>
                <a:gd name="T76" fmla="*/ 60 w 86"/>
                <a:gd name="T77" fmla="*/ 104 h 104"/>
                <a:gd name="T78" fmla="*/ 52 w 86"/>
                <a:gd name="T79" fmla="*/ 104 h 104"/>
                <a:gd name="T80" fmla="*/ 30 w 86"/>
                <a:gd name="T81" fmla="*/ 101 h 104"/>
                <a:gd name="T82" fmla="*/ 14 w 86"/>
                <a:gd name="T83" fmla="*/ 91 h 104"/>
                <a:gd name="T84" fmla="*/ 4 w 86"/>
                <a:gd name="T85" fmla="*/ 75 h 104"/>
                <a:gd name="T86" fmla="*/ 0 w 86"/>
                <a:gd name="T87" fmla="*/ 53 h 104"/>
                <a:gd name="T88" fmla="*/ 4 w 86"/>
                <a:gd name="T89" fmla="*/ 31 h 104"/>
                <a:gd name="T90" fmla="*/ 15 w 86"/>
                <a:gd name="T91" fmla="*/ 15 h 104"/>
                <a:gd name="T92" fmla="*/ 31 w 86"/>
                <a:gd name="T93" fmla="*/ 4 h 104"/>
                <a:gd name="T94" fmla="*/ 53 w 86"/>
                <a:gd name="T95" fmla="*/ 0 h 104"/>
                <a:gd name="T96" fmla="*/ 65 w 86"/>
                <a:gd name="T97" fmla="*/ 1 h 104"/>
                <a:gd name="T98" fmla="*/ 74 w 86"/>
                <a:gd name="T99" fmla="*/ 3 h 104"/>
                <a:gd name="T100" fmla="*/ 81 w 86"/>
                <a:gd name="T101" fmla="*/ 6 h 104"/>
                <a:gd name="T102" fmla="*/ 84 w 86"/>
                <a:gd name="T103" fmla="*/ 9 h 104"/>
                <a:gd name="T104" fmla="*/ 86 w 86"/>
                <a:gd name="T105" fmla="*/ 12 h 104"/>
                <a:gd name="T106" fmla="*/ 86 w 86"/>
                <a:gd name="T107" fmla="*/ 18 h 104"/>
                <a:gd name="T108" fmla="*/ 86 w 86"/>
                <a:gd name="T109" fmla="*/ 1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6" h="104">
                  <a:moveTo>
                    <a:pt x="86" y="18"/>
                  </a:moveTo>
                  <a:lnTo>
                    <a:pt x="86" y="18"/>
                  </a:lnTo>
                  <a:cubicBezTo>
                    <a:pt x="86" y="19"/>
                    <a:pt x="86" y="20"/>
                    <a:pt x="86" y="22"/>
                  </a:cubicBezTo>
                  <a:cubicBezTo>
                    <a:pt x="86" y="23"/>
                    <a:pt x="86" y="23"/>
                    <a:pt x="86" y="24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4" y="26"/>
                    <a:pt x="84" y="26"/>
                    <a:pt x="84" y="26"/>
                  </a:cubicBezTo>
                  <a:cubicBezTo>
                    <a:pt x="83" y="26"/>
                    <a:pt x="82" y="25"/>
                    <a:pt x="80" y="24"/>
                  </a:cubicBezTo>
                  <a:cubicBezTo>
                    <a:pt x="79" y="24"/>
                    <a:pt x="77" y="23"/>
                    <a:pt x="74" y="21"/>
                  </a:cubicBezTo>
                  <a:cubicBezTo>
                    <a:pt x="72" y="20"/>
                    <a:pt x="69" y="19"/>
                    <a:pt x="65" y="18"/>
                  </a:cubicBezTo>
                  <a:cubicBezTo>
                    <a:pt x="62" y="17"/>
                    <a:pt x="58" y="17"/>
                    <a:pt x="53" y="17"/>
                  </a:cubicBezTo>
                  <a:cubicBezTo>
                    <a:pt x="49" y="17"/>
                    <a:pt x="44" y="18"/>
                    <a:pt x="40" y="20"/>
                  </a:cubicBezTo>
                  <a:cubicBezTo>
                    <a:pt x="36" y="21"/>
                    <a:pt x="33" y="24"/>
                    <a:pt x="30" y="27"/>
                  </a:cubicBezTo>
                  <a:cubicBezTo>
                    <a:pt x="27" y="30"/>
                    <a:pt x="25" y="33"/>
                    <a:pt x="24" y="38"/>
                  </a:cubicBezTo>
                  <a:cubicBezTo>
                    <a:pt x="22" y="42"/>
                    <a:pt x="21" y="47"/>
                    <a:pt x="21" y="52"/>
                  </a:cubicBezTo>
                  <a:cubicBezTo>
                    <a:pt x="21" y="58"/>
                    <a:pt x="22" y="63"/>
                    <a:pt x="24" y="67"/>
                  </a:cubicBezTo>
                  <a:cubicBezTo>
                    <a:pt x="25" y="72"/>
                    <a:pt x="27" y="75"/>
                    <a:pt x="30" y="78"/>
                  </a:cubicBezTo>
                  <a:cubicBezTo>
                    <a:pt x="33" y="81"/>
                    <a:pt x="36" y="83"/>
                    <a:pt x="40" y="85"/>
                  </a:cubicBezTo>
                  <a:cubicBezTo>
                    <a:pt x="44" y="86"/>
                    <a:pt x="48" y="87"/>
                    <a:pt x="53" y="87"/>
                  </a:cubicBezTo>
                  <a:cubicBezTo>
                    <a:pt x="55" y="87"/>
                    <a:pt x="57" y="87"/>
                    <a:pt x="60" y="86"/>
                  </a:cubicBezTo>
                  <a:cubicBezTo>
                    <a:pt x="62" y="86"/>
                    <a:pt x="64" y="85"/>
                    <a:pt x="66" y="84"/>
                  </a:cubicBezTo>
                  <a:lnTo>
                    <a:pt x="66" y="61"/>
                  </a:lnTo>
                  <a:lnTo>
                    <a:pt x="47" y="61"/>
                  </a:lnTo>
                  <a:cubicBezTo>
                    <a:pt x="46" y="61"/>
                    <a:pt x="45" y="60"/>
                    <a:pt x="45" y="59"/>
                  </a:cubicBezTo>
                  <a:cubicBezTo>
                    <a:pt x="44" y="58"/>
                    <a:pt x="44" y="56"/>
                    <a:pt x="44" y="53"/>
                  </a:cubicBezTo>
                  <a:cubicBezTo>
                    <a:pt x="44" y="52"/>
                    <a:pt x="44" y="50"/>
                    <a:pt x="44" y="49"/>
                  </a:cubicBezTo>
                  <a:cubicBezTo>
                    <a:pt x="44" y="49"/>
                    <a:pt x="44" y="48"/>
                    <a:pt x="45" y="47"/>
                  </a:cubicBezTo>
                  <a:cubicBezTo>
                    <a:pt x="45" y="47"/>
                    <a:pt x="45" y="46"/>
                    <a:pt x="45" y="46"/>
                  </a:cubicBezTo>
                  <a:cubicBezTo>
                    <a:pt x="46" y="46"/>
                    <a:pt x="46" y="45"/>
                    <a:pt x="47" y="45"/>
                  </a:cubicBezTo>
                  <a:lnTo>
                    <a:pt x="81" y="45"/>
                  </a:lnTo>
                  <a:cubicBezTo>
                    <a:pt x="81" y="45"/>
                    <a:pt x="82" y="46"/>
                    <a:pt x="83" y="46"/>
                  </a:cubicBezTo>
                  <a:cubicBezTo>
                    <a:pt x="83" y="46"/>
                    <a:pt x="84" y="47"/>
                    <a:pt x="85" y="47"/>
                  </a:cubicBezTo>
                  <a:cubicBezTo>
                    <a:pt x="85" y="48"/>
                    <a:pt x="85" y="48"/>
                    <a:pt x="86" y="49"/>
                  </a:cubicBezTo>
                  <a:cubicBezTo>
                    <a:pt x="86" y="50"/>
                    <a:pt x="86" y="51"/>
                    <a:pt x="86" y="52"/>
                  </a:cubicBezTo>
                  <a:lnTo>
                    <a:pt x="86" y="92"/>
                  </a:lnTo>
                  <a:cubicBezTo>
                    <a:pt x="86" y="93"/>
                    <a:pt x="86" y="95"/>
                    <a:pt x="85" y="96"/>
                  </a:cubicBezTo>
                  <a:cubicBezTo>
                    <a:pt x="85" y="97"/>
                    <a:pt x="84" y="98"/>
                    <a:pt x="82" y="99"/>
                  </a:cubicBezTo>
                  <a:cubicBezTo>
                    <a:pt x="80" y="99"/>
                    <a:pt x="78" y="100"/>
                    <a:pt x="76" y="101"/>
                  </a:cubicBezTo>
                  <a:cubicBezTo>
                    <a:pt x="73" y="102"/>
                    <a:pt x="71" y="102"/>
                    <a:pt x="68" y="103"/>
                  </a:cubicBezTo>
                  <a:cubicBezTo>
                    <a:pt x="65" y="103"/>
                    <a:pt x="63" y="104"/>
                    <a:pt x="60" y="104"/>
                  </a:cubicBezTo>
                  <a:cubicBezTo>
                    <a:pt x="57" y="104"/>
                    <a:pt x="54" y="104"/>
                    <a:pt x="52" y="104"/>
                  </a:cubicBezTo>
                  <a:cubicBezTo>
                    <a:pt x="44" y="104"/>
                    <a:pt x="36" y="103"/>
                    <a:pt x="30" y="101"/>
                  </a:cubicBezTo>
                  <a:cubicBezTo>
                    <a:pt x="24" y="98"/>
                    <a:pt x="18" y="95"/>
                    <a:pt x="14" y="91"/>
                  </a:cubicBezTo>
                  <a:cubicBezTo>
                    <a:pt x="10" y="86"/>
                    <a:pt x="6" y="81"/>
                    <a:pt x="4" y="75"/>
                  </a:cubicBezTo>
                  <a:cubicBezTo>
                    <a:pt x="2" y="68"/>
                    <a:pt x="0" y="61"/>
                    <a:pt x="0" y="53"/>
                  </a:cubicBezTo>
                  <a:cubicBezTo>
                    <a:pt x="0" y="45"/>
                    <a:pt x="2" y="38"/>
                    <a:pt x="4" y="31"/>
                  </a:cubicBezTo>
                  <a:cubicBezTo>
                    <a:pt x="7" y="25"/>
                    <a:pt x="10" y="19"/>
                    <a:pt x="15" y="15"/>
                  </a:cubicBezTo>
                  <a:cubicBezTo>
                    <a:pt x="19" y="10"/>
                    <a:pt x="25" y="6"/>
                    <a:pt x="31" y="4"/>
                  </a:cubicBezTo>
                  <a:cubicBezTo>
                    <a:pt x="38" y="2"/>
                    <a:pt x="45" y="0"/>
                    <a:pt x="53" y="0"/>
                  </a:cubicBezTo>
                  <a:cubicBezTo>
                    <a:pt x="57" y="0"/>
                    <a:pt x="61" y="1"/>
                    <a:pt x="65" y="1"/>
                  </a:cubicBezTo>
                  <a:cubicBezTo>
                    <a:pt x="68" y="2"/>
                    <a:pt x="71" y="3"/>
                    <a:pt x="74" y="3"/>
                  </a:cubicBezTo>
                  <a:cubicBezTo>
                    <a:pt x="77" y="4"/>
                    <a:pt x="79" y="5"/>
                    <a:pt x="81" y="6"/>
                  </a:cubicBezTo>
                  <a:cubicBezTo>
                    <a:pt x="82" y="7"/>
                    <a:pt x="84" y="8"/>
                    <a:pt x="84" y="9"/>
                  </a:cubicBezTo>
                  <a:cubicBezTo>
                    <a:pt x="85" y="9"/>
                    <a:pt x="86" y="10"/>
                    <a:pt x="86" y="12"/>
                  </a:cubicBezTo>
                  <a:cubicBezTo>
                    <a:pt x="86" y="13"/>
                    <a:pt x="86" y="15"/>
                    <a:pt x="86" y="18"/>
                  </a:cubicBezTo>
                  <a:lnTo>
                    <a:pt x="86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7" name="Freeform 153">
              <a:extLst>
                <a:ext uri="{FF2B5EF4-FFF2-40B4-BE49-F238E27FC236}">
                  <a16:creationId xmlns:a16="http://schemas.microsoft.com/office/drawing/2014/main" id="{A8C0A136-5C53-4D48-AC04-6DD71F210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8" y="1703"/>
              <a:ext cx="20" cy="34"/>
            </a:xfrm>
            <a:custGeom>
              <a:avLst/>
              <a:gdLst>
                <a:gd name="T0" fmla="*/ 45 w 45"/>
                <a:gd name="T1" fmla="*/ 11 h 77"/>
                <a:gd name="T2" fmla="*/ 45 w 45"/>
                <a:gd name="T3" fmla="*/ 11 h 77"/>
                <a:gd name="T4" fmla="*/ 45 w 45"/>
                <a:gd name="T5" fmla="*/ 16 h 77"/>
                <a:gd name="T6" fmla="*/ 44 w 45"/>
                <a:gd name="T7" fmla="*/ 18 h 77"/>
                <a:gd name="T8" fmla="*/ 43 w 45"/>
                <a:gd name="T9" fmla="*/ 20 h 77"/>
                <a:gd name="T10" fmla="*/ 42 w 45"/>
                <a:gd name="T11" fmla="*/ 20 h 77"/>
                <a:gd name="T12" fmla="*/ 41 w 45"/>
                <a:gd name="T13" fmla="*/ 20 h 77"/>
                <a:gd name="T14" fmla="*/ 39 w 45"/>
                <a:gd name="T15" fmla="*/ 19 h 77"/>
                <a:gd name="T16" fmla="*/ 37 w 45"/>
                <a:gd name="T17" fmla="*/ 19 h 77"/>
                <a:gd name="T18" fmla="*/ 34 w 45"/>
                <a:gd name="T19" fmla="*/ 19 h 77"/>
                <a:gd name="T20" fmla="*/ 31 w 45"/>
                <a:gd name="T21" fmla="*/ 19 h 77"/>
                <a:gd name="T22" fmla="*/ 28 w 45"/>
                <a:gd name="T23" fmla="*/ 21 h 77"/>
                <a:gd name="T24" fmla="*/ 24 w 45"/>
                <a:gd name="T25" fmla="*/ 25 h 77"/>
                <a:gd name="T26" fmla="*/ 20 w 45"/>
                <a:gd name="T27" fmla="*/ 31 h 77"/>
                <a:gd name="T28" fmla="*/ 20 w 45"/>
                <a:gd name="T29" fmla="*/ 74 h 77"/>
                <a:gd name="T30" fmla="*/ 19 w 45"/>
                <a:gd name="T31" fmla="*/ 75 h 77"/>
                <a:gd name="T32" fmla="*/ 18 w 45"/>
                <a:gd name="T33" fmla="*/ 76 h 77"/>
                <a:gd name="T34" fmla="*/ 15 w 45"/>
                <a:gd name="T35" fmla="*/ 77 h 77"/>
                <a:gd name="T36" fmla="*/ 10 w 45"/>
                <a:gd name="T37" fmla="*/ 77 h 77"/>
                <a:gd name="T38" fmla="*/ 5 w 45"/>
                <a:gd name="T39" fmla="*/ 77 h 77"/>
                <a:gd name="T40" fmla="*/ 2 w 45"/>
                <a:gd name="T41" fmla="*/ 76 h 77"/>
                <a:gd name="T42" fmla="*/ 1 w 45"/>
                <a:gd name="T43" fmla="*/ 75 h 77"/>
                <a:gd name="T44" fmla="*/ 0 w 45"/>
                <a:gd name="T45" fmla="*/ 74 h 77"/>
                <a:gd name="T46" fmla="*/ 0 w 45"/>
                <a:gd name="T47" fmla="*/ 5 h 77"/>
                <a:gd name="T48" fmla="*/ 1 w 45"/>
                <a:gd name="T49" fmla="*/ 3 h 77"/>
                <a:gd name="T50" fmla="*/ 2 w 45"/>
                <a:gd name="T51" fmla="*/ 2 h 77"/>
                <a:gd name="T52" fmla="*/ 5 w 45"/>
                <a:gd name="T53" fmla="*/ 2 h 77"/>
                <a:gd name="T54" fmla="*/ 9 w 45"/>
                <a:gd name="T55" fmla="*/ 2 h 77"/>
                <a:gd name="T56" fmla="*/ 13 w 45"/>
                <a:gd name="T57" fmla="*/ 2 h 77"/>
                <a:gd name="T58" fmla="*/ 15 w 45"/>
                <a:gd name="T59" fmla="*/ 2 h 77"/>
                <a:gd name="T60" fmla="*/ 17 w 45"/>
                <a:gd name="T61" fmla="*/ 3 h 77"/>
                <a:gd name="T62" fmla="*/ 17 w 45"/>
                <a:gd name="T63" fmla="*/ 5 h 77"/>
                <a:gd name="T64" fmla="*/ 17 w 45"/>
                <a:gd name="T65" fmla="*/ 13 h 77"/>
                <a:gd name="T66" fmla="*/ 22 w 45"/>
                <a:gd name="T67" fmla="*/ 7 h 77"/>
                <a:gd name="T68" fmla="*/ 27 w 45"/>
                <a:gd name="T69" fmla="*/ 3 h 77"/>
                <a:gd name="T70" fmla="*/ 31 w 45"/>
                <a:gd name="T71" fmla="*/ 1 h 77"/>
                <a:gd name="T72" fmla="*/ 35 w 45"/>
                <a:gd name="T73" fmla="*/ 0 h 77"/>
                <a:gd name="T74" fmla="*/ 37 w 45"/>
                <a:gd name="T75" fmla="*/ 0 h 77"/>
                <a:gd name="T76" fmla="*/ 40 w 45"/>
                <a:gd name="T77" fmla="*/ 1 h 77"/>
                <a:gd name="T78" fmla="*/ 42 w 45"/>
                <a:gd name="T79" fmla="*/ 1 h 77"/>
                <a:gd name="T80" fmla="*/ 43 w 45"/>
                <a:gd name="T81" fmla="*/ 2 h 77"/>
                <a:gd name="T82" fmla="*/ 44 w 45"/>
                <a:gd name="T83" fmla="*/ 3 h 77"/>
                <a:gd name="T84" fmla="*/ 44 w 45"/>
                <a:gd name="T85" fmla="*/ 4 h 77"/>
                <a:gd name="T86" fmla="*/ 45 w 45"/>
                <a:gd name="T87" fmla="*/ 7 h 77"/>
                <a:gd name="T88" fmla="*/ 45 w 45"/>
                <a:gd name="T89" fmla="*/ 11 h 77"/>
                <a:gd name="T90" fmla="*/ 45 w 45"/>
                <a:gd name="T91" fmla="*/ 1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5" h="77">
                  <a:moveTo>
                    <a:pt x="45" y="11"/>
                  </a:moveTo>
                  <a:lnTo>
                    <a:pt x="45" y="11"/>
                  </a:lnTo>
                  <a:cubicBezTo>
                    <a:pt x="45" y="13"/>
                    <a:pt x="45" y="14"/>
                    <a:pt x="45" y="16"/>
                  </a:cubicBezTo>
                  <a:cubicBezTo>
                    <a:pt x="44" y="17"/>
                    <a:pt x="44" y="18"/>
                    <a:pt x="44" y="18"/>
                  </a:cubicBezTo>
                  <a:cubicBezTo>
                    <a:pt x="44" y="19"/>
                    <a:pt x="44" y="20"/>
                    <a:pt x="43" y="20"/>
                  </a:cubicBezTo>
                  <a:cubicBezTo>
                    <a:pt x="43" y="20"/>
                    <a:pt x="43" y="20"/>
                    <a:pt x="42" y="20"/>
                  </a:cubicBezTo>
                  <a:cubicBezTo>
                    <a:pt x="42" y="20"/>
                    <a:pt x="41" y="20"/>
                    <a:pt x="41" y="20"/>
                  </a:cubicBezTo>
                  <a:cubicBezTo>
                    <a:pt x="40" y="20"/>
                    <a:pt x="39" y="20"/>
                    <a:pt x="39" y="19"/>
                  </a:cubicBezTo>
                  <a:cubicBezTo>
                    <a:pt x="38" y="19"/>
                    <a:pt x="37" y="19"/>
                    <a:pt x="37" y="19"/>
                  </a:cubicBezTo>
                  <a:cubicBezTo>
                    <a:pt x="36" y="19"/>
                    <a:pt x="35" y="19"/>
                    <a:pt x="34" y="19"/>
                  </a:cubicBezTo>
                  <a:cubicBezTo>
                    <a:pt x="33" y="19"/>
                    <a:pt x="32" y="19"/>
                    <a:pt x="31" y="19"/>
                  </a:cubicBezTo>
                  <a:cubicBezTo>
                    <a:pt x="30" y="20"/>
                    <a:pt x="29" y="20"/>
                    <a:pt x="28" y="21"/>
                  </a:cubicBezTo>
                  <a:cubicBezTo>
                    <a:pt x="26" y="22"/>
                    <a:pt x="25" y="23"/>
                    <a:pt x="24" y="25"/>
                  </a:cubicBezTo>
                  <a:cubicBezTo>
                    <a:pt x="23" y="27"/>
                    <a:pt x="21" y="28"/>
                    <a:pt x="20" y="31"/>
                  </a:cubicBezTo>
                  <a:lnTo>
                    <a:pt x="20" y="74"/>
                  </a:lnTo>
                  <a:cubicBezTo>
                    <a:pt x="20" y="74"/>
                    <a:pt x="20" y="75"/>
                    <a:pt x="19" y="75"/>
                  </a:cubicBezTo>
                  <a:cubicBezTo>
                    <a:pt x="19" y="76"/>
                    <a:pt x="18" y="76"/>
                    <a:pt x="18" y="76"/>
                  </a:cubicBezTo>
                  <a:cubicBezTo>
                    <a:pt x="17" y="76"/>
                    <a:pt x="16" y="77"/>
                    <a:pt x="15" y="77"/>
                  </a:cubicBezTo>
                  <a:cubicBezTo>
                    <a:pt x="13" y="77"/>
                    <a:pt x="12" y="77"/>
                    <a:pt x="10" y="77"/>
                  </a:cubicBezTo>
                  <a:cubicBezTo>
                    <a:pt x="8" y="77"/>
                    <a:pt x="7" y="77"/>
                    <a:pt x="5" y="77"/>
                  </a:cubicBezTo>
                  <a:cubicBezTo>
                    <a:pt x="4" y="77"/>
                    <a:pt x="3" y="76"/>
                    <a:pt x="2" y="76"/>
                  </a:cubicBezTo>
                  <a:cubicBezTo>
                    <a:pt x="2" y="76"/>
                    <a:pt x="1" y="76"/>
                    <a:pt x="1" y="75"/>
                  </a:cubicBezTo>
                  <a:cubicBezTo>
                    <a:pt x="0" y="75"/>
                    <a:pt x="0" y="74"/>
                    <a:pt x="0" y="74"/>
                  </a:cubicBezTo>
                  <a:lnTo>
                    <a:pt x="0" y="5"/>
                  </a:lnTo>
                  <a:cubicBezTo>
                    <a:pt x="0" y="4"/>
                    <a:pt x="0" y="4"/>
                    <a:pt x="1" y="3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3" y="2"/>
                    <a:pt x="4" y="2"/>
                    <a:pt x="5" y="2"/>
                  </a:cubicBezTo>
                  <a:cubicBezTo>
                    <a:pt x="6" y="2"/>
                    <a:pt x="7" y="2"/>
                    <a:pt x="9" y="2"/>
                  </a:cubicBezTo>
                  <a:cubicBezTo>
                    <a:pt x="10" y="2"/>
                    <a:pt x="12" y="2"/>
                    <a:pt x="13" y="2"/>
                  </a:cubicBezTo>
                  <a:cubicBezTo>
                    <a:pt x="14" y="2"/>
                    <a:pt x="15" y="2"/>
                    <a:pt x="15" y="2"/>
                  </a:cubicBezTo>
                  <a:cubicBezTo>
                    <a:pt x="16" y="3"/>
                    <a:pt x="16" y="3"/>
                    <a:pt x="17" y="3"/>
                  </a:cubicBezTo>
                  <a:cubicBezTo>
                    <a:pt x="17" y="4"/>
                    <a:pt x="17" y="4"/>
                    <a:pt x="17" y="5"/>
                  </a:cubicBezTo>
                  <a:lnTo>
                    <a:pt x="17" y="13"/>
                  </a:lnTo>
                  <a:cubicBezTo>
                    <a:pt x="19" y="11"/>
                    <a:pt x="20" y="9"/>
                    <a:pt x="22" y="7"/>
                  </a:cubicBezTo>
                  <a:cubicBezTo>
                    <a:pt x="24" y="5"/>
                    <a:pt x="25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2" y="0"/>
                    <a:pt x="34" y="0"/>
                    <a:pt x="35" y="0"/>
                  </a:cubicBezTo>
                  <a:cubicBezTo>
                    <a:pt x="36" y="0"/>
                    <a:pt x="37" y="0"/>
                    <a:pt x="37" y="0"/>
                  </a:cubicBezTo>
                  <a:cubicBezTo>
                    <a:pt x="38" y="0"/>
                    <a:pt x="39" y="1"/>
                    <a:pt x="40" y="1"/>
                  </a:cubicBezTo>
                  <a:cubicBezTo>
                    <a:pt x="41" y="1"/>
                    <a:pt x="41" y="1"/>
                    <a:pt x="42" y="1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44" y="2"/>
                    <a:pt x="44" y="3"/>
                    <a:pt x="44" y="3"/>
                  </a:cubicBezTo>
                  <a:cubicBezTo>
                    <a:pt x="44" y="3"/>
                    <a:pt x="44" y="4"/>
                    <a:pt x="44" y="4"/>
                  </a:cubicBezTo>
                  <a:cubicBezTo>
                    <a:pt x="44" y="5"/>
                    <a:pt x="45" y="6"/>
                    <a:pt x="45" y="7"/>
                  </a:cubicBezTo>
                  <a:cubicBezTo>
                    <a:pt x="45" y="8"/>
                    <a:pt x="45" y="9"/>
                    <a:pt x="45" y="11"/>
                  </a:cubicBezTo>
                  <a:lnTo>
                    <a:pt x="45" y="1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8" name="Freeform 154">
              <a:extLst>
                <a:ext uri="{FF2B5EF4-FFF2-40B4-BE49-F238E27FC236}">
                  <a16:creationId xmlns:a16="http://schemas.microsoft.com/office/drawing/2014/main" id="{1154CEE6-6793-4FD2-B3B4-07B1E701DA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4" y="1703"/>
              <a:ext cx="29" cy="34"/>
            </a:xfrm>
            <a:custGeom>
              <a:avLst/>
              <a:gdLst>
                <a:gd name="T0" fmla="*/ 66 w 66"/>
                <a:gd name="T1" fmla="*/ 72 h 76"/>
                <a:gd name="T2" fmla="*/ 66 w 66"/>
                <a:gd name="T3" fmla="*/ 72 h 76"/>
                <a:gd name="T4" fmla="*/ 65 w 66"/>
                <a:gd name="T5" fmla="*/ 73 h 76"/>
                <a:gd name="T6" fmla="*/ 64 w 66"/>
                <a:gd name="T7" fmla="*/ 74 h 76"/>
                <a:gd name="T8" fmla="*/ 61 w 66"/>
                <a:gd name="T9" fmla="*/ 75 h 76"/>
                <a:gd name="T10" fmla="*/ 57 w 66"/>
                <a:gd name="T11" fmla="*/ 75 h 76"/>
                <a:gd name="T12" fmla="*/ 53 w 66"/>
                <a:gd name="T13" fmla="*/ 75 h 76"/>
                <a:gd name="T14" fmla="*/ 51 w 66"/>
                <a:gd name="T15" fmla="*/ 74 h 76"/>
                <a:gd name="T16" fmla="*/ 49 w 66"/>
                <a:gd name="T17" fmla="*/ 73 h 76"/>
                <a:gd name="T18" fmla="*/ 49 w 66"/>
                <a:gd name="T19" fmla="*/ 72 h 76"/>
                <a:gd name="T20" fmla="*/ 49 w 66"/>
                <a:gd name="T21" fmla="*/ 64 h 76"/>
                <a:gd name="T22" fmla="*/ 37 w 66"/>
                <a:gd name="T23" fmla="*/ 73 h 76"/>
                <a:gd name="T24" fmla="*/ 25 w 66"/>
                <a:gd name="T25" fmla="*/ 76 h 76"/>
                <a:gd name="T26" fmla="*/ 13 w 66"/>
                <a:gd name="T27" fmla="*/ 74 h 76"/>
                <a:gd name="T28" fmla="*/ 5 w 66"/>
                <a:gd name="T29" fmla="*/ 68 h 76"/>
                <a:gd name="T30" fmla="*/ 1 w 66"/>
                <a:gd name="T31" fmla="*/ 58 h 76"/>
                <a:gd name="T32" fmla="*/ 0 w 66"/>
                <a:gd name="T33" fmla="*/ 45 h 76"/>
                <a:gd name="T34" fmla="*/ 0 w 66"/>
                <a:gd name="T35" fmla="*/ 3 h 76"/>
                <a:gd name="T36" fmla="*/ 0 w 66"/>
                <a:gd name="T37" fmla="*/ 1 h 76"/>
                <a:gd name="T38" fmla="*/ 2 w 66"/>
                <a:gd name="T39" fmla="*/ 0 h 76"/>
                <a:gd name="T40" fmla="*/ 5 w 66"/>
                <a:gd name="T41" fmla="*/ 0 h 76"/>
                <a:gd name="T42" fmla="*/ 9 w 66"/>
                <a:gd name="T43" fmla="*/ 0 h 76"/>
                <a:gd name="T44" fmla="*/ 14 w 66"/>
                <a:gd name="T45" fmla="*/ 0 h 76"/>
                <a:gd name="T46" fmla="*/ 17 w 66"/>
                <a:gd name="T47" fmla="*/ 0 h 76"/>
                <a:gd name="T48" fmla="*/ 19 w 66"/>
                <a:gd name="T49" fmla="*/ 1 h 76"/>
                <a:gd name="T50" fmla="*/ 19 w 66"/>
                <a:gd name="T51" fmla="*/ 3 h 76"/>
                <a:gd name="T52" fmla="*/ 19 w 66"/>
                <a:gd name="T53" fmla="*/ 42 h 76"/>
                <a:gd name="T54" fmla="*/ 20 w 66"/>
                <a:gd name="T55" fmla="*/ 50 h 76"/>
                <a:gd name="T56" fmla="*/ 22 w 66"/>
                <a:gd name="T57" fmla="*/ 55 h 76"/>
                <a:gd name="T58" fmla="*/ 26 w 66"/>
                <a:gd name="T59" fmla="*/ 58 h 76"/>
                <a:gd name="T60" fmla="*/ 31 w 66"/>
                <a:gd name="T61" fmla="*/ 59 h 76"/>
                <a:gd name="T62" fmla="*/ 38 w 66"/>
                <a:gd name="T63" fmla="*/ 57 h 76"/>
                <a:gd name="T64" fmla="*/ 46 w 66"/>
                <a:gd name="T65" fmla="*/ 49 h 76"/>
                <a:gd name="T66" fmla="*/ 46 w 66"/>
                <a:gd name="T67" fmla="*/ 3 h 76"/>
                <a:gd name="T68" fmla="*/ 47 w 66"/>
                <a:gd name="T69" fmla="*/ 1 h 76"/>
                <a:gd name="T70" fmla="*/ 48 w 66"/>
                <a:gd name="T71" fmla="*/ 0 h 76"/>
                <a:gd name="T72" fmla="*/ 51 w 66"/>
                <a:gd name="T73" fmla="*/ 0 h 76"/>
                <a:gd name="T74" fmla="*/ 56 w 66"/>
                <a:gd name="T75" fmla="*/ 0 h 76"/>
                <a:gd name="T76" fmla="*/ 61 w 66"/>
                <a:gd name="T77" fmla="*/ 0 h 76"/>
                <a:gd name="T78" fmla="*/ 64 w 66"/>
                <a:gd name="T79" fmla="*/ 0 h 76"/>
                <a:gd name="T80" fmla="*/ 65 w 66"/>
                <a:gd name="T81" fmla="*/ 1 h 76"/>
                <a:gd name="T82" fmla="*/ 66 w 66"/>
                <a:gd name="T83" fmla="*/ 3 h 76"/>
                <a:gd name="T84" fmla="*/ 66 w 66"/>
                <a:gd name="T85" fmla="*/ 7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6" h="76">
                  <a:moveTo>
                    <a:pt x="66" y="72"/>
                  </a:moveTo>
                  <a:lnTo>
                    <a:pt x="66" y="72"/>
                  </a:lnTo>
                  <a:cubicBezTo>
                    <a:pt x="66" y="72"/>
                    <a:pt x="65" y="73"/>
                    <a:pt x="65" y="73"/>
                  </a:cubicBezTo>
                  <a:cubicBezTo>
                    <a:pt x="65" y="74"/>
                    <a:pt x="65" y="74"/>
                    <a:pt x="64" y="74"/>
                  </a:cubicBezTo>
                  <a:cubicBezTo>
                    <a:pt x="63" y="74"/>
                    <a:pt x="62" y="75"/>
                    <a:pt x="61" y="75"/>
                  </a:cubicBezTo>
                  <a:cubicBezTo>
                    <a:pt x="60" y="75"/>
                    <a:pt x="59" y="75"/>
                    <a:pt x="57" y="75"/>
                  </a:cubicBezTo>
                  <a:cubicBezTo>
                    <a:pt x="56" y="75"/>
                    <a:pt x="54" y="75"/>
                    <a:pt x="53" y="75"/>
                  </a:cubicBezTo>
                  <a:cubicBezTo>
                    <a:pt x="52" y="75"/>
                    <a:pt x="51" y="74"/>
                    <a:pt x="51" y="74"/>
                  </a:cubicBezTo>
                  <a:cubicBezTo>
                    <a:pt x="50" y="74"/>
                    <a:pt x="50" y="74"/>
                    <a:pt x="49" y="73"/>
                  </a:cubicBezTo>
                  <a:cubicBezTo>
                    <a:pt x="49" y="73"/>
                    <a:pt x="49" y="72"/>
                    <a:pt x="49" y="72"/>
                  </a:cubicBezTo>
                  <a:lnTo>
                    <a:pt x="49" y="64"/>
                  </a:lnTo>
                  <a:cubicBezTo>
                    <a:pt x="45" y="68"/>
                    <a:pt x="41" y="71"/>
                    <a:pt x="37" y="73"/>
                  </a:cubicBezTo>
                  <a:cubicBezTo>
                    <a:pt x="33" y="75"/>
                    <a:pt x="29" y="76"/>
                    <a:pt x="25" y="76"/>
                  </a:cubicBezTo>
                  <a:cubicBezTo>
                    <a:pt x="20" y="76"/>
                    <a:pt x="16" y="76"/>
                    <a:pt x="13" y="74"/>
                  </a:cubicBezTo>
                  <a:cubicBezTo>
                    <a:pt x="10" y="72"/>
                    <a:pt x="7" y="70"/>
                    <a:pt x="5" y="68"/>
                  </a:cubicBezTo>
                  <a:cubicBezTo>
                    <a:pt x="3" y="65"/>
                    <a:pt x="2" y="62"/>
                    <a:pt x="1" y="58"/>
                  </a:cubicBezTo>
                  <a:cubicBezTo>
                    <a:pt x="0" y="55"/>
                    <a:pt x="0" y="50"/>
                    <a:pt x="0" y="45"/>
                  </a:cubicBezTo>
                  <a:lnTo>
                    <a:pt x="0" y="3"/>
                  </a:ln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1" y="1"/>
                    <a:pt x="2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7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1"/>
                    <a:pt x="18" y="1"/>
                    <a:pt x="19" y="1"/>
                  </a:cubicBezTo>
                  <a:cubicBezTo>
                    <a:pt x="19" y="2"/>
                    <a:pt x="19" y="2"/>
                    <a:pt x="19" y="3"/>
                  </a:cubicBezTo>
                  <a:lnTo>
                    <a:pt x="19" y="42"/>
                  </a:lnTo>
                  <a:cubicBezTo>
                    <a:pt x="19" y="45"/>
                    <a:pt x="19" y="48"/>
                    <a:pt x="20" y="50"/>
                  </a:cubicBezTo>
                  <a:cubicBezTo>
                    <a:pt x="20" y="52"/>
                    <a:pt x="21" y="54"/>
                    <a:pt x="22" y="55"/>
                  </a:cubicBezTo>
                  <a:cubicBezTo>
                    <a:pt x="23" y="56"/>
                    <a:pt x="24" y="57"/>
                    <a:pt x="26" y="58"/>
                  </a:cubicBezTo>
                  <a:cubicBezTo>
                    <a:pt x="27" y="59"/>
                    <a:pt x="29" y="59"/>
                    <a:pt x="31" y="59"/>
                  </a:cubicBezTo>
                  <a:cubicBezTo>
                    <a:pt x="33" y="59"/>
                    <a:pt x="36" y="58"/>
                    <a:pt x="38" y="57"/>
                  </a:cubicBezTo>
                  <a:cubicBezTo>
                    <a:pt x="41" y="55"/>
                    <a:pt x="43" y="52"/>
                    <a:pt x="46" y="49"/>
                  </a:cubicBezTo>
                  <a:lnTo>
                    <a:pt x="46" y="3"/>
                  </a:lnTo>
                  <a:cubicBezTo>
                    <a:pt x="46" y="2"/>
                    <a:pt x="46" y="2"/>
                    <a:pt x="47" y="1"/>
                  </a:cubicBezTo>
                  <a:cubicBezTo>
                    <a:pt x="47" y="1"/>
                    <a:pt x="47" y="1"/>
                    <a:pt x="48" y="0"/>
                  </a:cubicBezTo>
                  <a:cubicBezTo>
                    <a:pt x="49" y="0"/>
                    <a:pt x="50" y="0"/>
                    <a:pt x="51" y="0"/>
                  </a:cubicBezTo>
                  <a:cubicBezTo>
                    <a:pt x="52" y="0"/>
                    <a:pt x="54" y="0"/>
                    <a:pt x="56" y="0"/>
                  </a:cubicBezTo>
                  <a:cubicBezTo>
                    <a:pt x="58" y="0"/>
                    <a:pt x="59" y="0"/>
                    <a:pt x="61" y="0"/>
                  </a:cubicBezTo>
                  <a:cubicBezTo>
                    <a:pt x="62" y="0"/>
                    <a:pt x="63" y="0"/>
                    <a:pt x="64" y="0"/>
                  </a:cubicBezTo>
                  <a:cubicBezTo>
                    <a:pt x="64" y="1"/>
                    <a:pt x="65" y="1"/>
                    <a:pt x="65" y="1"/>
                  </a:cubicBezTo>
                  <a:cubicBezTo>
                    <a:pt x="65" y="2"/>
                    <a:pt x="66" y="2"/>
                    <a:pt x="66" y="3"/>
                  </a:cubicBezTo>
                  <a:lnTo>
                    <a:pt x="66" y="7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9" name="Freeform 155">
              <a:extLst>
                <a:ext uri="{FF2B5EF4-FFF2-40B4-BE49-F238E27FC236}">
                  <a16:creationId xmlns:a16="http://schemas.microsoft.com/office/drawing/2014/main" id="{0CB70D09-28A1-4969-AC00-4CCFD50A6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2" y="1703"/>
              <a:ext cx="30" cy="34"/>
            </a:xfrm>
            <a:custGeom>
              <a:avLst/>
              <a:gdLst>
                <a:gd name="T0" fmla="*/ 66 w 66"/>
                <a:gd name="T1" fmla="*/ 74 h 77"/>
                <a:gd name="T2" fmla="*/ 66 w 66"/>
                <a:gd name="T3" fmla="*/ 74 h 77"/>
                <a:gd name="T4" fmla="*/ 65 w 66"/>
                <a:gd name="T5" fmla="*/ 75 h 77"/>
                <a:gd name="T6" fmla="*/ 64 w 66"/>
                <a:gd name="T7" fmla="*/ 76 h 77"/>
                <a:gd name="T8" fmla="*/ 61 w 66"/>
                <a:gd name="T9" fmla="*/ 77 h 77"/>
                <a:gd name="T10" fmla="*/ 56 w 66"/>
                <a:gd name="T11" fmla="*/ 77 h 77"/>
                <a:gd name="T12" fmla="*/ 51 w 66"/>
                <a:gd name="T13" fmla="*/ 77 h 77"/>
                <a:gd name="T14" fmla="*/ 48 w 66"/>
                <a:gd name="T15" fmla="*/ 76 h 77"/>
                <a:gd name="T16" fmla="*/ 47 w 66"/>
                <a:gd name="T17" fmla="*/ 75 h 77"/>
                <a:gd name="T18" fmla="*/ 46 w 66"/>
                <a:gd name="T19" fmla="*/ 74 h 77"/>
                <a:gd name="T20" fmla="*/ 46 w 66"/>
                <a:gd name="T21" fmla="*/ 34 h 77"/>
                <a:gd name="T22" fmla="*/ 45 w 66"/>
                <a:gd name="T23" fmla="*/ 26 h 77"/>
                <a:gd name="T24" fmla="*/ 43 w 66"/>
                <a:gd name="T25" fmla="*/ 22 h 77"/>
                <a:gd name="T26" fmla="*/ 40 w 66"/>
                <a:gd name="T27" fmla="*/ 18 h 77"/>
                <a:gd name="T28" fmla="*/ 35 w 66"/>
                <a:gd name="T29" fmla="*/ 17 h 77"/>
                <a:gd name="T30" fmla="*/ 27 w 66"/>
                <a:gd name="T31" fmla="*/ 20 h 77"/>
                <a:gd name="T32" fmla="*/ 19 w 66"/>
                <a:gd name="T33" fmla="*/ 28 h 77"/>
                <a:gd name="T34" fmla="*/ 19 w 66"/>
                <a:gd name="T35" fmla="*/ 74 h 77"/>
                <a:gd name="T36" fmla="*/ 19 w 66"/>
                <a:gd name="T37" fmla="*/ 75 h 77"/>
                <a:gd name="T38" fmla="*/ 17 w 66"/>
                <a:gd name="T39" fmla="*/ 76 h 77"/>
                <a:gd name="T40" fmla="*/ 14 w 66"/>
                <a:gd name="T41" fmla="*/ 77 h 77"/>
                <a:gd name="T42" fmla="*/ 9 w 66"/>
                <a:gd name="T43" fmla="*/ 77 h 77"/>
                <a:gd name="T44" fmla="*/ 5 w 66"/>
                <a:gd name="T45" fmla="*/ 77 h 77"/>
                <a:gd name="T46" fmla="*/ 2 w 66"/>
                <a:gd name="T47" fmla="*/ 76 h 77"/>
                <a:gd name="T48" fmla="*/ 0 w 66"/>
                <a:gd name="T49" fmla="*/ 75 h 77"/>
                <a:gd name="T50" fmla="*/ 0 w 66"/>
                <a:gd name="T51" fmla="*/ 74 h 77"/>
                <a:gd name="T52" fmla="*/ 0 w 66"/>
                <a:gd name="T53" fmla="*/ 5 h 77"/>
                <a:gd name="T54" fmla="*/ 0 w 66"/>
                <a:gd name="T55" fmla="*/ 3 h 77"/>
                <a:gd name="T56" fmla="*/ 1 w 66"/>
                <a:gd name="T57" fmla="*/ 2 h 77"/>
                <a:gd name="T58" fmla="*/ 4 w 66"/>
                <a:gd name="T59" fmla="*/ 2 h 77"/>
                <a:gd name="T60" fmla="*/ 8 w 66"/>
                <a:gd name="T61" fmla="*/ 2 h 77"/>
                <a:gd name="T62" fmla="*/ 12 w 66"/>
                <a:gd name="T63" fmla="*/ 2 h 77"/>
                <a:gd name="T64" fmla="*/ 15 w 66"/>
                <a:gd name="T65" fmla="*/ 2 h 77"/>
                <a:gd name="T66" fmla="*/ 16 w 66"/>
                <a:gd name="T67" fmla="*/ 3 h 77"/>
                <a:gd name="T68" fmla="*/ 16 w 66"/>
                <a:gd name="T69" fmla="*/ 5 h 77"/>
                <a:gd name="T70" fmla="*/ 16 w 66"/>
                <a:gd name="T71" fmla="*/ 13 h 77"/>
                <a:gd name="T72" fmla="*/ 28 w 66"/>
                <a:gd name="T73" fmla="*/ 3 h 77"/>
                <a:gd name="T74" fmla="*/ 40 w 66"/>
                <a:gd name="T75" fmla="*/ 0 h 77"/>
                <a:gd name="T76" fmla="*/ 52 w 66"/>
                <a:gd name="T77" fmla="*/ 3 h 77"/>
                <a:gd name="T78" fmla="*/ 60 w 66"/>
                <a:gd name="T79" fmla="*/ 9 h 77"/>
                <a:gd name="T80" fmla="*/ 64 w 66"/>
                <a:gd name="T81" fmla="*/ 18 h 77"/>
                <a:gd name="T82" fmla="*/ 66 w 66"/>
                <a:gd name="T83" fmla="*/ 31 h 77"/>
                <a:gd name="T84" fmla="*/ 66 w 66"/>
                <a:gd name="T85" fmla="*/ 74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6" h="77">
                  <a:moveTo>
                    <a:pt x="66" y="74"/>
                  </a:moveTo>
                  <a:lnTo>
                    <a:pt x="66" y="74"/>
                  </a:lnTo>
                  <a:cubicBezTo>
                    <a:pt x="66" y="74"/>
                    <a:pt x="66" y="75"/>
                    <a:pt x="65" y="75"/>
                  </a:cubicBezTo>
                  <a:cubicBezTo>
                    <a:pt x="65" y="76"/>
                    <a:pt x="64" y="76"/>
                    <a:pt x="64" y="76"/>
                  </a:cubicBezTo>
                  <a:cubicBezTo>
                    <a:pt x="63" y="76"/>
                    <a:pt x="62" y="77"/>
                    <a:pt x="61" y="77"/>
                  </a:cubicBezTo>
                  <a:cubicBezTo>
                    <a:pt x="59" y="77"/>
                    <a:pt x="58" y="77"/>
                    <a:pt x="56" y="77"/>
                  </a:cubicBezTo>
                  <a:cubicBezTo>
                    <a:pt x="54" y="77"/>
                    <a:pt x="52" y="77"/>
                    <a:pt x="51" y="77"/>
                  </a:cubicBezTo>
                  <a:cubicBezTo>
                    <a:pt x="50" y="77"/>
                    <a:pt x="49" y="76"/>
                    <a:pt x="48" y="76"/>
                  </a:cubicBezTo>
                  <a:cubicBezTo>
                    <a:pt x="48" y="76"/>
                    <a:pt x="47" y="76"/>
                    <a:pt x="47" y="75"/>
                  </a:cubicBezTo>
                  <a:cubicBezTo>
                    <a:pt x="46" y="75"/>
                    <a:pt x="46" y="74"/>
                    <a:pt x="46" y="74"/>
                  </a:cubicBezTo>
                  <a:lnTo>
                    <a:pt x="46" y="34"/>
                  </a:lnTo>
                  <a:cubicBezTo>
                    <a:pt x="46" y="31"/>
                    <a:pt x="46" y="28"/>
                    <a:pt x="45" y="26"/>
                  </a:cubicBezTo>
                  <a:cubicBezTo>
                    <a:pt x="45" y="25"/>
                    <a:pt x="44" y="23"/>
                    <a:pt x="43" y="22"/>
                  </a:cubicBezTo>
                  <a:cubicBezTo>
                    <a:pt x="42" y="20"/>
                    <a:pt x="41" y="19"/>
                    <a:pt x="40" y="18"/>
                  </a:cubicBezTo>
                  <a:cubicBezTo>
                    <a:pt x="38" y="18"/>
                    <a:pt x="37" y="17"/>
                    <a:pt x="35" y="17"/>
                  </a:cubicBezTo>
                  <a:cubicBezTo>
                    <a:pt x="32" y="17"/>
                    <a:pt x="30" y="18"/>
                    <a:pt x="27" y="20"/>
                  </a:cubicBezTo>
                  <a:cubicBezTo>
                    <a:pt x="25" y="22"/>
                    <a:pt x="22" y="24"/>
                    <a:pt x="19" y="28"/>
                  </a:cubicBezTo>
                  <a:lnTo>
                    <a:pt x="19" y="74"/>
                  </a:lnTo>
                  <a:cubicBezTo>
                    <a:pt x="19" y="74"/>
                    <a:pt x="19" y="75"/>
                    <a:pt x="19" y="75"/>
                  </a:cubicBezTo>
                  <a:cubicBezTo>
                    <a:pt x="18" y="76"/>
                    <a:pt x="18" y="76"/>
                    <a:pt x="17" y="76"/>
                  </a:cubicBezTo>
                  <a:cubicBezTo>
                    <a:pt x="16" y="76"/>
                    <a:pt x="15" y="77"/>
                    <a:pt x="14" y="77"/>
                  </a:cubicBezTo>
                  <a:cubicBezTo>
                    <a:pt x="13" y="77"/>
                    <a:pt x="11" y="77"/>
                    <a:pt x="9" y="77"/>
                  </a:cubicBezTo>
                  <a:cubicBezTo>
                    <a:pt x="7" y="77"/>
                    <a:pt x="6" y="77"/>
                    <a:pt x="5" y="77"/>
                  </a:cubicBezTo>
                  <a:cubicBezTo>
                    <a:pt x="3" y="77"/>
                    <a:pt x="2" y="76"/>
                    <a:pt x="2" y="76"/>
                  </a:cubicBezTo>
                  <a:cubicBezTo>
                    <a:pt x="1" y="76"/>
                    <a:pt x="0" y="76"/>
                    <a:pt x="0" y="75"/>
                  </a:cubicBezTo>
                  <a:cubicBezTo>
                    <a:pt x="0" y="75"/>
                    <a:pt x="0" y="74"/>
                    <a:pt x="0" y="74"/>
                  </a:cubicBezTo>
                  <a:lnTo>
                    <a:pt x="0" y="5"/>
                  </a:ln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2" y="2"/>
                    <a:pt x="3" y="2"/>
                    <a:pt x="4" y="2"/>
                  </a:cubicBezTo>
                  <a:cubicBezTo>
                    <a:pt x="5" y="2"/>
                    <a:pt x="6" y="2"/>
                    <a:pt x="8" y="2"/>
                  </a:cubicBezTo>
                  <a:cubicBezTo>
                    <a:pt x="10" y="2"/>
                    <a:pt x="11" y="2"/>
                    <a:pt x="12" y="2"/>
                  </a:cubicBezTo>
                  <a:cubicBezTo>
                    <a:pt x="13" y="2"/>
                    <a:pt x="14" y="2"/>
                    <a:pt x="15" y="2"/>
                  </a:cubicBezTo>
                  <a:cubicBezTo>
                    <a:pt x="15" y="3"/>
                    <a:pt x="16" y="3"/>
                    <a:pt x="16" y="3"/>
                  </a:cubicBezTo>
                  <a:cubicBezTo>
                    <a:pt x="16" y="4"/>
                    <a:pt x="16" y="4"/>
                    <a:pt x="16" y="5"/>
                  </a:cubicBezTo>
                  <a:lnTo>
                    <a:pt x="16" y="13"/>
                  </a:lnTo>
                  <a:cubicBezTo>
                    <a:pt x="20" y="8"/>
                    <a:pt x="24" y="5"/>
                    <a:pt x="28" y="3"/>
                  </a:cubicBezTo>
                  <a:cubicBezTo>
                    <a:pt x="32" y="1"/>
                    <a:pt x="36" y="0"/>
                    <a:pt x="40" y="0"/>
                  </a:cubicBezTo>
                  <a:cubicBezTo>
                    <a:pt x="45" y="0"/>
                    <a:pt x="49" y="1"/>
                    <a:pt x="52" y="3"/>
                  </a:cubicBezTo>
                  <a:cubicBezTo>
                    <a:pt x="55" y="4"/>
                    <a:pt x="58" y="6"/>
                    <a:pt x="60" y="9"/>
                  </a:cubicBezTo>
                  <a:cubicBezTo>
                    <a:pt x="62" y="12"/>
                    <a:pt x="64" y="15"/>
                    <a:pt x="64" y="18"/>
                  </a:cubicBezTo>
                  <a:cubicBezTo>
                    <a:pt x="65" y="22"/>
                    <a:pt x="66" y="26"/>
                    <a:pt x="66" y="31"/>
                  </a:cubicBezTo>
                  <a:lnTo>
                    <a:pt x="66" y="7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0" name="Freeform 156">
              <a:extLst>
                <a:ext uri="{FF2B5EF4-FFF2-40B4-BE49-F238E27FC236}">
                  <a16:creationId xmlns:a16="http://schemas.microsoft.com/office/drawing/2014/main" id="{B8E26529-7DA4-48DD-B518-98AC6B2936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59" y="1703"/>
              <a:ext cx="30" cy="34"/>
            </a:xfrm>
            <a:custGeom>
              <a:avLst/>
              <a:gdLst>
                <a:gd name="T0" fmla="*/ 68 w 68"/>
                <a:gd name="T1" fmla="*/ 37 h 78"/>
                <a:gd name="T2" fmla="*/ 68 w 68"/>
                <a:gd name="T3" fmla="*/ 37 h 78"/>
                <a:gd name="T4" fmla="*/ 67 w 68"/>
                <a:gd name="T5" fmla="*/ 43 h 78"/>
                <a:gd name="T6" fmla="*/ 62 w 68"/>
                <a:gd name="T7" fmla="*/ 44 h 78"/>
                <a:gd name="T8" fmla="*/ 20 w 68"/>
                <a:gd name="T9" fmla="*/ 44 h 78"/>
                <a:gd name="T10" fmla="*/ 21 w 68"/>
                <a:gd name="T11" fmla="*/ 52 h 78"/>
                <a:gd name="T12" fmla="*/ 24 w 68"/>
                <a:gd name="T13" fmla="*/ 58 h 78"/>
                <a:gd name="T14" fmla="*/ 30 w 68"/>
                <a:gd name="T15" fmla="*/ 62 h 78"/>
                <a:gd name="T16" fmla="*/ 39 w 68"/>
                <a:gd name="T17" fmla="*/ 64 h 78"/>
                <a:gd name="T18" fmla="*/ 48 w 68"/>
                <a:gd name="T19" fmla="*/ 63 h 78"/>
                <a:gd name="T20" fmla="*/ 55 w 68"/>
                <a:gd name="T21" fmla="*/ 61 h 78"/>
                <a:gd name="T22" fmla="*/ 59 w 68"/>
                <a:gd name="T23" fmla="*/ 60 h 78"/>
                <a:gd name="T24" fmla="*/ 62 w 68"/>
                <a:gd name="T25" fmla="*/ 59 h 78"/>
                <a:gd name="T26" fmla="*/ 64 w 68"/>
                <a:gd name="T27" fmla="*/ 59 h 78"/>
                <a:gd name="T28" fmla="*/ 64 w 68"/>
                <a:gd name="T29" fmla="*/ 60 h 78"/>
                <a:gd name="T30" fmla="*/ 65 w 68"/>
                <a:gd name="T31" fmla="*/ 62 h 78"/>
                <a:gd name="T32" fmla="*/ 65 w 68"/>
                <a:gd name="T33" fmla="*/ 65 h 78"/>
                <a:gd name="T34" fmla="*/ 65 w 68"/>
                <a:gd name="T35" fmla="*/ 68 h 78"/>
                <a:gd name="T36" fmla="*/ 65 w 68"/>
                <a:gd name="T37" fmla="*/ 70 h 78"/>
                <a:gd name="T38" fmla="*/ 64 w 68"/>
                <a:gd name="T39" fmla="*/ 72 h 78"/>
                <a:gd name="T40" fmla="*/ 63 w 68"/>
                <a:gd name="T41" fmla="*/ 73 h 78"/>
                <a:gd name="T42" fmla="*/ 61 w 68"/>
                <a:gd name="T43" fmla="*/ 74 h 78"/>
                <a:gd name="T44" fmla="*/ 55 w 68"/>
                <a:gd name="T45" fmla="*/ 76 h 78"/>
                <a:gd name="T46" fmla="*/ 47 w 68"/>
                <a:gd name="T47" fmla="*/ 78 h 78"/>
                <a:gd name="T48" fmla="*/ 37 w 68"/>
                <a:gd name="T49" fmla="*/ 78 h 78"/>
                <a:gd name="T50" fmla="*/ 21 w 68"/>
                <a:gd name="T51" fmla="*/ 76 h 78"/>
                <a:gd name="T52" fmla="*/ 9 w 68"/>
                <a:gd name="T53" fmla="*/ 69 h 78"/>
                <a:gd name="T54" fmla="*/ 2 w 68"/>
                <a:gd name="T55" fmla="*/ 57 h 78"/>
                <a:gd name="T56" fmla="*/ 0 w 68"/>
                <a:gd name="T57" fmla="*/ 40 h 78"/>
                <a:gd name="T58" fmla="*/ 3 w 68"/>
                <a:gd name="T59" fmla="*/ 23 h 78"/>
                <a:gd name="T60" fmla="*/ 10 w 68"/>
                <a:gd name="T61" fmla="*/ 11 h 78"/>
                <a:gd name="T62" fmla="*/ 21 w 68"/>
                <a:gd name="T63" fmla="*/ 3 h 78"/>
                <a:gd name="T64" fmla="*/ 35 w 68"/>
                <a:gd name="T65" fmla="*/ 0 h 78"/>
                <a:gd name="T66" fmla="*/ 50 w 68"/>
                <a:gd name="T67" fmla="*/ 3 h 78"/>
                <a:gd name="T68" fmla="*/ 60 w 68"/>
                <a:gd name="T69" fmla="*/ 10 h 78"/>
                <a:gd name="T70" fmla="*/ 66 w 68"/>
                <a:gd name="T71" fmla="*/ 21 h 78"/>
                <a:gd name="T72" fmla="*/ 68 w 68"/>
                <a:gd name="T73" fmla="*/ 34 h 78"/>
                <a:gd name="T74" fmla="*/ 68 w 68"/>
                <a:gd name="T75" fmla="*/ 37 h 78"/>
                <a:gd name="T76" fmla="*/ 49 w 68"/>
                <a:gd name="T77" fmla="*/ 32 h 78"/>
                <a:gd name="T78" fmla="*/ 49 w 68"/>
                <a:gd name="T79" fmla="*/ 32 h 78"/>
                <a:gd name="T80" fmla="*/ 46 w 68"/>
                <a:gd name="T81" fmla="*/ 19 h 78"/>
                <a:gd name="T82" fmla="*/ 35 w 68"/>
                <a:gd name="T83" fmla="*/ 14 h 78"/>
                <a:gd name="T84" fmla="*/ 29 w 68"/>
                <a:gd name="T85" fmla="*/ 15 h 78"/>
                <a:gd name="T86" fmla="*/ 24 w 68"/>
                <a:gd name="T87" fmla="*/ 19 h 78"/>
                <a:gd name="T88" fmla="*/ 21 w 68"/>
                <a:gd name="T89" fmla="*/ 25 h 78"/>
                <a:gd name="T90" fmla="*/ 20 w 68"/>
                <a:gd name="T91" fmla="*/ 32 h 78"/>
                <a:gd name="T92" fmla="*/ 49 w 68"/>
                <a:gd name="T93" fmla="*/ 3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8" h="78">
                  <a:moveTo>
                    <a:pt x="68" y="37"/>
                  </a:moveTo>
                  <a:lnTo>
                    <a:pt x="68" y="37"/>
                  </a:lnTo>
                  <a:cubicBezTo>
                    <a:pt x="68" y="40"/>
                    <a:pt x="68" y="41"/>
                    <a:pt x="67" y="43"/>
                  </a:cubicBezTo>
                  <a:cubicBezTo>
                    <a:pt x="65" y="44"/>
                    <a:pt x="64" y="44"/>
                    <a:pt x="62" y="44"/>
                  </a:cubicBezTo>
                  <a:lnTo>
                    <a:pt x="20" y="44"/>
                  </a:lnTo>
                  <a:cubicBezTo>
                    <a:pt x="20" y="47"/>
                    <a:pt x="20" y="50"/>
                    <a:pt x="21" y="52"/>
                  </a:cubicBezTo>
                  <a:cubicBezTo>
                    <a:pt x="22" y="55"/>
                    <a:pt x="23" y="57"/>
                    <a:pt x="24" y="58"/>
                  </a:cubicBezTo>
                  <a:cubicBezTo>
                    <a:pt x="26" y="60"/>
                    <a:pt x="28" y="61"/>
                    <a:pt x="30" y="62"/>
                  </a:cubicBezTo>
                  <a:cubicBezTo>
                    <a:pt x="33" y="63"/>
                    <a:pt x="36" y="64"/>
                    <a:pt x="39" y="64"/>
                  </a:cubicBezTo>
                  <a:cubicBezTo>
                    <a:pt x="42" y="64"/>
                    <a:pt x="45" y="63"/>
                    <a:pt x="48" y="63"/>
                  </a:cubicBezTo>
                  <a:cubicBezTo>
                    <a:pt x="51" y="62"/>
                    <a:pt x="53" y="62"/>
                    <a:pt x="55" y="61"/>
                  </a:cubicBezTo>
                  <a:cubicBezTo>
                    <a:pt x="57" y="61"/>
                    <a:pt x="58" y="60"/>
                    <a:pt x="59" y="60"/>
                  </a:cubicBezTo>
                  <a:cubicBezTo>
                    <a:pt x="61" y="59"/>
                    <a:pt x="62" y="59"/>
                    <a:pt x="62" y="59"/>
                  </a:cubicBezTo>
                  <a:cubicBezTo>
                    <a:pt x="63" y="59"/>
                    <a:pt x="63" y="59"/>
                    <a:pt x="64" y="59"/>
                  </a:cubicBezTo>
                  <a:cubicBezTo>
                    <a:pt x="64" y="59"/>
                    <a:pt x="64" y="60"/>
                    <a:pt x="64" y="60"/>
                  </a:cubicBezTo>
                  <a:cubicBezTo>
                    <a:pt x="65" y="61"/>
                    <a:pt x="65" y="61"/>
                    <a:pt x="65" y="62"/>
                  </a:cubicBezTo>
                  <a:cubicBezTo>
                    <a:pt x="65" y="63"/>
                    <a:pt x="65" y="64"/>
                    <a:pt x="65" y="65"/>
                  </a:cubicBezTo>
                  <a:cubicBezTo>
                    <a:pt x="65" y="66"/>
                    <a:pt x="65" y="67"/>
                    <a:pt x="65" y="68"/>
                  </a:cubicBezTo>
                  <a:cubicBezTo>
                    <a:pt x="65" y="69"/>
                    <a:pt x="65" y="70"/>
                    <a:pt x="65" y="70"/>
                  </a:cubicBezTo>
                  <a:cubicBezTo>
                    <a:pt x="64" y="71"/>
                    <a:pt x="64" y="71"/>
                    <a:pt x="64" y="72"/>
                  </a:cubicBezTo>
                  <a:cubicBezTo>
                    <a:pt x="64" y="72"/>
                    <a:pt x="64" y="72"/>
                    <a:pt x="63" y="73"/>
                  </a:cubicBezTo>
                  <a:cubicBezTo>
                    <a:pt x="63" y="73"/>
                    <a:pt x="62" y="74"/>
                    <a:pt x="61" y="74"/>
                  </a:cubicBezTo>
                  <a:cubicBezTo>
                    <a:pt x="59" y="75"/>
                    <a:pt x="57" y="75"/>
                    <a:pt x="55" y="76"/>
                  </a:cubicBezTo>
                  <a:cubicBezTo>
                    <a:pt x="52" y="77"/>
                    <a:pt x="50" y="77"/>
                    <a:pt x="47" y="78"/>
                  </a:cubicBezTo>
                  <a:cubicBezTo>
                    <a:pt x="44" y="78"/>
                    <a:pt x="41" y="78"/>
                    <a:pt x="37" y="78"/>
                  </a:cubicBezTo>
                  <a:cubicBezTo>
                    <a:pt x="31" y="78"/>
                    <a:pt x="26" y="78"/>
                    <a:pt x="21" y="76"/>
                  </a:cubicBezTo>
                  <a:cubicBezTo>
                    <a:pt x="16" y="74"/>
                    <a:pt x="12" y="72"/>
                    <a:pt x="9" y="69"/>
                  </a:cubicBezTo>
                  <a:cubicBezTo>
                    <a:pt x="6" y="66"/>
                    <a:pt x="4" y="62"/>
                    <a:pt x="2" y="57"/>
                  </a:cubicBezTo>
                  <a:cubicBezTo>
                    <a:pt x="1" y="52"/>
                    <a:pt x="0" y="46"/>
                    <a:pt x="0" y="40"/>
                  </a:cubicBezTo>
                  <a:cubicBezTo>
                    <a:pt x="0" y="34"/>
                    <a:pt x="1" y="28"/>
                    <a:pt x="3" y="23"/>
                  </a:cubicBezTo>
                  <a:cubicBezTo>
                    <a:pt x="4" y="18"/>
                    <a:pt x="6" y="14"/>
                    <a:pt x="10" y="11"/>
                  </a:cubicBezTo>
                  <a:cubicBezTo>
                    <a:pt x="13" y="7"/>
                    <a:pt x="16" y="5"/>
                    <a:pt x="21" y="3"/>
                  </a:cubicBezTo>
                  <a:cubicBezTo>
                    <a:pt x="25" y="1"/>
                    <a:pt x="30" y="0"/>
                    <a:pt x="35" y="0"/>
                  </a:cubicBezTo>
                  <a:cubicBezTo>
                    <a:pt x="41" y="0"/>
                    <a:pt x="46" y="1"/>
                    <a:pt x="50" y="3"/>
                  </a:cubicBezTo>
                  <a:cubicBezTo>
                    <a:pt x="54" y="4"/>
                    <a:pt x="58" y="7"/>
                    <a:pt x="60" y="10"/>
                  </a:cubicBezTo>
                  <a:cubicBezTo>
                    <a:pt x="63" y="13"/>
                    <a:pt x="65" y="16"/>
                    <a:pt x="66" y="21"/>
                  </a:cubicBezTo>
                  <a:cubicBezTo>
                    <a:pt x="68" y="25"/>
                    <a:pt x="68" y="29"/>
                    <a:pt x="68" y="34"/>
                  </a:cubicBezTo>
                  <a:lnTo>
                    <a:pt x="68" y="37"/>
                  </a:lnTo>
                  <a:close/>
                  <a:moveTo>
                    <a:pt x="49" y="32"/>
                  </a:moveTo>
                  <a:lnTo>
                    <a:pt x="49" y="32"/>
                  </a:lnTo>
                  <a:cubicBezTo>
                    <a:pt x="49" y="26"/>
                    <a:pt x="48" y="22"/>
                    <a:pt x="46" y="19"/>
                  </a:cubicBezTo>
                  <a:cubicBezTo>
                    <a:pt x="44" y="16"/>
                    <a:pt x="40" y="14"/>
                    <a:pt x="35" y="14"/>
                  </a:cubicBezTo>
                  <a:cubicBezTo>
                    <a:pt x="33" y="14"/>
                    <a:pt x="30" y="14"/>
                    <a:pt x="29" y="15"/>
                  </a:cubicBezTo>
                  <a:cubicBezTo>
                    <a:pt x="27" y="16"/>
                    <a:pt x="25" y="18"/>
                    <a:pt x="24" y="19"/>
                  </a:cubicBezTo>
                  <a:cubicBezTo>
                    <a:pt x="23" y="21"/>
                    <a:pt x="22" y="23"/>
                    <a:pt x="21" y="25"/>
                  </a:cubicBezTo>
                  <a:cubicBezTo>
                    <a:pt x="20" y="27"/>
                    <a:pt x="20" y="29"/>
                    <a:pt x="20" y="32"/>
                  </a:cubicBezTo>
                  <a:lnTo>
                    <a:pt x="49" y="3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1" name="Freeform 157">
              <a:extLst>
                <a:ext uri="{FF2B5EF4-FFF2-40B4-BE49-F238E27FC236}">
                  <a16:creationId xmlns:a16="http://schemas.microsoft.com/office/drawing/2014/main" id="{3DD80D41-E07C-442C-92D1-C6B35B0674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96" y="1690"/>
              <a:ext cx="9" cy="47"/>
            </a:xfrm>
            <a:custGeom>
              <a:avLst/>
              <a:gdLst>
                <a:gd name="T0" fmla="*/ 21 w 22"/>
                <a:gd name="T1" fmla="*/ 103 h 106"/>
                <a:gd name="T2" fmla="*/ 21 w 22"/>
                <a:gd name="T3" fmla="*/ 103 h 106"/>
                <a:gd name="T4" fmla="*/ 20 w 22"/>
                <a:gd name="T5" fmla="*/ 104 h 106"/>
                <a:gd name="T6" fmla="*/ 19 w 22"/>
                <a:gd name="T7" fmla="*/ 105 h 106"/>
                <a:gd name="T8" fmla="*/ 16 w 22"/>
                <a:gd name="T9" fmla="*/ 106 h 106"/>
                <a:gd name="T10" fmla="*/ 11 w 22"/>
                <a:gd name="T11" fmla="*/ 106 h 106"/>
                <a:gd name="T12" fmla="*/ 6 w 22"/>
                <a:gd name="T13" fmla="*/ 106 h 106"/>
                <a:gd name="T14" fmla="*/ 3 w 22"/>
                <a:gd name="T15" fmla="*/ 105 h 106"/>
                <a:gd name="T16" fmla="*/ 2 w 22"/>
                <a:gd name="T17" fmla="*/ 104 h 106"/>
                <a:gd name="T18" fmla="*/ 1 w 22"/>
                <a:gd name="T19" fmla="*/ 103 h 106"/>
                <a:gd name="T20" fmla="*/ 1 w 22"/>
                <a:gd name="T21" fmla="*/ 34 h 106"/>
                <a:gd name="T22" fmla="*/ 2 w 22"/>
                <a:gd name="T23" fmla="*/ 32 h 106"/>
                <a:gd name="T24" fmla="*/ 3 w 22"/>
                <a:gd name="T25" fmla="*/ 31 h 106"/>
                <a:gd name="T26" fmla="*/ 6 w 22"/>
                <a:gd name="T27" fmla="*/ 31 h 106"/>
                <a:gd name="T28" fmla="*/ 11 w 22"/>
                <a:gd name="T29" fmla="*/ 31 h 106"/>
                <a:gd name="T30" fmla="*/ 16 w 22"/>
                <a:gd name="T31" fmla="*/ 31 h 106"/>
                <a:gd name="T32" fmla="*/ 19 w 22"/>
                <a:gd name="T33" fmla="*/ 31 h 106"/>
                <a:gd name="T34" fmla="*/ 20 w 22"/>
                <a:gd name="T35" fmla="*/ 32 h 106"/>
                <a:gd name="T36" fmla="*/ 21 w 22"/>
                <a:gd name="T37" fmla="*/ 34 h 106"/>
                <a:gd name="T38" fmla="*/ 21 w 22"/>
                <a:gd name="T39" fmla="*/ 103 h 106"/>
                <a:gd name="T40" fmla="*/ 22 w 22"/>
                <a:gd name="T41" fmla="*/ 10 h 106"/>
                <a:gd name="T42" fmla="*/ 22 w 22"/>
                <a:gd name="T43" fmla="*/ 10 h 106"/>
                <a:gd name="T44" fmla="*/ 20 w 22"/>
                <a:gd name="T45" fmla="*/ 18 h 106"/>
                <a:gd name="T46" fmla="*/ 11 w 22"/>
                <a:gd name="T47" fmla="*/ 21 h 106"/>
                <a:gd name="T48" fmla="*/ 2 w 22"/>
                <a:gd name="T49" fmla="*/ 18 h 106"/>
                <a:gd name="T50" fmla="*/ 0 w 22"/>
                <a:gd name="T51" fmla="*/ 11 h 106"/>
                <a:gd name="T52" fmla="*/ 2 w 22"/>
                <a:gd name="T53" fmla="*/ 2 h 106"/>
                <a:gd name="T54" fmla="*/ 11 w 22"/>
                <a:gd name="T55" fmla="*/ 0 h 106"/>
                <a:gd name="T56" fmla="*/ 20 w 22"/>
                <a:gd name="T57" fmla="*/ 2 h 106"/>
                <a:gd name="T58" fmla="*/ 22 w 22"/>
                <a:gd name="T59" fmla="*/ 10 h 106"/>
                <a:gd name="T60" fmla="*/ 22 w 22"/>
                <a:gd name="T61" fmla="*/ 1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" h="106">
                  <a:moveTo>
                    <a:pt x="21" y="103"/>
                  </a:moveTo>
                  <a:lnTo>
                    <a:pt x="21" y="103"/>
                  </a:lnTo>
                  <a:cubicBezTo>
                    <a:pt x="21" y="103"/>
                    <a:pt x="21" y="104"/>
                    <a:pt x="20" y="104"/>
                  </a:cubicBezTo>
                  <a:cubicBezTo>
                    <a:pt x="20" y="105"/>
                    <a:pt x="19" y="105"/>
                    <a:pt x="19" y="105"/>
                  </a:cubicBezTo>
                  <a:cubicBezTo>
                    <a:pt x="18" y="105"/>
                    <a:pt x="17" y="106"/>
                    <a:pt x="16" y="106"/>
                  </a:cubicBezTo>
                  <a:cubicBezTo>
                    <a:pt x="15" y="106"/>
                    <a:pt x="13" y="106"/>
                    <a:pt x="11" y="106"/>
                  </a:cubicBezTo>
                  <a:cubicBezTo>
                    <a:pt x="9" y="106"/>
                    <a:pt x="8" y="106"/>
                    <a:pt x="6" y="106"/>
                  </a:cubicBezTo>
                  <a:cubicBezTo>
                    <a:pt x="5" y="106"/>
                    <a:pt x="4" y="105"/>
                    <a:pt x="3" y="105"/>
                  </a:cubicBezTo>
                  <a:cubicBezTo>
                    <a:pt x="3" y="105"/>
                    <a:pt x="2" y="105"/>
                    <a:pt x="2" y="104"/>
                  </a:cubicBezTo>
                  <a:cubicBezTo>
                    <a:pt x="1" y="104"/>
                    <a:pt x="1" y="103"/>
                    <a:pt x="1" y="103"/>
                  </a:cubicBezTo>
                  <a:lnTo>
                    <a:pt x="1" y="34"/>
                  </a:lnTo>
                  <a:cubicBezTo>
                    <a:pt x="1" y="33"/>
                    <a:pt x="1" y="33"/>
                    <a:pt x="2" y="32"/>
                  </a:cubicBezTo>
                  <a:cubicBezTo>
                    <a:pt x="2" y="32"/>
                    <a:pt x="3" y="32"/>
                    <a:pt x="3" y="31"/>
                  </a:cubicBezTo>
                  <a:cubicBezTo>
                    <a:pt x="4" y="31"/>
                    <a:pt x="5" y="31"/>
                    <a:pt x="6" y="31"/>
                  </a:cubicBezTo>
                  <a:cubicBezTo>
                    <a:pt x="8" y="31"/>
                    <a:pt x="9" y="31"/>
                    <a:pt x="11" y="31"/>
                  </a:cubicBezTo>
                  <a:cubicBezTo>
                    <a:pt x="13" y="31"/>
                    <a:pt x="15" y="31"/>
                    <a:pt x="16" y="31"/>
                  </a:cubicBezTo>
                  <a:cubicBezTo>
                    <a:pt x="17" y="31"/>
                    <a:pt x="18" y="31"/>
                    <a:pt x="19" y="31"/>
                  </a:cubicBezTo>
                  <a:cubicBezTo>
                    <a:pt x="19" y="32"/>
                    <a:pt x="20" y="32"/>
                    <a:pt x="20" y="32"/>
                  </a:cubicBezTo>
                  <a:cubicBezTo>
                    <a:pt x="21" y="33"/>
                    <a:pt x="21" y="33"/>
                    <a:pt x="21" y="34"/>
                  </a:cubicBezTo>
                  <a:lnTo>
                    <a:pt x="21" y="103"/>
                  </a:lnTo>
                  <a:close/>
                  <a:moveTo>
                    <a:pt x="22" y="10"/>
                  </a:moveTo>
                  <a:lnTo>
                    <a:pt x="22" y="10"/>
                  </a:lnTo>
                  <a:cubicBezTo>
                    <a:pt x="22" y="14"/>
                    <a:pt x="21" y="17"/>
                    <a:pt x="20" y="18"/>
                  </a:cubicBezTo>
                  <a:cubicBezTo>
                    <a:pt x="18" y="20"/>
                    <a:pt x="15" y="21"/>
                    <a:pt x="11" y="21"/>
                  </a:cubicBezTo>
                  <a:cubicBezTo>
                    <a:pt x="7" y="21"/>
                    <a:pt x="4" y="20"/>
                    <a:pt x="2" y="18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7"/>
                    <a:pt x="1" y="4"/>
                    <a:pt x="2" y="2"/>
                  </a:cubicBezTo>
                  <a:cubicBezTo>
                    <a:pt x="4" y="1"/>
                    <a:pt x="7" y="0"/>
                    <a:pt x="11" y="0"/>
                  </a:cubicBezTo>
                  <a:cubicBezTo>
                    <a:pt x="15" y="0"/>
                    <a:pt x="18" y="1"/>
                    <a:pt x="20" y="2"/>
                  </a:cubicBezTo>
                  <a:cubicBezTo>
                    <a:pt x="22" y="4"/>
                    <a:pt x="22" y="6"/>
                    <a:pt x="22" y="10"/>
                  </a:cubicBezTo>
                  <a:lnTo>
                    <a:pt x="22" y="1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2" name="Freeform 158">
              <a:extLst>
                <a:ext uri="{FF2B5EF4-FFF2-40B4-BE49-F238E27FC236}">
                  <a16:creationId xmlns:a16="http://schemas.microsoft.com/office/drawing/2014/main" id="{E702E0D0-FC66-4CFB-B846-ADCC0DED8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2" y="1703"/>
              <a:ext cx="24" cy="34"/>
            </a:xfrm>
            <a:custGeom>
              <a:avLst/>
              <a:gdLst>
                <a:gd name="T0" fmla="*/ 53 w 53"/>
                <a:gd name="T1" fmla="*/ 54 h 78"/>
                <a:gd name="T2" fmla="*/ 45 w 53"/>
                <a:gd name="T3" fmla="*/ 72 h 78"/>
                <a:gd name="T4" fmla="*/ 23 w 53"/>
                <a:gd name="T5" fmla="*/ 78 h 78"/>
                <a:gd name="T6" fmla="*/ 9 w 53"/>
                <a:gd name="T7" fmla="*/ 76 h 78"/>
                <a:gd name="T8" fmla="*/ 2 w 53"/>
                <a:gd name="T9" fmla="*/ 73 h 78"/>
                <a:gd name="T10" fmla="*/ 0 w 53"/>
                <a:gd name="T11" fmla="*/ 65 h 78"/>
                <a:gd name="T12" fmla="*/ 1 w 53"/>
                <a:gd name="T13" fmla="*/ 59 h 78"/>
                <a:gd name="T14" fmla="*/ 3 w 53"/>
                <a:gd name="T15" fmla="*/ 58 h 78"/>
                <a:gd name="T16" fmla="*/ 9 w 53"/>
                <a:gd name="T17" fmla="*/ 61 h 78"/>
                <a:gd name="T18" fmla="*/ 23 w 53"/>
                <a:gd name="T19" fmla="*/ 64 h 78"/>
                <a:gd name="T20" fmla="*/ 31 w 53"/>
                <a:gd name="T21" fmla="*/ 62 h 78"/>
                <a:gd name="T22" fmla="*/ 34 w 53"/>
                <a:gd name="T23" fmla="*/ 56 h 78"/>
                <a:gd name="T24" fmla="*/ 29 w 53"/>
                <a:gd name="T25" fmla="*/ 49 h 78"/>
                <a:gd name="T26" fmla="*/ 17 w 53"/>
                <a:gd name="T27" fmla="*/ 44 h 78"/>
                <a:gd name="T28" fmla="*/ 6 w 53"/>
                <a:gd name="T29" fmla="*/ 37 h 78"/>
                <a:gd name="T30" fmla="*/ 1 w 53"/>
                <a:gd name="T31" fmla="*/ 23 h 78"/>
                <a:gd name="T32" fmla="*/ 8 w 53"/>
                <a:gd name="T33" fmla="*/ 6 h 78"/>
                <a:gd name="T34" fmla="*/ 29 w 53"/>
                <a:gd name="T35" fmla="*/ 0 h 78"/>
                <a:gd name="T36" fmla="*/ 41 w 53"/>
                <a:gd name="T37" fmla="*/ 2 h 78"/>
                <a:gd name="T38" fmla="*/ 47 w 53"/>
                <a:gd name="T39" fmla="*/ 5 h 78"/>
                <a:gd name="T40" fmla="*/ 49 w 53"/>
                <a:gd name="T41" fmla="*/ 7 h 78"/>
                <a:gd name="T42" fmla="*/ 49 w 53"/>
                <a:gd name="T43" fmla="*/ 12 h 78"/>
                <a:gd name="T44" fmla="*/ 49 w 53"/>
                <a:gd name="T45" fmla="*/ 18 h 78"/>
                <a:gd name="T46" fmla="*/ 47 w 53"/>
                <a:gd name="T47" fmla="*/ 19 h 78"/>
                <a:gd name="T48" fmla="*/ 41 w 53"/>
                <a:gd name="T49" fmla="*/ 17 h 78"/>
                <a:gd name="T50" fmla="*/ 29 w 53"/>
                <a:gd name="T51" fmla="*/ 14 h 78"/>
                <a:gd name="T52" fmla="*/ 21 w 53"/>
                <a:gd name="T53" fmla="*/ 16 h 78"/>
                <a:gd name="T54" fmla="*/ 19 w 53"/>
                <a:gd name="T55" fmla="*/ 21 h 78"/>
                <a:gd name="T56" fmla="*/ 24 w 53"/>
                <a:gd name="T57" fmla="*/ 28 h 78"/>
                <a:gd name="T58" fmla="*/ 36 w 53"/>
                <a:gd name="T59" fmla="*/ 33 h 78"/>
                <a:gd name="T60" fmla="*/ 48 w 53"/>
                <a:gd name="T61" fmla="*/ 40 h 78"/>
                <a:gd name="T62" fmla="*/ 53 w 53"/>
                <a:gd name="T63" fmla="*/ 5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" h="78">
                  <a:moveTo>
                    <a:pt x="53" y="54"/>
                  </a:moveTo>
                  <a:lnTo>
                    <a:pt x="53" y="54"/>
                  </a:lnTo>
                  <a:cubicBezTo>
                    <a:pt x="53" y="58"/>
                    <a:pt x="52" y="62"/>
                    <a:pt x="51" y="65"/>
                  </a:cubicBezTo>
                  <a:cubicBezTo>
                    <a:pt x="49" y="68"/>
                    <a:pt x="47" y="70"/>
                    <a:pt x="45" y="72"/>
                  </a:cubicBezTo>
                  <a:cubicBezTo>
                    <a:pt x="42" y="74"/>
                    <a:pt x="39" y="76"/>
                    <a:pt x="35" y="77"/>
                  </a:cubicBezTo>
                  <a:cubicBezTo>
                    <a:pt x="31" y="78"/>
                    <a:pt x="27" y="78"/>
                    <a:pt x="23" y="78"/>
                  </a:cubicBezTo>
                  <a:cubicBezTo>
                    <a:pt x="21" y="78"/>
                    <a:pt x="18" y="78"/>
                    <a:pt x="16" y="78"/>
                  </a:cubicBezTo>
                  <a:cubicBezTo>
                    <a:pt x="13" y="77"/>
                    <a:pt x="11" y="77"/>
                    <a:pt x="9" y="76"/>
                  </a:cubicBezTo>
                  <a:cubicBezTo>
                    <a:pt x="7" y="76"/>
                    <a:pt x="6" y="75"/>
                    <a:pt x="5" y="74"/>
                  </a:cubicBezTo>
                  <a:cubicBezTo>
                    <a:pt x="3" y="74"/>
                    <a:pt x="3" y="73"/>
                    <a:pt x="2" y="73"/>
                  </a:cubicBezTo>
                  <a:cubicBezTo>
                    <a:pt x="1" y="72"/>
                    <a:pt x="1" y="71"/>
                    <a:pt x="1" y="70"/>
                  </a:cubicBezTo>
                  <a:cubicBezTo>
                    <a:pt x="0" y="69"/>
                    <a:pt x="0" y="67"/>
                    <a:pt x="0" y="65"/>
                  </a:cubicBezTo>
                  <a:cubicBezTo>
                    <a:pt x="0" y="63"/>
                    <a:pt x="0" y="62"/>
                    <a:pt x="0" y="61"/>
                  </a:cubicBezTo>
                  <a:cubicBezTo>
                    <a:pt x="0" y="60"/>
                    <a:pt x="1" y="60"/>
                    <a:pt x="1" y="59"/>
                  </a:cubicBezTo>
                  <a:cubicBezTo>
                    <a:pt x="1" y="59"/>
                    <a:pt x="1" y="58"/>
                    <a:pt x="2" y="58"/>
                  </a:cubicBezTo>
                  <a:cubicBezTo>
                    <a:pt x="2" y="58"/>
                    <a:pt x="2" y="58"/>
                    <a:pt x="3" y="58"/>
                  </a:cubicBezTo>
                  <a:cubicBezTo>
                    <a:pt x="3" y="58"/>
                    <a:pt x="4" y="58"/>
                    <a:pt x="5" y="59"/>
                  </a:cubicBezTo>
                  <a:cubicBezTo>
                    <a:pt x="6" y="59"/>
                    <a:pt x="8" y="60"/>
                    <a:pt x="9" y="61"/>
                  </a:cubicBezTo>
                  <a:cubicBezTo>
                    <a:pt x="11" y="62"/>
                    <a:pt x="13" y="62"/>
                    <a:pt x="15" y="63"/>
                  </a:cubicBezTo>
                  <a:cubicBezTo>
                    <a:pt x="17" y="64"/>
                    <a:pt x="20" y="64"/>
                    <a:pt x="23" y="64"/>
                  </a:cubicBezTo>
                  <a:cubicBezTo>
                    <a:pt x="24" y="64"/>
                    <a:pt x="26" y="64"/>
                    <a:pt x="27" y="64"/>
                  </a:cubicBezTo>
                  <a:cubicBezTo>
                    <a:pt x="29" y="63"/>
                    <a:pt x="30" y="63"/>
                    <a:pt x="31" y="62"/>
                  </a:cubicBezTo>
                  <a:cubicBezTo>
                    <a:pt x="32" y="61"/>
                    <a:pt x="33" y="60"/>
                    <a:pt x="33" y="59"/>
                  </a:cubicBezTo>
                  <a:cubicBezTo>
                    <a:pt x="34" y="58"/>
                    <a:pt x="34" y="57"/>
                    <a:pt x="34" y="56"/>
                  </a:cubicBezTo>
                  <a:cubicBezTo>
                    <a:pt x="34" y="54"/>
                    <a:pt x="34" y="53"/>
                    <a:pt x="33" y="52"/>
                  </a:cubicBezTo>
                  <a:cubicBezTo>
                    <a:pt x="32" y="51"/>
                    <a:pt x="30" y="50"/>
                    <a:pt x="29" y="49"/>
                  </a:cubicBezTo>
                  <a:cubicBezTo>
                    <a:pt x="27" y="48"/>
                    <a:pt x="25" y="47"/>
                    <a:pt x="23" y="47"/>
                  </a:cubicBezTo>
                  <a:cubicBezTo>
                    <a:pt x="21" y="46"/>
                    <a:pt x="19" y="45"/>
                    <a:pt x="17" y="44"/>
                  </a:cubicBezTo>
                  <a:cubicBezTo>
                    <a:pt x="15" y="43"/>
                    <a:pt x="13" y="42"/>
                    <a:pt x="11" y="41"/>
                  </a:cubicBezTo>
                  <a:cubicBezTo>
                    <a:pt x="9" y="40"/>
                    <a:pt x="7" y="39"/>
                    <a:pt x="6" y="37"/>
                  </a:cubicBezTo>
                  <a:cubicBezTo>
                    <a:pt x="4" y="35"/>
                    <a:pt x="3" y="33"/>
                    <a:pt x="2" y="31"/>
                  </a:cubicBezTo>
                  <a:cubicBezTo>
                    <a:pt x="1" y="29"/>
                    <a:pt x="1" y="26"/>
                    <a:pt x="1" y="23"/>
                  </a:cubicBezTo>
                  <a:cubicBezTo>
                    <a:pt x="1" y="19"/>
                    <a:pt x="1" y="16"/>
                    <a:pt x="3" y="14"/>
                  </a:cubicBezTo>
                  <a:cubicBezTo>
                    <a:pt x="4" y="11"/>
                    <a:pt x="6" y="8"/>
                    <a:pt x="8" y="6"/>
                  </a:cubicBezTo>
                  <a:cubicBezTo>
                    <a:pt x="11" y="4"/>
                    <a:pt x="13" y="3"/>
                    <a:pt x="17" y="2"/>
                  </a:cubicBezTo>
                  <a:cubicBezTo>
                    <a:pt x="20" y="1"/>
                    <a:pt x="24" y="0"/>
                    <a:pt x="29" y="0"/>
                  </a:cubicBezTo>
                  <a:cubicBezTo>
                    <a:pt x="31" y="0"/>
                    <a:pt x="33" y="0"/>
                    <a:pt x="35" y="1"/>
                  </a:cubicBezTo>
                  <a:cubicBezTo>
                    <a:pt x="37" y="1"/>
                    <a:pt x="39" y="1"/>
                    <a:pt x="41" y="2"/>
                  </a:cubicBezTo>
                  <a:cubicBezTo>
                    <a:pt x="42" y="2"/>
                    <a:pt x="44" y="3"/>
                    <a:pt x="45" y="3"/>
                  </a:cubicBezTo>
                  <a:cubicBezTo>
                    <a:pt x="46" y="4"/>
                    <a:pt x="47" y="4"/>
                    <a:pt x="47" y="5"/>
                  </a:cubicBezTo>
                  <a:cubicBezTo>
                    <a:pt x="48" y="5"/>
                    <a:pt x="48" y="6"/>
                    <a:pt x="48" y="6"/>
                  </a:cubicBezTo>
                  <a:cubicBezTo>
                    <a:pt x="49" y="6"/>
                    <a:pt x="49" y="7"/>
                    <a:pt x="49" y="7"/>
                  </a:cubicBezTo>
                  <a:cubicBezTo>
                    <a:pt x="49" y="8"/>
                    <a:pt x="49" y="9"/>
                    <a:pt x="49" y="9"/>
                  </a:cubicBezTo>
                  <a:cubicBezTo>
                    <a:pt x="49" y="10"/>
                    <a:pt x="49" y="11"/>
                    <a:pt x="49" y="12"/>
                  </a:cubicBezTo>
                  <a:cubicBezTo>
                    <a:pt x="49" y="14"/>
                    <a:pt x="49" y="15"/>
                    <a:pt x="49" y="16"/>
                  </a:cubicBezTo>
                  <a:cubicBezTo>
                    <a:pt x="49" y="17"/>
                    <a:pt x="49" y="17"/>
                    <a:pt x="49" y="18"/>
                  </a:cubicBezTo>
                  <a:cubicBezTo>
                    <a:pt x="48" y="18"/>
                    <a:pt x="48" y="19"/>
                    <a:pt x="48" y="19"/>
                  </a:cubicBezTo>
                  <a:cubicBezTo>
                    <a:pt x="48" y="19"/>
                    <a:pt x="47" y="19"/>
                    <a:pt x="47" y="19"/>
                  </a:cubicBezTo>
                  <a:cubicBezTo>
                    <a:pt x="46" y="19"/>
                    <a:pt x="46" y="19"/>
                    <a:pt x="45" y="18"/>
                  </a:cubicBezTo>
                  <a:cubicBezTo>
                    <a:pt x="44" y="18"/>
                    <a:pt x="42" y="17"/>
                    <a:pt x="41" y="17"/>
                  </a:cubicBezTo>
                  <a:cubicBezTo>
                    <a:pt x="40" y="16"/>
                    <a:pt x="38" y="15"/>
                    <a:pt x="36" y="15"/>
                  </a:cubicBezTo>
                  <a:cubicBezTo>
                    <a:pt x="34" y="14"/>
                    <a:pt x="32" y="14"/>
                    <a:pt x="29" y="14"/>
                  </a:cubicBezTo>
                  <a:cubicBezTo>
                    <a:pt x="27" y="14"/>
                    <a:pt x="26" y="14"/>
                    <a:pt x="25" y="15"/>
                  </a:cubicBezTo>
                  <a:cubicBezTo>
                    <a:pt x="23" y="15"/>
                    <a:pt x="22" y="15"/>
                    <a:pt x="21" y="16"/>
                  </a:cubicBezTo>
                  <a:cubicBezTo>
                    <a:pt x="21" y="17"/>
                    <a:pt x="20" y="18"/>
                    <a:pt x="20" y="18"/>
                  </a:cubicBezTo>
                  <a:cubicBezTo>
                    <a:pt x="19" y="19"/>
                    <a:pt x="19" y="20"/>
                    <a:pt x="19" y="21"/>
                  </a:cubicBezTo>
                  <a:cubicBezTo>
                    <a:pt x="19" y="23"/>
                    <a:pt x="19" y="24"/>
                    <a:pt x="20" y="25"/>
                  </a:cubicBezTo>
                  <a:cubicBezTo>
                    <a:pt x="21" y="27"/>
                    <a:pt x="23" y="27"/>
                    <a:pt x="24" y="28"/>
                  </a:cubicBezTo>
                  <a:cubicBezTo>
                    <a:pt x="26" y="29"/>
                    <a:pt x="28" y="30"/>
                    <a:pt x="30" y="31"/>
                  </a:cubicBezTo>
                  <a:cubicBezTo>
                    <a:pt x="32" y="31"/>
                    <a:pt x="34" y="32"/>
                    <a:pt x="36" y="33"/>
                  </a:cubicBezTo>
                  <a:cubicBezTo>
                    <a:pt x="38" y="34"/>
                    <a:pt x="40" y="35"/>
                    <a:pt x="42" y="36"/>
                  </a:cubicBezTo>
                  <a:cubicBezTo>
                    <a:pt x="44" y="37"/>
                    <a:pt x="46" y="39"/>
                    <a:pt x="48" y="40"/>
                  </a:cubicBezTo>
                  <a:cubicBezTo>
                    <a:pt x="49" y="42"/>
                    <a:pt x="51" y="44"/>
                    <a:pt x="52" y="46"/>
                  </a:cubicBezTo>
                  <a:cubicBezTo>
                    <a:pt x="53" y="48"/>
                    <a:pt x="53" y="51"/>
                    <a:pt x="53" y="54"/>
                  </a:cubicBezTo>
                  <a:lnTo>
                    <a:pt x="53" y="5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3" name="Freeform 159">
              <a:extLst>
                <a:ext uri="{FF2B5EF4-FFF2-40B4-BE49-F238E27FC236}">
                  <a16:creationId xmlns:a16="http://schemas.microsoft.com/office/drawing/2014/main" id="{FF1EFB84-09A1-4EC8-8789-4C4ED65EC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40" y="1703"/>
              <a:ext cx="31" cy="34"/>
            </a:xfrm>
            <a:custGeom>
              <a:avLst/>
              <a:gdLst>
                <a:gd name="T0" fmla="*/ 68 w 68"/>
                <a:gd name="T1" fmla="*/ 37 h 78"/>
                <a:gd name="T2" fmla="*/ 68 w 68"/>
                <a:gd name="T3" fmla="*/ 37 h 78"/>
                <a:gd name="T4" fmla="*/ 66 w 68"/>
                <a:gd name="T5" fmla="*/ 43 h 78"/>
                <a:gd name="T6" fmla="*/ 62 w 68"/>
                <a:gd name="T7" fmla="*/ 44 h 78"/>
                <a:gd name="T8" fmla="*/ 19 w 68"/>
                <a:gd name="T9" fmla="*/ 44 h 78"/>
                <a:gd name="T10" fmla="*/ 20 w 68"/>
                <a:gd name="T11" fmla="*/ 52 h 78"/>
                <a:gd name="T12" fmla="*/ 24 w 68"/>
                <a:gd name="T13" fmla="*/ 58 h 78"/>
                <a:gd name="T14" fmla="*/ 30 w 68"/>
                <a:gd name="T15" fmla="*/ 62 h 78"/>
                <a:gd name="T16" fmla="*/ 38 w 68"/>
                <a:gd name="T17" fmla="*/ 64 h 78"/>
                <a:gd name="T18" fmla="*/ 47 w 68"/>
                <a:gd name="T19" fmla="*/ 63 h 78"/>
                <a:gd name="T20" fmla="*/ 54 w 68"/>
                <a:gd name="T21" fmla="*/ 61 h 78"/>
                <a:gd name="T22" fmla="*/ 59 w 68"/>
                <a:gd name="T23" fmla="*/ 60 h 78"/>
                <a:gd name="T24" fmla="*/ 62 w 68"/>
                <a:gd name="T25" fmla="*/ 59 h 78"/>
                <a:gd name="T26" fmla="*/ 63 w 68"/>
                <a:gd name="T27" fmla="*/ 59 h 78"/>
                <a:gd name="T28" fmla="*/ 64 w 68"/>
                <a:gd name="T29" fmla="*/ 60 h 78"/>
                <a:gd name="T30" fmla="*/ 64 w 68"/>
                <a:gd name="T31" fmla="*/ 62 h 78"/>
                <a:gd name="T32" fmla="*/ 64 w 68"/>
                <a:gd name="T33" fmla="*/ 65 h 78"/>
                <a:gd name="T34" fmla="*/ 64 w 68"/>
                <a:gd name="T35" fmla="*/ 68 h 78"/>
                <a:gd name="T36" fmla="*/ 64 w 68"/>
                <a:gd name="T37" fmla="*/ 70 h 78"/>
                <a:gd name="T38" fmla="*/ 64 w 68"/>
                <a:gd name="T39" fmla="*/ 72 h 78"/>
                <a:gd name="T40" fmla="*/ 63 w 68"/>
                <a:gd name="T41" fmla="*/ 73 h 78"/>
                <a:gd name="T42" fmla="*/ 60 w 68"/>
                <a:gd name="T43" fmla="*/ 74 h 78"/>
                <a:gd name="T44" fmla="*/ 54 w 68"/>
                <a:gd name="T45" fmla="*/ 76 h 78"/>
                <a:gd name="T46" fmla="*/ 46 w 68"/>
                <a:gd name="T47" fmla="*/ 78 h 78"/>
                <a:gd name="T48" fmla="*/ 37 w 68"/>
                <a:gd name="T49" fmla="*/ 78 h 78"/>
                <a:gd name="T50" fmla="*/ 20 w 68"/>
                <a:gd name="T51" fmla="*/ 76 h 78"/>
                <a:gd name="T52" fmla="*/ 9 w 68"/>
                <a:gd name="T53" fmla="*/ 69 h 78"/>
                <a:gd name="T54" fmla="*/ 2 w 68"/>
                <a:gd name="T55" fmla="*/ 57 h 78"/>
                <a:gd name="T56" fmla="*/ 0 w 68"/>
                <a:gd name="T57" fmla="*/ 40 h 78"/>
                <a:gd name="T58" fmla="*/ 2 w 68"/>
                <a:gd name="T59" fmla="*/ 23 h 78"/>
                <a:gd name="T60" fmla="*/ 9 w 68"/>
                <a:gd name="T61" fmla="*/ 11 h 78"/>
                <a:gd name="T62" fmla="*/ 20 w 68"/>
                <a:gd name="T63" fmla="*/ 3 h 78"/>
                <a:gd name="T64" fmla="*/ 35 w 68"/>
                <a:gd name="T65" fmla="*/ 0 h 78"/>
                <a:gd name="T66" fmla="*/ 50 w 68"/>
                <a:gd name="T67" fmla="*/ 3 h 78"/>
                <a:gd name="T68" fmla="*/ 60 w 68"/>
                <a:gd name="T69" fmla="*/ 10 h 78"/>
                <a:gd name="T70" fmla="*/ 66 w 68"/>
                <a:gd name="T71" fmla="*/ 21 h 78"/>
                <a:gd name="T72" fmla="*/ 68 w 68"/>
                <a:gd name="T73" fmla="*/ 34 h 78"/>
                <a:gd name="T74" fmla="*/ 68 w 68"/>
                <a:gd name="T75" fmla="*/ 37 h 78"/>
                <a:gd name="T76" fmla="*/ 49 w 68"/>
                <a:gd name="T77" fmla="*/ 32 h 78"/>
                <a:gd name="T78" fmla="*/ 49 w 68"/>
                <a:gd name="T79" fmla="*/ 32 h 78"/>
                <a:gd name="T80" fmla="*/ 45 w 68"/>
                <a:gd name="T81" fmla="*/ 19 h 78"/>
                <a:gd name="T82" fmla="*/ 34 w 68"/>
                <a:gd name="T83" fmla="*/ 14 h 78"/>
                <a:gd name="T84" fmla="*/ 28 w 68"/>
                <a:gd name="T85" fmla="*/ 15 h 78"/>
                <a:gd name="T86" fmla="*/ 23 w 68"/>
                <a:gd name="T87" fmla="*/ 19 h 78"/>
                <a:gd name="T88" fmla="*/ 21 w 68"/>
                <a:gd name="T89" fmla="*/ 25 h 78"/>
                <a:gd name="T90" fmla="*/ 19 w 68"/>
                <a:gd name="T91" fmla="*/ 32 h 78"/>
                <a:gd name="T92" fmla="*/ 49 w 68"/>
                <a:gd name="T93" fmla="*/ 3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8" h="78">
                  <a:moveTo>
                    <a:pt x="68" y="37"/>
                  </a:moveTo>
                  <a:lnTo>
                    <a:pt x="68" y="37"/>
                  </a:lnTo>
                  <a:cubicBezTo>
                    <a:pt x="68" y="40"/>
                    <a:pt x="67" y="41"/>
                    <a:pt x="66" y="43"/>
                  </a:cubicBezTo>
                  <a:cubicBezTo>
                    <a:pt x="65" y="44"/>
                    <a:pt x="63" y="44"/>
                    <a:pt x="62" y="44"/>
                  </a:cubicBezTo>
                  <a:lnTo>
                    <a:pt x="19" y="44"/>
                  </a:lnTo>
                  <a:cubicBezTo>
                    <a:pt x="19" y="47"/>
                    <a:pt x="20" y="50"/>
                    <a:pt x="20" y="52"/>
                  </a:cubicBezTo>
                  <a:cubicBezTo>
                    <a:pt x="21" y="55"/>
                    <a:pt x="22" y="57"/>
                    <a:pt x="24" y="58"/>
                  </a:cubicBezTo>
                  <a:cubicBezTo>
                    <a:pt x="25" y="60"/>
                    <a:pt x="27" y="61"/>
                    <a:pt x="30" y="62"/>
                  </a:cubicBezTo>
                  <a:cubicBezTo>
                    <a:pt x="32" y="63"/>
                    <a:pt x="35" y="64"/>
                    <a:pt x="38" y="64"/>
                  </a:cubicBezTo>
                  <a:cubicBezTo>
                    <a:pt x="42" y="64"/>
                    <a:pt x="45" y="63"/>
                    <a:pt x="47" y="63"/>
                  </a:cubicBezTo>
                  <a:cubicBezTo>
                    <a:pt x="50" y="62"/>
                    <a:pt x="52" y="62"/>
                    <a:pt x="54" y="61"/>
                  </a:cubicBezTo>
                  <a:cubicBezTo>
                    <a:pt x="56" y="61"/>
                    <a:pt x="58" y="60"/>
                    <a:pt x="59" y="60"/>
                  </a:cubicBezTo>
                  <a:cubicBezTo>
                    <a:pt x="60" y="59"/>
                    <a:pt x="61" y="59"/>
                    <a:pt x="62" y="59"/>
                  </a:cubicBezTo>
                  <a:cubicBezTo>
                    <a:pt x="62" y="59"/>
                    <a:pt x="63" y="59"/>
                    <a:pt x="63" y="59"/>
                  </a:cubicBezTo>
                  <a:cubicBezTo>
                    <a:pt x="63" y="59"/>
                    <a:pt x="64" y="60"/>
                    <a:pt x="64" y="60"/>
                  </a:cubicBezTo>
                  <a:cubicBezTo>
                    <a:pt x="64" y="61"/>
                    <a:pt x="64" y="61"/>
                    <a:pt x="64" y="62"/>
                  </a:cubicBezTo>
                  <a:cubicBezTo>
                    <a:pt x="64" y="63"/>
                    <a:pt x="64" y="64"/>
                    <a:pt x="64" y="65"/>
                  </a:cubicBezTo>
                  <a:cubicBezTo>
                    <a:pt x="64" y="66"/>
                    <a:pt x="64" y="67"/>
                    <a:pt x="64" y="68"/>
                  </a:cubicBezTo>
                  <a:cubicBezTo>
                    <a:pt x="64" y="69"/>
                    <a:pt x="64" y="70"/>
                    <a:pt x="64" y="70"/>
                  </a:cubicBezTo>
                  <a:cubicBezTo>
                    <a:pt x="64" y="71"/>
                    <a:pt x="64" y="71"/>
                    <a:pt x="64" y="72"/>
                  </a:cubicBezTo>
                  <a:cubicBezTo>
                    <a:pt x="63" y="72"/>
                    <a:pt x="63" y="72"/>
                    <a:pt x="63" y="73"/>
                  </a:cubicBezTo>
                  <a:cubicBezTo>
                    <a:pt x="62" y="73"/>
                    <a:pt x="61" y="74"/>
                    <a:pt x="60" y="74"/>
                  </a:cubicBezTo>
                  <a:cubicBezTo>
                    <a:pt x="58" y="75"/>
                    <a:pt x="57" y="75"/>
                    <a:pt x="54" y="76"/>
                  </a:cubicBezTo>
                  <a:cubicBezTo>
                    <a:pt x="52" y="77"/>
                    <a:pt x="49" y="77"/>
                    <a:pt x="46" y="78"/>
                  </a:cubicBezTo>
                  <a:cubicBezTo>
                    <a:pt x="43" y="78"/>
                    <a:pt x="40" y="78"/>
                    <a:pt x="37" y="78"/>
                  </a:cubicBezTo>
                  <a:cubicBezTo>
                    <a:pt x="30" y="78"/>
                    <a:pt x="25" y="78"/>
                    <a:pt x="20" y="76"/>
                  </a:cubicBezTo>
                  <a:cubicBezTo>
                    <a:pt x="16" y="74"/>
                    <a:pt x="12" y="72"/>
                    <a:pt x="9" y="69"/>
                  </a:cubicBezTo>
                  <a:cubicBezTo>
                    <a:pt x="6" y="66"/>
                    <a:pt x="3" y="62"/>
                    <a:pt x="2" y="57"/>
                  </a:cubicBezTo>
                  <a:cubicBezTo>
                    <a:pt x="0" y="52"/>
                    <a:pt x="0" y="46"/>
                    <a:pt x="0" y="40"/>
                  </a:cubicBezTo>
                  <a:cubicBezTo>
                    <a:pt x="0" y="34"/>
                    <a:pt x="0" y="28"/>
                    <a:pt x="2" y="23"/>
                  </a:cubicBezTo>
                  <a:cubicBezTo>
                    <a:pt x="4" y="18"/>
                    <a:pt x="6" y="14"/>
                    <a:pt x="9" y="11"/>
                  </a:cubicBezTo>
                  <a:cubicBezTo>
                    <a:pt x="12" y="7"/>
                    <a:pt x="16" y="5"/>
                    <a:pt x="20" y="3"/>
                  </a:cubicBezTo>
                  <a:cubicBezTo>
                    <a:pt x="24" y="1"/>
                    <a:pt x="29" y="0"/>
                    <a:pt x="35" y="0"/>
                  </a:cubicBezTo>
                  <a:cubicBezTo>
                    <a:pt x="41" y="0"/>
                    <a:pt x="46" y="1"/>
                    <a:pt x="50" y="3"/>
                  </a:cubicBezTo>
                  <a:cubicBezTo>
                    <a:pt x="54" y="4"/>
                    <a:pt x="57" y="7"/>
                    <a:pt x="60" y="10"/>
                  </a:cubicBezTo>
                  <a:cubicBezTo>
                    <a:pt x="62" y="13"/>
                    <a:pt x="64" y="16"/>
                    <a:pt x="66" y="21"/>
                  </a:cubicBezTo>
                  <a:cubicBezTo>
                    <a:pt x="67" y="25"/>
                    <a:pt x="68" y="29"/>
                    <a:pt x="68" y="34"/>
                  </a:cubicBezTo>
                  <a:lnTo>
                    <a:pt x="68" y="37"/>
                  </a:lnTo>
                  <a:close/>
                  <a:moveTo>
                    <a:pt x="49" y="32"/>
                  </a:moveTo>
                  <a:lnTo>
                    <a:pt x="49" y="32"/>
                  </a:lnTo>
                  <a:cubicBezTo>
                    <a:pt x="49" y="26"/>
                    <a:pt x="48" y="22"/>
                    <a:pt x="45" y="19"/>
                  </a:cubicBezTo>
                  <a:cubicBezTo>
                    <a:pt x="43" y="16"/>
                    <a:pt x="39" y="14"/>
                    <a:pt x="34" y="14"/>
                  </a:cubicBezTo>
                  <a:cubicBezTo>
                    <a:pt x="32" y="14"/>
                    <a:pt x="30" y="14"/>
                    <a:pt x="28" y="15"/>
                  </a:cubicBezTo>
                  <a:cubicBezTo>
                    <a:pt x="26" y="16"/>
                    <a:pt x="25" y="18"/>
                    <a:pt x="23" y="19"/>
                  </a:cubicBezTo>
                  <a:cubicBezTo>
                    <a:pt x="22" y="21"/>
                    <a:pt x="21" y="23"/>
                    <a:pt x="21" y="25"/>
                  </a:cubicBezTo>
                  <a:cubicBezTo>
                    <a:pt x="20" y="27"/>
                    <a:pt x="20" y="29"/>
                    <a:pt x="19" y="32"/>
                  </a:cubicBezTo>
                  <a:lnTo>
                    <a:pt x="49" y="3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4" name="Freeform 160">
              <a:extLst>
                <a:ext uri="{FF2B5EF4-FFF2-40B4-BE49-F238E27FC236}">
                  <a16:creationId xmlns:a16="http://schemas.microsoft.com/office/drawing/2014/main" id="{AE759D2C-694F-478B-9E85-0A9BFB365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1703"/>
              <a:ext cx="29" cy="34"/>
            </a:xfrm>
            <a:custGeom>
              <a:avLst/>
              <a:gdLst>
                <a:gd name="T0" fmla="*/ 66 w 66"/>
                <a:gd name="T1" fmla="*/ 74 h 77"/>
                <a:gd name="T2" fmla="*/ 66 w 66"/>
                <a:gd name="T3" fmla="*/ 74 h 77"/>
                <a:gd name="T4" fmla="*/ 65 w 66"/>
                <a:gd name="T5" fmla="*/ 75 h 77"/>
                <a:gd name="T6" fmla="*/ 64 w 66"/>
                <a:gd name="T7" fmla="*/ 76 h 77"/>
                <a:gd name="T8" fmla="*/ 61 w 66"/>
                <a:gd name="T9" fmla="*/ 77 h 77"/>
                <a:gd name="T10" fmla="*/ 56 w 66"/>
                <a:gd name="T11" fmla="*/ 77 h 77"/>
                <a:gd name="T12" fmla="*/ 51 w 66"/>
                <a:gd name="T13" fmla="*/ 77 h 77"/>
                <a:gd name="T14" fmla="*/ 48 w 66"/>
                <a:gd name="T15" fmla="*/ 76 h 77"/>
                <a:gd name="T16" fmla="*/ 47 w 66"/>
                <a:gd name="T17" fmla="*/ 75 h 77"/>
                <a:gd name="T18" fmla="*/ 46 w 66"/>
                <a:gd name="T19" fmla="*/ 74 h 77"/>
                <a:gd name="T20" fmla="*/ 46 w 66"/>
                <a:gd name="T21" fmla="*/ 34 h 77"/>
                <a:gd name="T22" fmla="*/ 46 w 66"/>
                <a:gd name="T23" fmla="*/ 26 h 77"/>
                <a:gd name="T24" fmla="*/ 43 w 66"/>
                <a:gd name="T25" fmla="*/ 22 h 77"/>
                <a:gd name="T26" fmla="*/ 40 w 66"/>
                <a:gd name="T27" fmla="*/ 18 h 77"/>
                <a:gd name="T28" fmla="*/ 35 w 66"/>
                <a:gd name="T29" fmla="*/ 17 h 77"/>
                <a:gd name="T30" fmla="*/ 27 w 66"/>
                <a:gd name="T31" fmla="*/ 20 h 77"/>
                <a:gd name="T32" fmla="*/ 19 w 66"/>
                <a:gd name="T33" fmla="*/ 28 h 77"/>
                <a:gd name="T34" fmla="*/ 19 w 66"/>
                <a:gd name="T35" fmla="*/ 74 h 77"/>
                <a:gd name="T36" fmla="*/ 19 w 66"/>
                <a:gd name="T37" fmla="*/ 75 h 77"/>
                <a:gd name="T38" fmla="*/ 17 w 66"/>
                <a:gd name="T39" fmla="*/ 76 h 77"/>
                <a:gd name="T40" fmla="*/ 14 w 66"/>
                <a:gd name="T41" fmla="*/ 77 h 77"/>
                <a:gd name="T42" fmla="*/ 9 w 66"/>
                <a:gd name="T43" fmla="*/ 77 h 77"/>
                <a:gd name="T44" fmla="*/ 5 w 66"/>
                <a:gd name="T45" fmla="*/ 77 h 77"/>
                <a:gd name="T46" fmla="*/ 2 w 66"/>
                <a:gd name="T47" fmla="*/ 76 h 77"/>
                <a:gd name="T48" fmla="*/ 0 w 66"/>
                <a:gd name="T49" fmla="*/ 75 h 77"/>
                <a:gd name="T50" fmla="*/ 0 w 66"/>
                <a:gd name="T51" fmla="*/ 74 h 77"/>
                <a:gd name="T52" fmla="*/ 0 w 66"/>
                <a:gd name="T53" fmla="*/ 5 h 77"/>
                <a:gd name="T54" fmla="*/ 0 w 66"/>
                <a:gd name="T55" fmla="*/ 3 h 77"/>
                <a:gd name="T56" fmla="*/ 1 w 66"/>
                <a:gd name="T57" fmla="*/ 2 h 77"/>
                <a:gd name="T58" fmla="*/ 4 w 66"/>
                <a:gd name="T59" fmla="*/ 2 h 77"/>
                <a:gd name="T60" fmla="*/ 8 w 66"/>
                <a:gd name="T61" fmla="*/ 2 h 77"/>
                <a:gd name="T62" fmla="*/ 12 w 66"/>
                <a:gd name="T63" fmla="*/ 2 h 77"/>
                <a:gd name="T64" fmla="*/ 15 w 66"/>
                <a:gd name="T65" fmla="*/ 2 h 77"/>
                <a:gd name="T66" fmla="*/ 16 w 66"/>
                <a:gd name="T67" fmla="*/ 3 h 77"/>
                <a:gd name="T68" fmla="*/ 16 w 66"/>
                <a:gd name="T69" fmla="*/ 5 h 77"/>
                <a:gd name="T70" fmla="*/ 16 w 66"/>
                <a:gd name="T71" fmla="*/ 13 h 77"/>
                <a:gd name="T72" fmla="*/ 28 w 66"/>
                <a:gd name="T73" fmla="*/ 3 h 77"/>
                <a:gd name="T74" fmla="*/ 40 w 66"/>
                <a:gd name="T75" fmla="*/ 0 h 77"/>
                <a:gd name="T76" fmla="*/ 52 w 66"/>
                <a:gd name="T77" fmla="*/ 3 h 77"/>
                <a:gd name="T78" fmla="*/ 60 w 66"/>
                <a:gd name="T79" fmla="*/ 9 h 77"/>
                <a:gd name="T80" fmla="*/ 64 w 66"/>
                <a:gd name="T81" fmla="*/ 18 h 77"/>
                <a:gd name="T82" fmla="*/ 66 w 66"/>
                <a:gd name="T83" fmla="*/ 31 h 77"/>
                <a:gd name="T84" fmla="*/ 66 w 66"/>
                <a:gd name="T85" fmla="*/ 74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6" h="77">
                  <a:moveTo>
                    <a:pt x="66" y="74"/>
                  </a:moveTo>
                  <a:lnTo>
                    <a:pt x="66" y="74"/>
                  </a:lnTo>
                  <a:cubicBezTo>
                    <a:pt x="66" y="74"/>
                    <a:pt x="66" y="75"/>
                    <a:pt x="65" y="75"/>
                  </a:cubicBezTo>
                  <a:cubicBezTo>
                    <a:pt x="65" y="76"/>
                    <a:pt x="64" y="76"/>
                    <a:pt x="64" y="76"/>
                  </a:cubicBezTo>
                  <a:cubicBezTo>
                    <a:pt x="63" y="76"/>
                    <a:pt x="62" y="77"/>
                    <a:pt x="61" y="77"/>
                  </a:cubicBezTo>
                  <a:cubicBezTo>
                    <a:pt x="59" y="77"/>
                    <a:pt x="58" y="77"/>
                    <a:pt x="56" y="77"/>
                  </a:cubicBezTo>
                  <a:cubicBezTo>
                    <a:pt x="54" y="77"/>
                    <a:pt x="53" y="77"/>
                    <a:pt x="51" y="77"/>
                  </a:cubicBezTo>
                  <a:cubicBezTo>
                    <a:pt x="50" y="77"/>
                    <a:pt x="49" y="76"/>
                    <a:pt x="48" y="76"/>
                  </a:cubicBezTo>
                  <a:cubicBezTo>
                    <a:pt x="48" y="76"/>
                    <a:pt x="47" y="76"/>
                    <a:pt x="47" y="75"/>
                  </a:cubicBezTo>
                  <a:cubicBezTo>
                    <a:pt x="46" y="75"/>
                    <a:pt x="46" y="74"/>
                    <a:pt x="46" y="74"/>
                  </a:cubicBezTo>
                  <a:lnTo>
                    <a:pt x="46" y="34"/>
                  </a:lnTo>
                  <a:cubicBezTo>
                    <a:pt x="46" y="31"/>
                    <a:pt x="46" y="28"/>
                    <a:pt x="46" y="26"/>
                  </a:cubicBezTo>
                  <a:cubicBezTo>
                    <a:pt x="45" y="25"/>
                    <a:pt x="44" y="23"/>
                    <a:pt x="43" y="22"/>
                  </a:cubicBezTo>
                  <a:cubicBezTo>
                    <a:pt x="42" y="20"/>
                    <a:pt x="41" y="19"/>
                    <a:pt x="40" y="18"/>
                  </a:cubicBezTo>
                  <a:cubicBezTo>
                    <a:pt x="38" y="18"/>
                    <a:pt x="37" y="17"/>
                    <a:pt x="35" y="17"/>
                  </a:cubicBezTo>
                  <a:cubicBezTo>
                    <a:pt x="32" y="17"/>
                    <a:pt x="30" y="18"/>
                    <a:pt x="27" y="20"/>
                  </a:cubicBezTo>
                  <a:cubicBezTo>
                    <a:pt x="25" y="22"/>
                    <a:pt x="22" y="24"/>
                    <a:pt x="19" y="28"/>
                  </a:cubicBezTo>
                  <a:lnTo>
                    <a:pt x="19" y="74"/>
                  </a:lnTo>
                  <a:cubicBezTo>
                    <a:pt x="19" y="74"/>
                    <a:pt x="19" y="75"/>
                    <a:pt x="19" y="75"/>
                  </a:cubicBezTo>
                  <a:cubicBezTo>
                    <a:pt x="18" y="76"/>
                    <a:pt x="18" y="76"/>
                    <a:pt x="17" y="76"/>
                  </a:cubicBezTo>
                  <a:cubicBezTo>
                    <a:pt x="16" y="76"/>
                    <a:pt x="15" y="77"/>
                    <a:pt x="14" y="77"/>
                  </a:cubicBezTo>
                  <a:cubicBezTo>
                    <a:pt x="13" y="77"/>
                    <a:pt x="11" y="77"/>
                    <a:pt x="9" y="77"/>
                  </a:cubicBezTo>
                  <a:cubicBezTo>
                    <a:pt x="7" y="77"/>
                    <a:pt x="6" y="77"/>
                    <a:pt x="5" y="77"/>
                  </a:cubicBezTo>
                  <a:cubicBezTo>
                    <a:pt x="3" y="77"/>
                    <a:pt x="2" y="76"/>
                    <a:pt x="2" y="76"/>
                  </a:cubicBezTo>
                  <a:cubicBezTo>
                    <a:pt x="1" y="76"/>
                    <a:pt x="0" y="76"/>
                    <a:pt x="0" y="75"/>
                  </a:cubicBezTo>
                  <a:cubicBezTo>
                    <a:pt x="0" y="75"/>
                    <a:pt x="0" y="74"/>
                    <a:pt x="0" y="74"/>
                  </a:cubicBezTo>
                  <a:lnTo>
                    <a:pt x="0" y="5"/>
                  </a:ln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2" y="2"/>
                    <a:pt x="3" y="2"/>
                    <a:pt x="4" y="2"/>
                  </a:cubicBezTo>
                  <a:cubicBezTo>
                    <a:pt x="5" y="2"/>
                    <a:pt x="6" y="2"/>
                    <a:pt x="8" y="2"/>
                  </a:cubicBezTo>
                  <a:cubicBezTo>
                    <a:pt x="10" y="2"/>
                    <a:pt x="11" y="2"/>
                    <a:pt x="12" y="2"/>
                  </a:cubicBezTo>
                  <a:cubicBezTo>
                    <a:pt x="13" y="2"/>
                    <a:pt x="14" y="2"/>
                    <a:pt x="15" y="2"/>
                  </a:cubicBezTo>
                  <a:cubicBezTo>
                    <a:pt x="15" y="3"/>
                    <a:pt x="16" y="3"/>
                    <a:pt x="16" y="3"/>
                  </a:cubicBezTo>
                  <a:cubicBezTo>
                    <a:pt x="16" y="4"/>
                    <a:pt x="16" y="4"/>
                    <a:pt x="16" y="5"/>
                  </a:cubicBezTo>
                  <a:lnTo>
                    <a:pt x="16" y="13"/>
                  </a:lnTo>
                  <a:cubicBezTo>
                    <a:pt x="20" y="8"/>
                    <a:pt x="24" y="5"/>
                    <a:pt x="28" y="3"/>
                  </a:cubicBezTo>
                  <a:cubicBezTo>
                    <a:pt x="32" y="1"/>
                    <a:pt x="36" y="0"/>
                    <a:pt x="40" y="0"/>
                  </a:cubicBezTo>
                  <a:cubicBezTo>
                    <a:pt x="45" y="0"/>
                    <a:pt x="49" y="1"/>
                    <a:pt x="52" y="3"/>
                  </a:cubicBezTo>
                  <a:cubicBezTo>
                    <a:pt x="56" y="4"/>
                    <a:pt x="58" y="6"/>
                    <a:pt x="60" y="9"/>
                  </a:cubicBezTo>
                  <a:cubicBezTo>
                    <a:pt x="62" y="12"/>
                    <a:pt x="64" y="15"/>
                    <a:pt x="64" y="18"/>
                  </a:cubicBezTo>
                  <a:cubicBezTo>
                    <a:pt x="65" y="22"/>
                    <a:pt x="66" y="26"/>
                    <a:pt x="66" y="31"/>
                  </a:cubicBezTo>
                  <a:lnTo>
                    <a:pt x="66" y="7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5" name="Freeform 161">
              <a:extLst>
                <a:ext uri="{FF2B5EF4-FFF2-40B4-BE49-F238E27FC236}">
                  <a16:creationId xmlns:a16="http://schemas.microsoft.com/office/drawing/2014/main" id="{B4C0C6C9-9EF1-47C5-9292-9F3B411807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10" y="1792"/>
              <a:ext cx="31" cy="46"/>
            </a:xfrm>
            <a:custGeom>
              <a:avLst/>
              <a:gdLst>
                <a:gd name="T0" fmla="*/ 70 w 70"/>
                <a:gd name="T1" fmla="*/ 38 h 105"/>
                <a:gd name="T2" fmla="*/ 70 w 70"/>
                <a:gd name="T3" fmla="*/ 38 h 105"/>
                <a:gd name="T4" fmla="*/ 68 w 70"/>
                <a:gd name="T5" fmla="*/ 55 h 105"/>
                <a:gd name="T6" fmla="*/ 62 w 70"/>
                <a:gd name="T7" fmla="*/ 68 h 105"/>
                <a:gd name="T8" fmla="*/ 52 w 70"/>
                <a:gd name="T9" fmla="*/ 76 h 105"/>
                <a:gd name="T10" fmla="*/ 39 w 70"/>
                <a:gd name="T11" fmla="*/ 78 h 105"/>
                <a:gd name="T12" fmla="*/ 34 w 70"/>
                <a:gd name="T13" fmla="*/ 78 h 105"/>
                <a:gd name="T14" fmla="*/ 29 w 70"/>
                <a:gd name="T15" fmla="*/ 76 h 105"/>
                <a:gd name="T16" fmla="*/ 24 w 70"/>
                <a:gd name="T17" fmla="*/ 73 h 105"/>
                <a:gd name="T18" fmla="*/ 19 w 70"/>
                <a:gd name="T19" fmla="*/ 69 h 105"/>
                <a:gd name="T20" fmla="*/ 19 w 70"/>
                <a:gd name="T21" fmla="*/ 101 h 105"/>
                <a:gd name="T22" fmla="*/ 19 w 70"/>
                <a:gd name="T23" fmla="*/ 103 h 105"/>
                <a:gd name="T24" fmla="*/ 17 w 70"/>
                <a:gd name="T25" fmla="*/ 104 h 105"/>
                <a:gd name="T26" fmla="*/ 14 w 70"/>
                <a:gd name="T27" fmla="*/ 104 h 105"/>
                <a:gd name="T28" fmla="*/ 10 w 70"/>
                <a:gd name="T29" fmla="*/ 105 h 105"/>
                <a:gd name="T30" fmla="*/ 5 w 70"/>
                <a:gd name="T31" fmla="*/ 104 h 105"/>
                <a:gd name="T32" fmla="*/ 2 w 70"/>
                <a:gd name="T33" fmla="*/ 104 h 105"/>
                <a:gd name="T34" fmla="*/ 0 w 70"/>
                <a:gd name="T35" fmla="*/ 103 h 105"/>
                <a:gd name="T36" fmla="*/ 0 w 70"/>
                <a:gd name="T37" fmla="*/ 101 h 105"/>
                <a:gd name="T38" fmla="*/ 0 w 70"/>
                <a:gd name="T39" fmla="*/ 5 h 105"/>
                <a:gd name="T40" fmla="*/ 0 w 70"/>
                <a:gd name="T41" fmla="*/ 3 h 105"/>
                <a:gd name="T42" fmla="*/ 2 w 70"/>
                <a:gd name="T43" fmla="*/ 2 h 105"/>
                <a:gd name="T44" fmla="*/ 4 w 70"/>
                <a:gd name="T45" fmla="*/ 2 h 105"/>
                <a:gd name="T46" fmla="*/ 8 w 70"/>
                <a:gd name="T47" fmla="*/ 2 h 105"/>
                <a:gd name="T48" fmla="*/ 12 w 70"/>
                <a:gd name="T49" fmla="*/ 2 h 105"/>
                <a:gd name="T50" fmla="*/ 15 w 70"/>
                <a:gd name="T51" fmla="*/ 2 h 105"/>
                <a:gd name="T52" fmla="*/ 16 w 70"/>
                <a:gd name="T53" fmla="*/ 3 h 105"/>
                <a:gd name="T54" fmla="*/ 16 w 70"/>
                <a:gd name="T55" fmla="*/ 5 h 105"/>
                <a:gd name="T56" fmla="*/ 16 w 70"/>
                <a:gd name="T57" fmla="*/ 13 h 105"/>
                <a:gd name="T58" fmla="*/ 22 w 70"/>
                <a:gd name="T59" fmla="*/ 7 h 105"/>
                <a:gd name="T60" fmla="*/ 28 w 70"/>
                <a:gd name="T61" fmla="*/ 3 h 105"/>
                <a:gd name="T62" fmla="*/ 34 w 70"/>
                <a:gd name="T63" fmla="*/ 1 h 105"/>
                <a:gd name="T64" fmla="*/ 41 w 70"/>
                <a:gd name="T65" fmla="*/ 0 h 105"/>
                <a:gd name="T66" fmla="*/ 54 w 70"/>
                <a:gd name="T67" fmla="*/ 3 h 105"/>
                <a:gd name="T68" fmla="*/ 63 w 70"/>
                <a:gd name="T69" fmla="*/ 11 h 105"/>
                <a:gd name="T70" fmla="*/ 68 w 70"/>
                <a:gd name="T71" fmla="*/ 23 h 105"/>
                <a:gd name="T72" fmla="*/ 70 w 70"/>
                <a:gd name="T73" fmla="*/ 38 h 105"/>
                <a:gd name="T74" fmla="*/ 70 w 70"/>
                <a:gd name="T75" fmla="*/ 38 h 105"/>
                <a:gd name="T76" fmla="*/ 49 w 70"/>
                <a:gd name="T77" fmla="*/ 40 h 105"/>
                <a:gd name="T78" fmla="*/ 49 w 70"/>
                <a:gd name="T79" fmla="*/ 40 h 105"/>
                <a:gd name="T80" fmla="*/ 49 w 70"/>
                <a:gd name="T81" fmla="*/ 31 h 105"/>
                <a:gd name="T82" fmla="*/ 46 w 70"/>
                <a:gd name="T83" fmla="*/ 24 h 105"/>
                <a:gd name="T84" fmla="*/ 42 w 70"/>
                <a:gd name="T85" fmla="*/ 19 h 105"/>
                <a:gd name="T86" fmla="*/ 36 w 70"/>
                <a:gd name="T87" fmla="*/ 17 h 105"/>
                <a:gd name="T88" fmla="*/ 32 w 70"/>
                <a:gd name="T89" fmla="*/ 17 h 105"/>
                <a:gd name="T90" fmla="*/ 28 w 70"/>
                <a:gd name="T91" fmla="*/ 19 h 105"/>
                <a:gd name="T92" fmla="*/ 24 w 70"/>
                <a:gd name="T93" fmla="*/ 23 h 105"/>
                <a:gd name="T94" fmla="*/ 19 w 70"/>
                <a:gd name="T95" fmla="*/ 28 h 105"/>
                <a:gd name="T96" fmla="*/ 19 w 70"/>
                <a:gd name="T97" fmla="*/ 51 h 105"/>
                <a:gd name="T98" fmla="*/ 27 w 70"/>
                <a:gd name="T99" fmla="*/ 59 h 105"/>
                <a:gd name="T100" fmla="*/ 35 w 70"/>
                <a:gd name="T101" fmla="*/ 62 h 105"/>
                <a:gd name="T102" fmla="*/ 41 w 70"/>
                <a:gd name="T103" fmla="*/ 60 h 105"/>
                <a:gd name="T104" fmla="*/ 46 w 70"/>
                <a:gd name="T105" fmla="*/ 55 h 105"/>
                <a:gd name="T106" fmla="*/ 48 w 70"/>
                <a:gd name="T107" fmla="*/ 48 h 105"/>
                <a:gd name="T108" fmla="*/ 49 w 70"/>
                <a:gd name="T109" fmla="*/ 40 h 105"/>
                <a:gd name="T110" fmla="*/ 49 w 70"/>
                <a:gd name="T111" fmla="*/ 4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" h="105">
                  <a:moveTo>
                    <a:pt x="70" y="38"/>
                  </a:moveTo>
                  <a:lnTo>
                    <a:pt x="70" y="38"/>
                  </a:lnTo>
                  <a:cubicBezTo>
                    <a:pt x="70" y="44"/>
                    <a:pt x="69" y="50"/>
                    <a:pt x="68" y="55"/>
                  </a:cubicBezTo>
                  <a:cubicBezTo>
                    <a:pt x="66" y="60"/>
                    <a:pt x="64" y="64"/>
                    <a:pt x="62" y="68"/>
                  </a:cubicBezTo>
                  <a:cubicBezTo>
                    <a:pt x="59" y="71"/>
                    <a:pt x="56" y="74"/>
                    <a:pt x="52" y="76"/>
                  </a:cubicBezTo>
                  <a:cubicBezTo>
                    <a:pt x="49" y="77"/>
                    <a:pt x="44" y="78"/>
                    <a:pt x="39" y="78"/>
                  </a:cubicBezTo>
                  <a:cubicBezTo>
                    <a:pt x="37" y="78"/>
                    <a:pt x="35" y="78"/>
                    <a:pt x="34" y="78"/>
                  </a:cubicBezTo>
                  <a:cubicBezTo>
                    <a:pt x="32" y="77"/>
                    <a:pt x="30" y="77"/>
                    <a:pt x="29" y="76"/>
                  </a:cubicBezTo>
                  <a:cubicBezTo>
                    <a:pt x="27" y="75"/>
                    <a:pt x="26" y="74"/>
                    <a:pt x="24" y="73"/>
                  </a:cubicBezTo>
                  <a:cubicBezTo>
                    <a:pt x="23" y="72"/>
                    <a:pt x="21" y="70"/>
                    <a:pt x="19" y="69"/>
                  </a:cubicBezTo>
                  <a:lnTo>
                    <a:pt x="19" y="101"/>
                  </a:lnTo>
                  <a:cubicBezTo>
                    <a:pt x="19" y="102"/>
                    <a:pt x="19" y="102"/>
                    <a:pt x="19" y="103"/>
                  </a:cubicBezTo>
                  <a:cubicBezTo>
                    <a:pt x="19" y="103"/>
                    <a:pt x="18" y="104"/>
                    <a:pt x="17" y="104"/>
                  </a:cubicBezTo>
                  <a:cubicBezTo>
                    <a:pt x="17" y="104"/>
                    <a:pt x="16" y="104"/>
                    <a:pt x="14" y="104"/>
                  </a:cubicBezTo>
                  <a:cubicBezTo>
                    <a:pt x="13" y="105"/>
                    <a:pt x="12" y="105"/>
                    <a:pt x="10" y="105"/>
                  </a:cubicBezTo>
                  <a:cubicBezTo>
                    <a:pt x="8" y="105"/>
                    <a:pt x="6" y="105"/>
                    <a:pt x="5" y="104"/>
                  </a:cubicBezTo>
                  <a:cubicBezTo>
                    <a:pt x="4" y="104"/>
                    <a:pt x="3" y="104"/>
                    <a:pt x="2" y="104"/>
                  </a:cubicBezTo>
                  <a:cubicBezTo>
                    <a:pt x="1" y="104"/>
                    <a:pt x="1" y="103"/>
                    <a:pt x="0" y="103"/>
                  </a:cubicBezTo>
                  <a:cubicBezTo>
                    <a:pt x="0" y="102"/>
                    <a:pt x="0" y="102"/>
                    <a:pt x="0" y="101"/>
                  </a:cubicBezTo>
                  <a:lnTo>
                    <a:pt x="0" y="5"/>
                  </a:ln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1" y="3"/>
                    <a:pt x="2" y="2"/>
                  </a:cubicBezTo>
                  <a:cubicBezTo>
                    <a:pt x="2" y="2"/>
                    <a:pt x="3" y="2"/>
                    <a:pt x="4" y="2"/>
                  </a:cubicBezTo>
                  <a:cubicBezTo>
                    <a:pt x="5" y="2"/>
                    <a:pt x="7" y="2"/>
                    <a:pt x="8" y="2"/>
                  </a:cubicBezTo>
                  <a:cubicBezTo>
                    <a:pt x="10" y="2"/>
                    <a:pt x="11" y="2"/>
                    <a:pt x="12" y="2"/>
                  </a:cubicBezTo>
                  <a:cubicBezTo>
                    <a:pt x="13" y="2"/>
                    <a:pt x="14" y="2"/>
                    <a:pt x="15" y="2"/>
                  </a:cubicBezTo>
                  <a:cubicBezTo>
                    <a:pt x="15" y="3"/>
                    <a:pt x="16" y="3"/>
                    <a:pt x="16" y="3"/>
                  </a:cubicBezTo>
                  <a:cubicBezTo>
                    <a:pt x="16" y="4"/>
                    <a:pt x="16" y="4"/>
                    <a:pt x="16" y="5"/>
                  </a:cubicBezTo>
                  <a:lnTo>
                    <a:pt x="16" y="13"/>
                  </a:lnTo>
                  <a:cubicBezTo>
                    <a:pt x="18" y="11"/>
                    <a:pt x="20" y="9"/>
                    <a:pt x="22" y="7"/>
                  </a:cubicBezTo>
                  <a:cubicBezTo>
                    <a:pt x="24" y="6"/>
                    <a:pt x="26" y="4"/>
                    <a:pt x="28" y="3"/>
                  </a:cubicBezTo>
                  <a:cubicBezTo>
                    <a:pt x="30" y="2"/>
                    <a:pt x="32" y="1"/>
                    <a:pt x="34" y="1"/>
                  </a:cubicBezTo>
                  <a:cubicBezTo>
                    <a:pt x="37" y="0"/>
                    <a:pt x="39" y="0"/>
                    <a:pt x="41" y="0"/>
                  </a:cubicBezTo>
                  <a:cubicBezTo>
                    <a:pt x="46" y="0"/>
                    <a:pt x="51" y="1"/>
                    <a:pt x="54" y="3"/>
                  </a:cubicBezTo>
                  <a:cubicBezTo>
                    <a:pt x="58" y="5"/>
                    <a:pt x="61" y="8"/>
                    <a:pt x="63" y="11"/>
                  </a:cubicBezTo>
                  <a:cubicBezTo>
                    <a:pt x="65" y="15"/>
                    <a:pt x="67" y="19"/>
                    <a:pt x="68" y="23"/>
                  </a:cubicBezTo>
                  <a:cubicBezTo>
                    <a:pt x="69" y="28"/>
                    <a:pt x="70" y="33"/>
                    <a:pt x="70" y="38"/>
                  </a:cubicBezTo>
                  <a:lnTo>
                    <a:pt x="70" y="38"/>
                  </a:lnTo>
                  <a:close/>
                  <a:moveTo>
                    <a:pt x="49" y="40"/>
                  </a:moveTo>
                  <a:lnTo>
                    <a:pt x="49" y="40"/>
                  </a:lnTo>
                  <a:cubicBezTo>
                    <a:pt x="49" y="37"/>
                    <a:pt x="49" y="34"/>
                    <a:pt x="49" y="31"/>
                  </a:cubicBezTo>
                  <a:cubicBezTo>
                    <a:pt x="48" y="28"/>
                    <a:pt x="47" y="26"/>
                    <a:pt x="46" y="24"/>
                  </a:cubicBezTo>
                  <a:cubicBezTo>
                    <a:pt x="45" y="22"/>
                    <a:pt x="44" y="20"/>
                    <a:pt x="42" y="19"/>
                  </a:cubicBezTo>
                  <a:cubicBezTo>
                    <a:pt x="40" y="18"/>
                    <a:pt x="38" y="17"/>
                    <a:pt x="36" y="17"/>
                  </a:cubicBezTo>
                  <a:cubicBezTo>
                    <a:pt x="34" y="17"/>
                    <a:pt x="33" y="17"/>
                    <a:pt x="32" y="17"/>
                  </a:cubicBezTo>
                  <a:cubicBezTo>
                    <a:pt x="30" y="18"/>
                    <a:pt x="29" y="18"/>
                    <a:pt x="28" y="19"/>
                  </a:cubicBezTo>
                  <a:cubicBezTo>
                    <a:pt x="27" y="20"/>
                    <a:pt x="25" y="21"/>
                    <a:pt x="24" y="23"/>
                  </a:cubicBezTo>
                  <a:cubicBezTo>
                    <a:pt x="22" y="24"/>
                    <a:pt x="21" y="26"/>
                    <a:pt x="19" y="28"/>
                  </a:cubicBezTo>
                  <a:lnTo>
                    <a:pt x="19" y="51"/>
                  </a:lnTo>
                  <a:cubicBezTo>
                    <a:pt x="22" y="54"/>
                    <a:pt x="25" y="57"/>
                    <a:pt x="27" y="59"/>
                  </a:cubicBezTo>
                  <a:cubicBezTo>
                    <a:pt x="30" y="61"/>
                    <a:pt x="32" y="62"/>
                    <a:pt x="35" y="62"/>
                  </a:cubicBezTo>
                  <a:cubicBezTo>
                    <a:pt x="38" y="62"/>
                    <a:pt x="40" y="61"/>
                    <a:pt x="41" y="60"/>
                  </a:cubicBezTo>
                  <a:cubicBezTo>
                    <a:pt x="43" y="58"/>
                    <a:pt x="45" y="57"/>
                    <a:pt x="46" y="55"/>
                  </a:cubicBezTo>
                  <a:cubicBezTo>
                    <a:pt x="47" y="53"/>
                    <a:pt x="48" y="50"/>
                    <a:pt x="48" y="48"/>
                  </a:cubicBezTo>
                  <a:cubicBezTo>
                    <a:pt x="49" y="45"/>
                    <a:pt x="49" y="42"/>
                    <a:pt x="49" y="40"/>
                  </a:cubicBezTo>
                  <a:lnTo>
                    <a:pt x="49" y="4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6" name="Freeform 162">
              <a:extLst>
                <a:ext uri="{FF2B5EF4-FFF2-40B4-BE49-F238E27FC236}">
                  <a16:creationId xmlns:a16="http://schemas.microsoft.com/office/drawing/2014/main" id="{336F45E6-9E05-44CC-92FE-5D18A1622A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47" y="1792"/>
              <a:ext cx="28" cy="34"/>
            </a:xfrm>
            <a:custGeom>
              <a:avLst/>
              <a:gdLst>
                <a:gd name="T0" fmla="*/ 63 w 63"/>
                <a:gd name="T1" fmla="*/ 74 h 78"/>
                <a:gd name="T2" fmla="*/ 63 w 63"/>
                <a:gd name="T3" fmla="*/ 74 h 78"/>
                <a:gd name="T4" fmla="*/ 63 w 63"/>
                <a:gd name="T5" fmla="*/ 76 h 78"/>
                <a:gd name="T6" fmla="*/ 60 w 63"/>
                <a:gd name="T7" fmla="*/ 77 h 78"/>
                <a:gd name="T8" fmla="*/ 55 w 63"/>
                <a:gd name="T9" fmla="*/ 77 h 78"/>
                <a:gd name="T10" fmla="*/ 50 w 63"/>
                <a:gd name="T11" fmla="*/ 77 h 78"/>
                <a:gd name="T12" fmla="*/ 48 w 63"/>
                <a:gd name="T13" fmla="*/ 76 h 78"/>
                <a:gd name="T14" fmla="*/ 47 w 63"/>
                <a:gd name="T15" fmla="*/ 74 h 78"/>
                <a:gd name="T16" fmla="*/ 47 w 63"/>
                <a:gd name="T17" fmla="*/ 69 h 78"/>
                <a:gd name="T18" fmla="*/ 38 w 63"/>
                <a:gd name="T19" fmla="*/ 76 h 78"/>
                <a:gd name="T20" fmla="*/ 25 w 63"/>
                <a:gd name="T21" fmla="*/ 78 h 78"/>
                <a:gd name="T22" fmla="*/ 15 w 63"/>
                <a:gd name="T23" fmla="*/ 77 h 78"/>
                <a:gd name="T24" fmla="*/ 7 w 63"/>
                <a:gd name="T25" fmla="*/ 73 h 78"/>
                <a:gd name="T26" fmla="*/ 2 w 63"/>
                <a:gd name="T27" fmla="*/ 66 h 78"/>
                <a:gd name="T28" fmla="*/ 0 w 63"/>
                <a:gd name="T29" fmla="*/ 56 h 78"/>
                <a:gd name="T30" fmla="*/ 3 w 63"/>
                <a:gd name="T31" fmla="*/ 45 h 78"/>
                <a:gd name="T32" fmla="*/ 10 w 63"/>
                <a:gd name="T33" fmla="*/ 38 h 78"/>
                <a:gd name="T34" fmla="*/ 21 w 63"/>
                <a:gd name="T35" fmla="*/ 34 h 78"/>
                <a:gd name="T36" fmla="*/ 38 w 63"/>
                <a:gd name="T37" fmla="*/ 32 h 78"/>
                <a:gd name="T38" fmla="*/ 44 w 63"/>
                <a:gd name="T39" fmla="*/ 32 h 78"/>
                <a:gd name="T40" fmla="*/ 44 w 63"/>
                <a:gd name="T41" fmla="*/ 28 h 78"/>
                <a:gd name="T42" fmla="*/ 44 w 63"/>
                <a:gd name="T43" fmla="*/ 22 h 78"/>
                <a:gd name="T44" fmla="*/ 41 w 63"/>
                <a:gd name="T45" fmla="*/ 18 h 78"/>
                <a:gd name="T46" fmla="*/ 37 w 63"/>
                <a:gd name="T47" fmla="*/ 16 h 78"/>
                <a:gd name="T48" fmla="*/ 31 w 63"/>
                <a:gd name="T49" fmla="*/ 15 h 78"/>
                <a:gd name="T50" fmla="*/ 22 w 63"/>
                <a:gd name="T51" fmla="*/ 16 h 78"/>
                <a:gd name="T52" fmla="*/ 16 w 63"/>
                <a:gd name="T53" fmla="*/ 19 h 78"/>
                <a:gd name="T54" fmla="*/ 11 w 63"/>
                <a:gd name="T55" fmla="*/ 21 h 78"/>
                <a:gd name="T56" fmla="*/ 8 w 63"/>
                <a:gd name="T57" fmla="*/ 22 h 78"/>
                <a:gd name="T58" fmla="*/ 6 w 63"/>
                <a:gd name="T59" fmla="*/ 21 h 78"/>
                <a:gd name="T60" fmla="*/ 5 w 63"/>
                <a:gd name="T61" fmla="*/ 20 h 78"/>
                <a:gd name="T62" fmla="*/ 4 w 63"/>
                <a:gd name="T63" fmla="*/ 17 h 78"/>
                <a:gd name="T64" fmla="*/ 4 w 63"/>
                <a:gd name="T65" fmla="*/ 14 h 78"/>
                <a:gd name="T66" fmla="*/ 4 w 63"/>
                <a:gd name="T67" fmla="*/ 10 h 78"/>
                <a:gd name="T68" fmla="*/ 6 w 63"/>
                <a:gd name="T69" fmla="*/ 8 h 78"/>
                <a:gd name="T70" fmla="*/ 10 w 63"/>
                <a:gd name="T71" fmla="*/ 5 h 78"/>
                <a:gd name="T72" fmla="*/ 16 w 63"/>
                <a:gd name="T73" fmla="*/ 3 h 78"/>
                <a:gd name="T74" fmla="*/ 24 w 63"/>
                <a:gd name="T75" fmla="*/ 1 h 78"/>
                <a:gd name="T76" fmla="*/ 33 w 63"/>
                <a:gd name="T77" fmla="*/ 0 h 78"/>
                <a:gd name="T78" fmla="*/ 47 w 63"/>
                <a:gd name="T79" fmla="*/ 2 h 78"/>
                <a:gd name="T80" fmla="*/ 56 w 63"/>
                <a:gd name="T81" fmla="*/ 7 h 78"/>
                <a:gd name="T82" fmla="*/ 62 w 63"/>
                <a:gd name="T83" fmla="*/ 15 h 78"/>
                <a:gd name="T84" fmla="*/ 63 w 63"/>
                <a:gd name="T85" fmla="*/ 28 h 78"/>
                <a:gd name="T86" fmla="*/ 63 w 63"/>
                <a:gd name="T87" fmla="*/ 74 h 78"/>
                <a:gd name="T88" fmla="*/ 44 w 63"/>
                <a:gd name="T89" fmla="*/ 44 h 78"/>
                <a:gd name="T90" fmla="*/ 44 w 63"/>
                <a:gd name="T91" fmla="*/ 44 h 78"/>
                <a:gd name="T92" fmla="*/ 37 w 63"/>
                <a:gd name="T93" fmla="*/ 44 h 78"/>
                <a:gd name="T94" fmla="*/ 29 w 63"/>
                <a:gd name="T95" fmla="*/ 45 h 78"/>
                <a:gd name="T96" fmla="*/ 23 w 63"/>
                <a:gd name="T97" fmla="*/ 47 h 78"/>
                <a:gd name="T98" fmla="*/ 20 w 63"/>
                <a:gd name="T99" fmla="*/ 51 h 78"/>
                <a:gd name="T100" fmla="*/ 19 w 63"/>
                <a:gd name="T101" fmla="*/ 55 h 78"/>
                <a:gd name="T102" fmla="*/ 22 w 63"/>
                <a:gd name="T103" fmla="*/ 62 h 78"/>
                <a:gd name="T104" fmla="*/ 30 w 63"/>
                <a:gd name="T105" fmla="*/ 64 h 78"/>
                <a:gd name="T106" fmla="*/ 37 w 63"/>
                <a:gd name="T107" fmla="*/ 62 h 78"/>
                <a:gd name="T108" fmla="*/ 44 w 63"/>
                <a:gd name="T109" fmla="*/ 56 h 78"/>
                <a:gd name="T110" fmla="*/ 44 w 63"/>
                <a:gd name="T111" fmla="*/ 4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3" h="78">
                  <a:moveTo>
                    <a:pt x="63" y="74"/>
                  </a:moveTo>
                  <a:lnTo>
                    <a:pt x="63" y="74"/>
                  </a:lnTo>
                  <a:cubicBezTo>
                    <a:pt x="63" y="75"/>
                    <a:pt x="63" y="75"/>
                    <a:pt x="63" y="76"/>
                  </a:cubicBezTo>
                  <a:cubicBezTo>
                    <a:pt x="62" y="76"/>
                    <a:pt x="61" y="77"/>
                    <a:pt x="60" y="77"/>
                  </a:cubicBezTo>
                  <a:cubicBezTo>
                    <a:pt x="59" y="77"/>
                    <a:pt x="58" y="77"/>
                    <a:pt x="55" y="77"/>
                  </a:cubicBezTo>
                  <a:cubicBezTo>
                    <a:pt x="53" y="77"/>
                    <a:pt x="51" y="77"/>
                    <a:pt x="50" y="77"/>
                  </a:cubicBezTo>
                  <a:cubicBezTo>
                    <a:pt x="49" y="77"/>
                    <a:pt x="48" y="76"/>
                    <a:pt x="48" y="76"/>
                  </a:cubicBezTo>
                  <a:cubicBezTo>
                    <a:pt x="48" y="75"/>
                    <a:pt x="47" y="75"/>
                    <a:pt x="47" y="74"/>
                  </a:cubicBezTo>
                  <a:lnTo>
                    <a:pt x="47" y="69"/>
                  </a:lnTo>
                  <a:cubicBezTo>
                    <a:pt x="45" y="72"/>
                    <a:pt x="41" y="74"/>
                    <a:pt x="38" y="76"/>
                  </a:cubicBezTo>
                  <a:cubicBezTo>
                    <a:pt x="34" y="77"/>
                    <a:pt x="30" y="78"/>
                    <a:pt x="25" y="78"/>
                  </a:cubicBezTo>
                  <a:cubicBezTo>
                    <a:pt x="22" y="78"/>
                    <a:pt x="18" y="78"/>
                    <a:pt x="15" y="77"/>
                  </a:cubicBezTo>
                  <a:cubicBezTo>
                    <a:pt x="12" y="76"/>
                    <a:pt x="10" y="74"/>
                    <a:pt x="7" y="73"/>
                  </a:cubicBezTo>
                  <a:cubicBezTo>
                    <a:pt x="5" y="71"/>
                    <a:pt x="3" y="68"/>
                    <a:pt x="2" y="66"/>
                  </a:cubicBezTo>
                  <a:cubicBezTo>
                    <a:pt x="1" y="63"/>
                    <a:pt x="0" y="60"/>
                    <a:pt x="0" y="56"/>
                  </a:cubicBezTo>
                  <a:cubicBezTo>
                    <a:pt x="0" y="52"/>
                    <a:pt x="1" y="48"/>
                    <a:pt x="3" y="45"/>
                  </a:cubicBezTo>
                  <a:cubicBezTo>
                    <a:pt x="4" y="42"/>
                    <a:pt x="7" y="40"/>
                    <a:pt x="10" y="38"/>
                  </a:cubicBezTo>
                  <a:cubicBezTo>
                    <a:pt x="13" y="36"/>
                    <a:pt x="17" y="35"/>
                    <a:pt x="21" y="34"/>
                  </a:cubicBezTo>
                  <a:cubicBezTo>
                    <a:pt x="26" y="33"/>
                    <a:pt x="31" y="32"/>
                    <a:pt x="38" y="32"/>
                  </a:cubicBezTo>
                  <a:lnTo>
                    <a:pt x="44" y="32"/>
                  </a:lnTo>
                  <a:lnTo>
                    <a:pt x="44" y="28"/>
                  </a:lnTo>
                  <a:cubicBezTo>
                    <a:pt x="44" y="26"/>
                    <a:pt x="44" y="24"/>
                    <a:pt x="44" y="22"/>
                  </a:cubicBezTo>
                  <a:cubicBezTo>
                    <a:pt x="43" y="21"/>
                    <a:pt x="42" y="19"/>
                    <a:pt x="41" y="18"/>
                  </a:cubicBezTo>
                  <a:cubicBezTo>
                    <a:pt x="40" y="17"/>
                    <a:pt x="39" y="16"/>
                    <a:pt x="37" y="16"/>
                  </a:cubicBezTo>
                  <a:cubicBezTo>
                    <a:pt x="36" y="15"/>
                    <a:pt x="34" y="15"/>
                    <a:pt x="31" y="15"/>
                  </a:cubicBezTo>
                  <a:cubicBezTo>
                    <a:pt x="28" y="15"/>
                    <a:pt x="25" y="15"/>
                    <a:pt x="22" y="16"/>
                  </a:cubicBezTo>
                  <a:cubicBezTo>
                    <a:pt x="20" y="17"/>
                    <a:pt x="18" y="18"/>
                    <a:pt x="16" y="19"/>
                  </a:cubicBezTo>
                  <a:cubicBezTo>
                    <a:pt x="14" y="19"/>
                    <a:pt x="12" y="20"/>
                    <a:pt x="11" y="21"/>
                  </a:cubicBezTo>
                  <a:cubicBezTo>
                    <a:pt x="9" y="22"/>
                    <a:pt x="8" y="22"/>
                    <a:pt x="8" y="22"/>
                  </a:cubicBezTo>
                  <a:cubicBezTo>
                    <a:pt x="7" y="22"/>
                    <a:pt x="6" y="22"/>
                    <a:pt x="6" y="21"/>
                  </a:cubicBezTo>
                  <a:cubicBezTo>
                    <a:pt x="6" y="21"/>
                    <a:pt x="5" y="21"/>
                    <a:pt x="5" y="20"/>
                  </a:cubicBezTo>
                  <a:cubicBezTo>
                    <a:pt x="5" y="19"/>
                    <a:pt x="4" y="18"/>
                    <a:pt x="4" y="17"/>
                  </a:cubicBezTo>
                  <a:cubicBezTo>
                    <a:pt x="4" y="16"/>
                    <a:pt x="4" y="15"/>
                    <a:pt x="4" y="14"/>
                  </a:cubicBezTo>
                  <a:cubicBezTo>
                    <a:pt x="4" y="13"/>
                    <a:pt x="4" y="11"/>
                    <a:pt x="4" y="10"/>
                  </a:cubicBezTo>
                  <a:cubicBezTo>
                    <a:pt x="5" y="9"/>
                    <a:pt x="5" y="9"/>
                    <a:pt x="6" y="8"/>
                  </a:cubicBezTo>
                  <a:cubicBezTo>
                    <a:pt x="7" y="7"/>
                    <a:pt x="8" y="6"/>
                    <a:pt x="10" y="5"/>
                  </a:cubicBezTo>
                  <a:cubicBezTo>
                    <a:pt x="12" y="4"/>
                    <a:pt x="14" y="4"/>
                    <a:pt x="16" y="3"/>
                  </a:cubicBezTo>
                  <a:cubicBezTo>
                    <a:pt x="18" y="2"/>
                    <a:pt x="21" y="1"/>
                    <a:pt x="24" y="1"/>
                  </a:cubicBezTo>
                  <a:cubicBezTo>
                    <a:pt x="27" y="0"/>
                    <a:pt x="30" y="0"/>
                    <a:pt x="33" y="0"/>
                  </a:cubicBezTo>
                  <a:cubicBezTo>
                    <a:pt x="38" y="0"/>
                    <a:pt x="43" y="1"/>
                    <a:pt x="47" y="2"/>
                  </a:cubicBezTo>
                  <a:cubicBezTo>
                    <a:pt x="51" y="3"/>
                    <a:pt x="54" y="4"/>
                    <a:pt x="56" y="7"/>
                  </a:cubicBezTo>
                  <a:cubicBezTo>
                    <a:pt x="59" y="9"/>
                    <a:pt x="61" y="12"/>
                    <a:pt x="62" y="15"/>
                  </a:cubicBezTo>
                  <a:cubicBezTo>
                    <a:pt x="63" y="19"/>
                    <a:pt x="63" y="23"/>
                    <a:pt x="63" y="28"/>
                  </a:cubicBezTo>
                  <a:lnTo>
                    <a:pt x="63" y="74"/>
                  </a:lnTo>
                  <a:close/>
                  <a:moveTo>
                    <a:pt x="44" y="44"/>
                  </a:moveTo>
                  <a:lnTo>
                    <a:pt x="44" y="44"/>
                  </a:lnTo>
                  <a:lnTo>
                    <a:pt x="37" y="44"/>
                  </a:lnTo>
                  <a:cubicBezTo>
                    <a:pt x="34" y="44"/>
                    <a:pt x="31" y="45"/>
                    <a:pt x="29" y="45"/>
                  </a:cubicBezTo>
                  <a:cubicBezTo>
                    <a:pt x="27" y="46"/>
                    <a:pt x="25" y="46"/>
                    <a:pt x="23" y="47"/>
                  </a:cubicBezTo>
                  <a:cubicBezTo>
                    <a:pt x="22" y="48"/>
                    <a:pt x="21" y="49"/>
                    <a:pt x="20" y="51"/>
                  </a:cubicBezTo>
                  <a:cubicBezTo>
                    <a:pt x="20" y="52"/>
                    <a:pt x="19" y="53"/>
                    <a:pt x="19" y="55"/>
                  </a:cubicBezTo>
                  <a:cubicBezTo>
                    <a:pt x="19" y="58"/>
                    <a:pt x="20" y="60"/>
                    <a:pt x="22" y="62"/>
                  </a:cubicBezTo>
                  <a:cubicBezTo>
                    <a:pt x="24" y="64"/>
                    <a:pt x="26" y="64"/>
                    <a:pt x="30" y="64"/>
                  </a:cubicBezTo>
                  <a:cubicBezTo>
                    <a:pt x="32" y="64"/>
                    <a:pt x="35" y="64"/>
                    <a:pt x="37" y="62"/>
                  </a:cubicBezTo>
                  <a:cubicBezTo>
                    <a:pt x="40" y="61"/>
                    <a:pt x="42" y="59"/>
                    <a:pt x="44" y="56"/>
                  </a:cubicBezTo>
                  <a:lnTo>
                    <a:pt x="44" y="4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7" name="Freeform 163">
              <a:extLst>
                <a:ext uri="{FF2B5EF4-FFF2-40B4-BE49-F238E27FC236}">
                  <a16:creationId xmlns:a16="http://schemas.microsoft.com/office/drawing/2014/main" id="{AF36044A-05B7-4411-BE2F-B6DF4B88D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4" y="1792"/>
              <a:ext cx="19" cy="34"/>
            </a:xfrm>
            <a:custGeom>
              <a:avLst/>
              <a:gdLst>
                <a:gd name="T0" fmla="*/ 44 w 44"/>
                <a:gd name="T1" fmla="*/ 11 h 77"/>
                <a:gd name="T2" fmla="*/ 44 w 44"/>
                <a:gd name="T3" fmla="*/ 11 h 77"/>
                <a:gd name="T4" fmla="*/ 44 w 44"/>
                <a:gd name="T5" fmla="*/ 16 h 77"/>
                <a:gd name="T6" fmla="*/ 44 w 44"/>
                <a:gd name="T7" fmla="*/ 18 h 77"/>
                <a:gd name="T8" fmla="*/ 43 w 44"/>
                <a:gd name="T9" fmla="*/ 20 h 77"/>
                <a:gd name="T10" fmla="*/ 42 w 44"/>
                <a:gd name="T11" fmla="*/ 20 h 77"/>
                <a:gd name="T12" fmla="*/ 40 w 44"/>
                <a:gd name="T13" fmla="*/ 20 h 77"/>
                <a:gd name="T14" fmla="*/ 38 w 44"/>
                <a:gd name="T15" fmla="*/ 19 h 77"/>
                <a:gd name="T16" fmla="*/ 36 w 44"/>
                <a:gd name="T17" fmla="*/ 19 h 77"/>
                <a:gd name="T18" fmla="*/ 34 w 44"/>
                <a:gd name="T19" fmla="*/ 19 h 77"/>
                <a:gd name="T20" fmla="*/ 31 w 44"/>
                <a:gd name="T21" fmla="*/ 19 h 77"/>
                <a:gd name="T22" fmla="*/ 27 w 44"/>
                <a:gd name="T23" fmla="*/ 21 h 77"/>
                <a:gd name="T24" fmla="*/ 23 w 44"/>
                <a:gd name="T25" fmla="*/ 25 h 77"/>
                <a:gd name="T26" fmla="*/ 19 w 44"/>
                <a:gd name="T27" fmla="*/ 31 h 77"/>
                <a:gd name="T28" fmla="*/ 19 w 44"/>
                <a:gd name="T29" fmla="*/ 74 h 77"/>
                <a:gd name="T30" fmla="*/ 19 w 44"/>
                <a:gd name="T31" fmla="*/ 75 h 77"/>
                <a:gd name="T32" fmla="*/ 17 w 44"/>
                <a:gd name="T33" fmla="*/ 76 h 77"/>
                <a:gd name="T34" fmla="*/ 14 w 44"/>
                <a:gd name="T35" fmla="*/ 77 h 77"/>
                <a:gd name="T36" fmla="*/ 10 w 44"/>
                <a:gd name="T37" fmla="*/ 77 h 77"/>
                <a:gd name="T38" fmla="*/ 5 w 44"/>
                <a:gd name="T39" fmla="*/ 77 h 77"/>
                <a:gd name="T40" fmla="*/ 2 w 44"/>
                <a:gd name="T41" fmla="*/ 76 h 77"/>
                <a:gd name="T42" fmla="*/ 0 w 44"/>
                <a:gd name="T43" fmla="*/ 75 h 77"/>
                <a:gd name="T44" fmla="*/ 0 w 44"/>
                <a:gd name="T45" fmla="*/ 74 h 77"/>
                <a:gd name="T46" fmla="*/ 0 w 44"/>
                <a:gd name="T47" fmla="*/ 5 h 77"/>
                <a:gd name="T48" fmla="*/ 0 w 44"/>
                <a:gd name="T49" fmla="*/ 3 h 77"/>
                <a:gd name="T50" fmla="*/ 2 w 44"/>
                <a:gd name="T51" fmla="*/ 2 h 77"/>
                <a:gd name="T52" fmla="*/ 4 w 44"/>
                <a:gd name="T53" fmla="*/ 2 h 77"/>
                <a:gd name="T54" fmla="*/ 8 w 44"/>
                <a:gd name="T55" fmla="*/ 2 h 77"/>
                <a:gd name="T56" fmla="*/ 12 w 44"/>
                <a:gd name="T57" fmla="*/ 2 h 77"/>
                <a:gd name="T58" fmla="*/ 15 w 44"/>
                <a:gd name="T59" fmla="*/ 2 h 77"/>
                <a:gd name="T60" fmla="*/ 16 w 44"/>
                <a:gd name="T61" fmla="*/ 3 h 77"/>
                <a:gd name="T62" fmla="*/ 17 w 44"/>
                <a:gd name="T63" fmla="*/ 5 h 77"/>
                <a:gd name="T64" fmla="*/ 17 w 44"/>
                <a:gd name="T65" fmla="*/ 13 h 77"/>
                <a:gd name="T66" fmla="*/ 22 w 44"/>
                <a:gd name="T67" fmla="*/ 7 h 77"/>
                <a:gd name="T68" fmla="*/ 26 w 44"/>
                <a:gd name="T69" fmla="*/ 3 h 77"/>
                <a:gd name="T70" fmla="*/ 31 w 44"/>
                <a:gd name="T71" fmla="*/ 1 h 77"/>
                <a:gd name="T72" fmla="*/ 35 w 44"/>
                <a:gd name="T73" fmla="*/ 0 h 77"/>
                <a:gd name="T74" fmla="*/ 37 w 44"/>
                <a:gd name="T75" fmla="*/ 0 h 77"/>
                <a:gd name="T76" fmla="*/ 40 w 44"/>
                <a:gd name="T77" fmla="*/ 1 h 77"/>
                <a:gd name="T78" fmla="*/ 42 w 44"/>
                <a:gd name="T79" fmla="*/ 1 h 77"/>
                <a:gd name="T80" fmla="*/ 43 w 44"/>
                <a:gd name="T81" fmla="*/ 2 h 77"/>
                <a:gd name="T82" fmla="*/ 44 w 44"/>
                <a:gd name="T83" fmla="*/ 3 h 77"/>
                <a:gd name="T84" fmla="*/ 44 w 44"/>
                <a:gd name="T85" fmla="*/ 4 h 77"/>
                <a:gd name="T86" fmla="*/ 44 w 44"/>
                <a:gd name="T87" fmla="*/ 7 h 77"/>
                <a:gd name="T88" fmla="*/ 44 w 44"/>
                <a:gd name="T89" fmla="*/ 11 h 77"/>
                <a:gd name="T90" fmla="*/ 44 w 44"/>
                <a:gd name="T91" fmla="*/ 1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4" h="77">
                  <a:moveTo>
                    <a:pt x="44" y="11"/>
                  </a:moveTo>
                  <a:lnTo>
                    <a:pt x="44" y="11"/>
                  </a:lnTo>
                  <a:cubicBezTo>
                    <a:pt x="44" y="13"/>
                    <a:pt x="44" y="14"/>
                    <a:pt x="44" y="16"/>
                  </a:cubicBezTo>
                  <a:cubicBezTo>
                    <a:pt x="44" y="17"/>
                    <a:pt x="44" y="18"/>
                    <a:pt x="44" y="18"/>
                  </a:cubicBezTo>
                  <a:cubicBezTo>
                    <a:pt x="44" y="19"/>
                    <a:pt x="43" y="20"/>
                    <a:pt x="43" y="20"/>
                  </a:cubicBezTo>
                  <a:cubicBezTo>
                    <a:pt x="43" y="20"/>
                    <a:pt x="42" y="20"/>
                    <a:pt x="42" y="20"/>
                  </a:cubicBezTo>
                  <a:cubicBezTo>
                    <a:pt x="41" y="20"/>
                    <a:pt x="41" y="20"/>
                    <a:pt x="40" y="20"/>
                  </a:cubicBezTo>
                  <a:cubicBezTo>
                    <a:pt x="40" y="20"/>
                    <a:pt x="39" y="20"/>
                    <a:pt x="38" y="19"/>
                  </a:cubicBezTo>
                  <a:cubicBezTo>
                    <a:pt x="38" y="19"/>
                    <a:pt x="37" y="19"/>
                    <a:pt x="36" y="19"/>
                  </a:cubicBezTo>
                  <a:cubicBezTo>
                    <a:pt x="36" y="19"/>
                    <a:pt x="35" y="19"/>
                    <a:pt x="34" y="19"/>
                  </a:cubicBezTo>
                  <a:cubicBezTo>
                    <a:pt x="33" y="19"/>
                    <a:pt x="32" y="19"/>
                    <a:pt x="31" y="19"/>
                  </a:cubicBezTo>
                  <a:cubicBezTo>
                    <a:pt x="29" y="20"/>
                    <a:pt x="28" y="20"/>
                    <a:pt x="27" y="21"/>
                  </a:cubicBezTo>
                  <a:cubicBezTo>
                    <a:pt x="26" y="22"/>
                    <a:pt x="25" y="23"/>
                    <a:pt x="23" y="25"/>
                  </a:cubicBezTo>
                  <a:cubicBezTo>
                    <a:pt x="22" y="27"/>
                    <a:pt x="21" y="28"/>
                    <a:pt x="19" y="31"/>
                  </a:cubicBezTo>
                  <a:lnTo>
                    <a:pt x="19" y="74"/>
                  </a:lnTo>
                  <a:cubicBezTo>
                    <a:pt x="19" y="74"/>
                    <a:pt x="19" y="75"/>
                    <a:pt x="19" y="75"/>
                  </a:cubicBezTo>
                  <a:cubicBezTo>
                    <a:pt x="19" y="76"/>
                    <a:pt x="18" y="76"/>
                    <a:pt x="17" y="76"/>
                  </a:cubicBezTo>
                  <a:cubicBezTo>
                    <a:pt x="17" y="76"/>
                    <a:pt x="16" y="77"/>
                    <a:pt x="14" y="77"/>
                  </a:cubicBezTo>
                  <a:cubicBezTo>
                    <a:pt x="13" y="77"/>
                    <a:pt x="12" y="77"/>
                    <a:pt x="10" y="77"/>
                  </a:cubicBezTo>
                  <a:cubicBezTo>
                    <a:pt x="8" y="77"/>
                    <a:pt x="6" y="77"/>
                    <a:pt x="5" y="77"/>
                  </a:cubicBezTo>
                  <a:cubicBezTo>
                    <a:pt x="4" y="77"/>
                    <a:pt x="3" y="76"/>
                    <a:pt x="2" y="76"/>
                  </a:cubicBezTo>
                  <a:cubicBezTo>
                    <a:pt x="1" y="76"/>
                    <a:pt x="1" y="76"/>
                    <a:pt x="0" y="75"/>
                  </a:cubicBezTo>
                  <a:cubicBezTo>
                    <a:pt x="0" y="75"/>
                    <a:pt x="0" y="74"/>
                    <a:pt x="0" y="74"/>
                  </a:cubicBezTo>
                  <a:lnTo>
                    <a:pt x="0" y="5"/>
                  </a:ln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1" y="3"/>
                    <a:pt x="2" y="2"/>
                  </a:cubicBezTo>
                  <a:cubicBezTo>
                    <a:pt x="2" y="2"/>
                    <a:pt x="3" y="2"/>
                    <a:pt x="4" y="2"/>
                  </a:cubicBezTo>
                  <a:cubicBezTo>
                    <a:pt x="5" y="2"/>
                    <a:pt x="7" y="2"/>
                    <a:pt x="8" y="2"/>
                  </a:cubicBezTo>
                  <a:cubicBezTo>
                    <a:pt x="10" y="2"/>
                    <a:pt x="11" y="2"/>
                    <a:pt x="12" y="2"/>
                  </a:cubicBezTo>
                  <a:cubicBezTo>
                    <a:pt x="13" y="2"/>
                    <a:pt x="14" y="2"/>
                    <a:pt x="15" y="2"/>
                  </a:cubicBezTo>
                  <a:cubicBezTo>
                    <a:pt x="15" y="3"/>
                    <a:pt x="16" y="3"/>
                    <a:pt x="16" y="3"/>
                  </a:cubicBezTo>
                  <a:cubicBezTo>
                    <a:pt x="16" y="4"/>
                    <a:pt x="17" y="4"/>
                    <a:pt x="17" y="5"/>
                  </a:cubicBezTo>
                  <a:lnTo>
                    <a:pt x="17" y="13"/>
                  </a:lnTo>
                  <a:cubicBezTo>
                    <a:pt x="18" y="11"/>
                    <a:pt x="20" y="9"/>
                    <a:pt x="22" y="7"/>
                  </a:cubicBezTo>
                  <a:cubicBezTo>
                    <a:pt x="23" y="5"/>
                    <a:pt x="25" y="4"/>
                    <a:pt x="26" y="3"/>
                  </a:cubicBezTo>
                  <a:cubicBezTo>
                    <a:pt x="28" y="2"/>
                    <a:pt x="29" y="1"/>
                    <a:pt x="31" y="1"/>
                  </a:cubicBezTo>
                  <a:cubicBezTo>
                    <a:pt x="32" y="0"/>
                    <a:pt x="33" y="0"/>
                    <a:pt x="35" y="0"/>
                  </a:cubicBezTo>
                  <a:cubicBezTo>
                    <a:pt x="36" y="0"/>
                    <a:pt x="36" y="0"/>
                    <a:pt x="37" y="0"/>
                  </a:cubicBezTo>
                  <a:cubicBezTo>
                    <a:pt x="38" y="0"/>
                    <a:pt x="39" y="1"/>
                    <a:pt x="40" y="1"/>
                  </a:cubicBezTo>
                  <a:cubicBezTo>
                    <a:pt x="40" y="1"/>
                    <a:pt x="41" y="1"/>
                    <a:pt x="42" y="1"/>
                  </a:cubicBezTo>
                  <a:cubicBezTo>
                    <a:pt x="42" y="2"/>
                    <a:pt x="43" y="2"/>
                    <a:pt x="43" y="2"/>
                  </a:cubicBezTo>
                  <a:cubicBezTo>
                    <a:pt x="43" y="2"/>
                    <a:pt x="44" y="3"/>
                    <a:pt x="44" y="3"/>
                  </a:cubicBezTo>
                  <a:cubicBezTo>
                    <a:pt x="44" y="3"/>
                    <a:pt x="44" y="4"/>
                    <a:pt x="44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4" y="8"/>
                    <a:pt x="44" y="9"/>
                    <a:pt x="44" y="11"/>
                  </a:cubicBezTo>
                  <a:lnTo>
                    <a:pt x="44" y="1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8" name="Freeform 164">
              <a:extLst>
                <a:ext uri="{FF2B5EF4-FFF2-40B4-BE49-F238E27FC236}">
                  <a16:creationId xmlns:a16="http://schemas.microsoft.com/office/drawing/2014/main" id="{7CEF6D19-2642-4744-8905-D92FF9DE19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5" y="1792"/>
              <a:ext cx="28" cy="34"/>
            </a:xfrm>
            <a:custGeom>
              <a:avLst/>
              <a:gdLst>
                <a:gd name="T0" fmla="*/ 63 w 63"/>
                <a:gd name="T1" fmla="*/ 74 h 78"/>
                <a:gd name="T2" fmla="*/ 63 w 63"/>
                <a:gd name="T3" fmla="*/ 74 h 78"/>
                <a:gd name="T4" fmla="*/ 62 w 63"/>
                <a:gd name="T5" fmla="*/ 76 h 78"/>
                <a:gd name="T6" fmla="*/ 60 w 63"/>
                <a:gd name="T7" fmla="*/ 77 h 78"/>
                <a:gd name="T8" fmla="*/ 55 w 63"/>
                <a:gd name="T9" fmla="*/ 77 h 78"/>
                <a:gd name="T10" fmla="*/ 50 w 63"/>
                <a:gd name="T11" fmla="*/ 77 h 78"/>
                <a:gd name="T12" fmla="*/ 47 w 63"/>
                <a:gd name="T13" fmla="*/ 76 h 78"/>
                <a:gd name="T14" fmla="*/ 47 w 63"/>
                <a:gd name="T15" fmla="*/ 74 h 78"/>
                <a:gd name="T16" fmla="*/ 47 w 63"/>
                <a:gd name="T17" fmla="*/ 69 h 78"/>
                <a:gd name="T18" fmla="*/ 37 w 63"/>
                <a:gd name="T19" fmla="*/ 76 h 78"/>
                <a:gd name="T20" fmla="*/ 25 w 63"/>
                <a:gd name="T21" fmla="*/ 78 h 78"/>
                <a:gd name="T22" fmla="*/ 15 w 63"/>
                <a:gd name="T23" fmla="*/ 77 h 78"/>
                <a:gd name="T24" fmla="*/ 7 w 63"/>
                <a:gd name="T25" fmla="*/ 73 h 78"/>
                <a:gd name="T26" fmla="*/ 2 w 63"/>
                <a:gd name="T27" fmla="*/ 66 h 78"/>
                <a:gd name="T28" fmla="*/ 0 w 63"/>
                <a:gd name="T29" fmla="*/ 56 h 78"/>
                <a:gd name="T30" fmla="*/ 2 w 63"/>
                <a:gd name="T31" fmla="*/ 45 h 78"/>
                <a:gd name="T32" fmla="*/ 9 w 63"/>
                <a:gd name="T33" fmla="*/ 38 h 78"/>
                <a:gd name="T34" fmla="*/ 21 w 63"/>
                <a:gd name="T35" fmla="*/ 34 h 78"/>
                <a:gd name="T36" fmla="*/ 37 w 63"/>
                <a:gd name="T37" fmla="*/ 32 h 78"/>
                <a:gd name="T38" fmla="*/ 44 w 63"/>
                <a:gd name="T39" fmla="*/ 32 h 78"/>
                <a:gd name="T40" fmla="*/ 44 w 63"/>
                <a:gd name="T41" fmla="*/ 28 h 78"/>
                <a:gd name="T42" fmla="*/ 43 w 63"/>
                <a:gd name="T43" fmla="*/ 22 h 78"/>
                <a:gd name="T44" fmla="*/ 41 w 63"/>
                <a:gd name="T45" fmla="*/ 18 h 78"/>
                <a:gd name="T46" fmla="*/ 37 w 63"/>
                <a:gd name="T47" fmla="*/ 16 h 78"/>
                <a:gd name="T48" fmla="*/ 31 w 63"/>
                <a:gd name="T49" fmla="*/ 15 h 78"/>
                <a:gd name="T50" fmla="*/ 22 w 63"/>
                <a:gd name="T51" fmla="*/ 16 h 78"/>
                <a:gd name="T52" fmla="*/ 15 w 63"/>
                <a:gd name="T53" fmla="*/ 19 h 78"/>
                <a:gd name="T54" fmla="*/ 10 w 63"/>
                <a:gd name="T55" fmla="*/ 21 h 78"/>
                <a:gd name="T56" fmla="*/ 7 w 63"/>
                <a:gd name="T57" fmla="*/ 22 h 78"/>
                <a:gd name="T58" fmla="*/ 5 w 63"/>
                <a:gd name="T59" fmla="*/ 21 h 78"/>
                <a:gd name="T60" fmla="*/ 4 w 63"/>
                <a:gd name="T61" fmla="*/ 20 h 78"/>
                <a:gd name="T62" fmla="*/ 4 w 63"/>
                <a:gd name="T63" fmla="*/ 17 h 78"/>
                <a:gd name="T64" fmla="*/ 3 w 63"/>
                <a:gd name="T65" fmla="*/ 14 h 78"/>
                <a:gd name="T66" fmla="*/ 4 w 63"/>
                <a:gd name="T67" fmla="*/ 10 h 78"/>
                <a:gd name="T68" fmla="*/ 5 w 63"/>
                <a:gd name="T69" fmla="*/ 8 h 78"/>
                <a:gd name="T70" fmla="*/ 9 w 63"/>
                <a:gd name="T71" fmla="*/ 5 h 78"/>
                <a:gd name="T72" fmla="*/ 15 w 63"/>
                <a:gd name="T73" fmla="*/ 3 h 78"/>
                <a:gd name="T74" fmla="*/ 23 w 63"/>
                <a:gd name="T75" fmla="*/ 1 h 78"/>
                <a:gd name="T76" fmla="*/ 32 w 63"/>
                <a:gd name="T77" fmla="*/ 0 h 78"/>
                <a:gd name="T78" fmla="*/ 46 w 63"/>
                <a:gd name="T79" fmla="*/ 2 h 78"/>
                <a:gd name="T80" fmla="*/ 56 w 63"/>
                <a:gd name="T81" fmla="*/ 7 h 78"/>
                <a:gd name="T82" fmla="*/ 61 w 63"/>
                <a:gd name="T83" fmla="*/ 15 h 78"/>
                <a:gd name="T84" fmla="*/ 63 w 63"/>
                <a:gd name="T85" fmla="*/ 28 h 78"/>
                <a:gd name="T86" fmla="*/ 63 w 63"/>
                <a:gd name="T87" fmla="*/ 74 h 78"/>
                <a:gd name="T88" fmla="*/ 44 w 63"/>
                <a:gd name="T89" fmla="*/ 44 h 78"/>
                <a:gd name="T90" fmla="*/ 44 w 63"/>
                <a:gd name="T91" fmla="*/ 44 h 78"/>
                <a:gd name="T92" fmla="*/ 36 w 63"/>
                <a:gd name="T93" fmla="*/ 44 h 78"/>
                <a:gd name="T94" fmla="*/ 28 w 63"/>
                <a:gd name="T95" fmla="*/ 45 h 78"/>
                <a:gd name="T96" fmla="*/ 23 w 63"/>
                <a:gd name="T97" fmla="*/ 47 h 78"/>
                <a:gd name="T98" fmla="*/ 20 w 63"/>
                <a:gd name="T99" fmla="*/ 51 h 78"/>
                <a:gd name="T100" fmla="*/ 19 w 63"/>
                <a:gd name="T101" fmla="*/ 55 h 78"/>
                <a:gd name="T102" fmla="*/ 22 w 63"/>
                <a:gd name="T103" fmla="*/ 62 h 78"/>
                <a:gd name="T104" fmla="*/ 29 w 63"/>
                <a:gd name="T105" fmla="*/ 64 h 78"/>
                <a:gd name="T106" fmla="*/ 37 w 63"/>
                <a:gd name="T107" fmla="*/ 62 h 78"/>
                <a:gd name="T108" fmla="*/ 44 w 63"/>
                <a:gd name="T109" fmla="*/ 56 h 78"/>
                <a:gd name="T110" fmla="*/ 44 w 63"/>
                <a:gd name="T111" fmla="*/ 4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3" h="78">
                  <a:moveTo>
                    <a:pt x="63" y="74"/>
                  </a:moveTo>
                  <a:lnTo>
                    <a:pt x="63" y="74"/>
                  </a:lnTo>
                  <a:cubicBezTo>
                    <a:pt x="63" y="75"/>
                    <a:pt x="63" y="75"/>
                    <a:pt x="62" y="76"/>
                  </a:cubicBezTo>
                  <a:cubicBezTo>
                    <a:pt x="62" y="76"/>
                    <a:pt x="61" y="77"/>
                    <a:pt x="60" y="77"/>
                  </a:cubicBezTo>
                  <a:cubicBezTo>
                    <a:pt x="59" y="77"/>
                    <a:pt x="57" y="77"/>
                    <a:pt x="55" y="77"/>
                  </a:cubicBezTo>
                  <a:cubicBezTo>
                    <a:pt x="52" y="77"/>
                    <a:pt x="51" y="77"/>
                    <a:pt x="50" y="77"/>
                  </a:cubicBezTo>
                  <a:cubicBezTo>
                    <a:pt x="49" y="77"/>
                    <a:pt x="48" y="76"/>
                    <a:pt x="47" y="76"/>
                  </a:cubicBezTo>
                  <a:cubicBezTo>
                    <a:pt x="47" y="75"/>
                    <a:pt x="47" y="75"/>
                    <a:pt x="47" y="74"/>
                  </a:cubicBezTo>
                  <a:lnTo>
                    <a:pt x="47" y="69"/>
                  </a:lnTo>
                  <a:cubicBezTo>
                    <a:pt x="44" y="72"/>
                    <a:pt x="41" y="74"/>
                    <a:pt x="37" y="76"/>
                  </a:cubicBezTo>
                  <a:cubicBezTo>
                    <a:pt x="33" y="77"/>
                    <a:pt x="29" y="78"/>
                    <a:pt x="25" y="78"/>
                  </a:cubicBezTo>
                  <a:cubicBezTo>
                    <a:pt x="21" y="78"/>
                    <a:pt x="18" y="78"/>
                    <a:pt x="15" y="77"/>
                  </a:cubicBezTo>
                  <a:cubicBezTo>
                    <a:pt x="12" y="76"/>
                    <a:pt x="9" y="74"/>
                    <a:pt x="7" y="73"/>
                  </a:cubicBezTo>
                  <a:cubicBezTo>
                    <a:pt x="5" y="71"/>
                    <a:pt x="3" y="68"/>
                    <a:pt x="2" y="66"/>
                  </a:cubicBezTo>
                  <a:cubicBezTo>
                    <a:pt x="0" y="63"/>
                    <a:pt x="0" y="60"/>
                    <a:pt x="0" y="56"/>
                  </a:cubicBezTo>
                  <a:cubicBezTo>
                    <a:pt x="0" y="52"/>
                    <a:pt x="0" y="48"/>
                    <a:pt x="2" y="45"/>
                  </a:cubicBezTo>
                  <a:cubicBezTo>
                    <a:pt x="4" y="42"/>
                    <a:pt x="6" y="40"/>
                    <a:pt x="9" y="38"/>
                  </a:cubicBezTo>
                  <a:cubicBezTo>
                    <a:pt x="12" y="36"/>
                    <a:pt x="16" y="35"/>
                    <a:pt x="21" y="34"/>
                  </a:cubicBezTo>
                  <a:cubicBezTo>
                    <a:pt x="25" y="33"/>
                    <a:pt x="31" y="32"/>
                    <a:pt x="37" y="32"/>
                  </a:cubicBezTo>
                  <a:lnTo>
                    <a:pt x="44" y="32"/>
                  </a:lnTo>
                  <a:lnTo>
                    <a:pt x="44" y="28"/>
                  </a:lnTo>
                  <a:cubicBezTo>
                    <a:pt x="44" y="26"/>
                    <a:pt x="44" y="24"/>
                    <a:pt x="43" y="22"/>
                  </a:cubicBezTo>
                  <a:cubicBezTo>
                    <a:pt x="43" y="21"/>
                    <a:pt x="42" y="19"/>
                    <a:pt x="41" y="18"/>
                  </a:cubicBezTo>
                  <a:cubicBezTo>
                    <a:pt x="40" y="17"/>
                    <a:pt x="39" y="16"/>
                    <a:pt x="37" y="16"/>
                  </a:cubicBezTo>
                  <a:cubicBezTo>
                    <a:pt x="35" y="15"/>
                    <a:pt x="33" y="15"/>
                    <a:pt x="31" y="15"/>
                  </a:cubicBezTo>
                  <a:cubicBezTo>
                    <a:pt x="27" y="15"/>
                    <a:pt x="24" y="15"/>
                    <a:pt x="22" y="16"/>
                  </a:cubicBezTo>
                  <a:cubicBezTo>
                    <a:pt x="19" y="17"/>
                    <a:pt x="17" y="18"/>
                    <a:pt x="15" y="19"/>
                  </a:cubicBezTo>
                  <a:cubicBezTo>
                    <a:pt x="13" y="19"/>
                    <a:pt x="11" y="20"/>
                    <a:pt x="10" y="21"/>
                  </a:cubicBezTo>
                  <a:cubicBezTo>
                    <a:pt x="9" y="22"/>
                    <a:pt x="8" y="22"/>
                    <a:pt x="7" y="22"/>
                  </a:cubicBezTo>
                  <a:cubicBezTo>
                    <a:pt x="6" y="22"/>
                    <a:pt x="6" y="22"/>
                    <a:pt x="5" y="21"/>
                  </a:cubicBezTo>
                  <a:cubicBezTo>
                    <a:pt x="5" y="21"/>
                    <a:pt x="5" y="21"/>
                    <a:pt x="4" y="20"/>
                  </a:cubicBezTo>
                  <a:cubicBezTo>
                    <a:pt x="4" y="19"/>
                    <a:pt x="4" y="18"/>
                    <a:pt x="4" y="17"/>
                  </a:cubicBezTo>
                  <a:cubicBezTo>
                    <a:pt x="4" y="16"/>
                    <a:pt x="3" y="15"/>
                    <a:pt x="3" y="14"/>
                  </a:cubicBezTo>
                  <a:cubicBezTo>
                    <a:pt x="3" y="13"/>
                    <a:pt x="4" y="11"/>
                    <a:pt x="4" y="10"/>
                  </a:cubicBezTo>
                  <a:cubicBezTo>
                    <a:pt x="4" y="9"/>
                    <a:pt x="5" y="9"/>
                    <a:pt x="5" y="8"/>
                  </a:cubicBezTo>
                  <a:cubicBezTo>
                    <a:pt x="6" y="7"/>
                    <a:pt x="7" y="6"/>
                    <a:pt x="9" y="5"/>
                  </a:cubicBezTo>
                  <a:cubicBezTo>
                    <a:pt x="11" y="4"/>
                    <a:pt x="13" y="4"/>
                    <a:pt x="15" y="3"/>
                  </a:cubicBezTo>
                  <a:cubicBezTo>
                    <a:pt x="18" y="2"/>
                    <a:pt x="21" y="1"/>
                    <a:pt x="23" y="1"/>
                  </a:cubicBezTo>
                  <a:cubicBezTo>
                    <a:pt x="26" y="0"/>
                    <a:pt x="29" y="0"/>
                    <a:pt x="32" y="0"/>
                  </a:cubicBezTo>
                  <a:cubicBezTo>
                    <a:pt x="38" y="0"/>
                    <a:pt x="42" y="1"/>
                    <a:pt x="46" y="2"/>
                  </a:cubicBezTo>
                  <a:cubicBezTo>
                    <a:pt x="50" y="3"/>
                    <a:pt x="53" y="4"/>
                    <a:pt x="56" y="7"/>
                  </a:cubicBezTo>
                  <a:cubicBezTo>
                    <a:pt x="58" y="9"/>
                    <a:pt x="60" y="12"/>
                    <a:pt x="61" y="15"/>
                  </a:cubicBezTo>
                  <a:cubicBezTo>
                    <a:pt x="62" y="19"/>
                    <a:pt x="63" y="23"/>
                    <a:pt x="63" y="28"/>
                  </a:cubicBezTo>
                  <a:lnTo>
                    <a:pt x="63" y="74"/>
                  </a:lnTo>
                  <a:close/>
                  <a:moveTo>
                    <a:pt x="44" y="44"/>
                  </a:moveTo>
                  <a:lnTo>
                    <a:pt x="44" y="44"/>
                  </a:lnTo>
                  <a:lnTo>
                    <a:pt x="36" y="44"/>
                  </a:lnTo>
                  <a:cubicBezTo>
                    <a:pt x="33" y="44"/>
                    <a:pt x="30" y="45"/>
                    <a:pt x="28" y="45"/>
                  </a:cubicBezTo>
                  <a:cubicBezTo>
                    <a:pt x="26" y="46"/>
                    <a:pt x="24" y="46"/>
                    <a:pt x="23" y="47"/>
                  </a:cubicBezTo>
                  <a:cubicBezTo>
                    <a:pt x="21" y="48"/>
                    <a:pt x="20" y="49"/>
                    <a:pt x="20" y="51"/>
                  </a:cubicBezTo>
                  <a:cubicBezTo>
                    <a:pt x="19" y="52"/>
                    <a:pt x="19" y="53"/>
                    <a:pt x="19" y="55"/>
                  </a:cubicBezTo>
                  <a:cubicBezTo>
                    <a:pt x="19" y="58"/>
                    <a:pt x="20" y="60"/>
                    <a:pt x="22" y="62"/>
                  </a:cubicBezTo>
                  <a:cubicBezTo>
                    <a:pt x="23" y="64"/>
                    <a:pt x="26" y="64"/>
                    <a:pt x="29" y="64"/>
                  </a:cubicBezTo>
                  <a:cubicBezTo>
                    <a:pt x="32" y="64"/>
                    <a:pt x="34" y="64"/>
                    <a:pt x="37" y="62"/>
                  </a:cubicBezTo>
                  <a:cubicBezTo>
                    <a:pt x="39" y="61"/>
                    <a:pt x="41" y="59"/>
                    <a:pt x="44" y="56"/>
                  </a:cubicBezTo>
                  <a:lnTo>
                    <a:pt x="44" y="4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0" name="Freeform 165">
              <a:extLst>
                <a:ext uri="{FF2B5EF4-FFF2-40B4-BE49-F238E27FC236}">
                  <a16:creationId xmlns:a16="http://schemas.microsoft.com/office/drawing/2014/main" id="{1FCB2892-5B69-491F-B3ED-6212D67D9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1792"/>
              <a:ext cx="49" cy="34"/>
            </a:xfrm>
            <a:custGeom>
              <a:avLst/>
              <a:gdLst>
                <a:gd name="T0" fmla="*/ 110 w 110"/>
                <a:gd name="T1" fmla="*/ 74 h 77"/>
                <a:gd name="T2" fmla="*/ 108 w 110"/>
                <a:gd name="T3" fmla="*/ 76 h 77"/>
                <a:gd name="T4" fmla="*/ 101 w 110"/>
                <a:gd name="T5" fmla="*/ 77 h 77"/>
                <a:gd name="T6" fmla="*/ 93 w 110"/>
                <a:gd name="T7" fmla="*/ 76 h 77"/>
                <a:gd name="T8" fmla="*/ 91 w 110"/>
                <a:gd name="T9" fmla="*/ 74 h 77"/>
                <a:gd name="T10" fmla="*/ 90 w 110"/>
                <a:gd name="T11" fmla="*/ 26 h 77"/>
                <a:gd name="T12" fmla="*/ 85 w 110"/>
                <a:gd name="T13" fmla="*/ 18 h 77"/>
                <a:gd name="T14" fmla="*/ 73 w 110"/>
                <a:gd name="T15" fmla="*/ 20 h 77"/>
                <a:gd name="T16" fmla="*/ 65 w 110"/>
                <a:gd name="T17" fmla="*/ 74 h 77"/>
                <a:gd name="T18" fmla="*/ 63 w 110"/>
                <a:gd name="T19" fmla="*/ 76 h 77"/>
                <a:gd name="T20" fmla="*/ 55 w 110"/>
                <a:gd name="T21" fmla="*/ 77 h 77"/>
                <a:gd name="T22" fmla="*/ 48 w 110"/>
                <a:gd name="T23" fmla="*/ 76 h 77"/>
                <a:gd name="T24" fmla="*/ 46 w 110"/>
                <a:gd name="T25" fmla="*/ 74 h 77"/>
                <a:gd name="T26" fmla="*/ 45 w 110"/>
                <a:gd name="T27" fmla="*/ 26 h 77"/>
                <a:gd name="T28" fmla="*/ 40 w 110"/>
                <a:gd name="T29" fmla="*/ 18 h 77"/>
                <a:gd name="T30" fmla="*/ 28 w 110"/>
                <a:gd name="T31" fmla="*/ 20 h 77"/>
                <a:gd name="T32" fmla="*/ 20 w 110"/>
                <a:gd name="T33" fmla="*/ 74 h 77"/>
                <a:gd name="T34" fmla="*/ 18 w 110"/>
                <a:gd name="T35" fmla="*/ 76 h 77"/>
                <a:gd name="T36" fmla="*/ 10 w 110"/>
                <a:gd name="T37" fmla="*/ 77 h 77"/>
                <a:gd name="T38" fmla="*/ 2 w 110"/>
                <a:gd name="T39" fmla="*/ 76 h 77"/>
                <a:gd name="T40" fmla="*/ 0 w 110"/>
                <a:gd name="T41" fmla="*/ 74 h 77"/>
                <a:gd name="T42" fmla="*/ 1 w 110"/>
                <a:gd name="T43" fmla="*/ 3 h 77"/>
                <a:gd name="T44" fmla="*/ 5 w 110"/>
                <a:gd name="T45" fmla="*/ 2 h 77"/>
                <a:gd name="T46" fmla="*/ 13 w 110"/>
                <a:gd name="T47" fmla="*/ 2 h 77"/>
                <a:gd name="T48" fmla="*/ 17 w 110"/>
                <a:gd name="T49" fmla="*/ 3 h 77"/>
                <a:gd name="T50" fmla="*/ 17 w 110"/>
                <a:gd name="T51" fmla="*/ 13 h 77"/>
                <a:gd name="T52" fmla="*/ 40 w 110"/>
                <a:gd name="T53" fmla="*/ 0 h 77"/>
                <a:gd name="T54" fmla="*/ 54 w 110"/>
                <a:gd name="T55" fmla="*/ 4 h 77"/>
                <a:gd name="T56" fmla="*/ 62 w 110"/>
                <a:gd name="T57" fmla="*/ 13 h 77"/>
                <a:gd name="T58" fmla="*/ 74 w 110"/>
                <a:gd name="T59" fmla="*/ 3 h 77"/>
                <a:gd name="T60" fmla="*/ 86 w 110"/>
                <a:gd name="T61" fmla="*/ 0 h 77"/>
                <a:gd name="T62" fmla="*/ 105 w 110"/>
                <a:gd name="T63" fmla="*/ 9 h 77"/>
                <a:gd name="T64" fmla="*/ 110 w 110"/>
                <a:gd name="T65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0" h="77">
                  <a:moveTo>
                    <a:pt x="110" y="74"/>
                  </a:moveTo>
                  <a:lnTo>
                    <a:pt x="110" y="74"/>
                  </a:lnTo>
                  <a:cubicBezTo>
                    <a:pt x="110" y="74"/>
                    <a:pt x="110" y="75"/>
                    <a:pt x="110" y="75"/>
                  </a:cubicBezTo>
                  <a:cubicBezTo>
                    <a:pt x="110" y="76"/>
                    <a:pt x="109" y="76"/>
                    <a:pt x="108" y="76"/>
                  </a:cubicBezTo>
                  <a:cubicBezTo>
                    <a:pt x="108" y="76"/>
                    <a:pt x="107" y="77"/>
                    <a:pt x="105" y="77"/>
                  </a:cubicBezTo>
                  <a:cubicBezTo>
                    <a:pt x="104" y="77"/>
                    <a:pt x="103" y="77"/>
                    <a:pt x="101" y="77"/>
                  </a:cubicBezTo>
                  <a:cubicBezTo>
                    <a:pt x="99" y="77"/>
                    <a:pt x="97" y="77"/>
                    <a:pt x="96" y="77"/>
                  </a:cubicBezTo>
                  <a:cubicBezTo>
                    <a:pt x="95" y="77"/>
                    <a:pt x="94" y="76"/>
                    <a:pt x="93" y="76"/>
                  </a:cubicBezTo>
                  <a:cubicBezTo>
                    <a:pt x="92" y="76"/>
                    <a:pt x="92" y="76"/>
                    <a:pt x="91" y="75"/>
                  </a:cubicBezTo>
                  <a:cubicBezTo>
                    <a:pt x="91" y="75"/>
                    <a:pt x="91" y="74"/>
                    <a:pt x="91" y="74"/>
                  </a:cubicBezTo>
                  <a:lnTo>
                    <a:pt x="91" y="33"/>
                  </a:lnTo>
                  <a:cubicBezTo>
                    <a:pt x="91" y="30"/>
                    <a:pt x="91" y="28"/>
                    <a:pt x="90" y="26"/>
                  </a:cubicBezTo>
                  <a:cubicBezTo>
                    <a:pt x="90" y="25"/>
                    <a:pt x="89" y="23"/>
                    <a:pt x="88" y="22"/>
                  </a:cubicBezTo>
                  <a:cubicBezTo>
                    <a:pt x="87" y="20"/>
                    <a:pt x="86" y="19"/>
                    <a:pt x="85" y="18"/>
                  </a:cubicBezTo>
                  <a:cubicBezTo>
                    <a:pt x="83" y="18"/>
                    <a:pt x="82" y="17"/>
                    <a:pt x="80" y="17"/>
                  </a:cubicBezTo>
                  <a:cubicBezTo>
                    <a:pt x="78" y="17"/>
                    <a:pt x="75" y="18"/>
                    <a:pt x="73" y="20"/>
                  </a:cubicBezTo>
                  <a:cubicBezTo>
                    <a:pt x="70" y="22"/>
                    <a:pt x="68" y="24"/>
                    <a:pt x="65" y="28"/>
                  </a:cubicBezTo>
                  <a:lnTo>
                    <a:pt x="65" y="74"/>
                  </a:lnTo>
                  <a:cubicBezTo>
                    <a:pt x="65" y="74"/>
                    <a:pt x="65" y="75"/>
                    <a:pt x="65" y="75"/>
                  </a:cubicBezTo>
                  <a:cubicBezTo>
                    <a:pt x="64" y="76"/>
                    <a:pt x="64" y="76"/>
                    <a:pt x="63" y="76"/>
                  </a:cubicBezTo>
                  <a:cubicBezTo>
                    <a:pt x="62" y="76"/>
                    <a:pt x="61" y="77"/>
                    <a:pt x="60" y="77"/>
                  </a:cubicBezTo>
                  <a:cubicBezTo>
                    <a:pt x="59" y="77"/>
                    <a:pt x="57" y="77"/>
                    <a:pt x="55" y="77"/>
                  </a:cubicBezTo>
                  <a:cubicBezTo>
                    <a:pt x="53" y="77"/>
                    <a:pt x="52" y="77"/>
                    <a:pt x="51" y="77"/>
                  </a:cubicBezTo>
                  <a:cubicBezTo>
                    <a:pt x="49" y="77"/>
                    <a:pt x="48" y="76"/>
                    <a:pt x="48" y="76"/>
                  </a:cubicBezTo>
                  <a:cubicBezTo>
                    <a:pt x="47" y="76"/>
                    <a:pt x="46" y="76"/>
                    <a:pt x="46" y="75"/>
                  </a:cubicBezTo>
                  <a:cubicBezTo>
                    <a:pt x="46" y="75"/>
                    <a:pt x="46" y="74"/>
                    <a:pt x="46" y="74"/>
                  </a:cubicBezTo>
                  <a:lnTo>
                    <a:pt x="46" y="33"/>
                  </a:lnTo>
                  <a:cubicBezTo>
                    <a:pt x="46" y="30"/>
                    <a:pt x="45" y="28"/>
                    <a:pt x="45" y="26"/>
                  </a:cubicBezTo>
                  <a:cubicBezTo>
                    <a:pt x="45" y="25"/>
                    <a:pt x="44" y="23"/>
                    <a:pt x="43" y="22"/>
                  </a:cubicBezTo>
                  <a:cubicBezTo>
                    <a:pt x="42" y="20"/>
                    <a:pt x="41" y="19"/>
                    <a:pt x="40" y="18"/>
                  </a:cubicBezTo>
                  <a:cubicBezTo>
                    <a:pt x="38" y="18"/>
                    <a:pt x="37" y="17"/>
                    <a:pt x="35" y="17"/>
                  </a:cubicBezTo>
                  <a:cubicBezTo>
                    <a:pt x="32" y="17"/>
                    <a:pt x="30" y="18"/>
                    <a:pt x="28" y="20"/>
                  </a:cubicBezTo>
                  <a:cubicBezTo>
                    <a:pt x="25" y="22"/>
                    <a:pt x="23" y="24"/>
                    <a:pt x="20" y="28"/>
                  </a:cubicBezTo>
                  <a:lnTo>
                    <a:pt x="20" y="74"/>
                  </a:lnTo>
                  <a:cubicBezTo>
                    <a:pt x="20" y="74"/>
                    <a:pt x="20" y="75"/>
                    <a:pt x="19" y="75"/>
                  </a:cubicBezTo>
                  <a:cubicBezTo>
                    <a:pt x="19" y="76"/>
                    <a:pt x="19" y="76"/>
                    <a:pt x="18" y="76"/>
                  </a:cubicBezTo>
                  <a:cubicBezTo>
                    <a:pt x="17" y="76"/>
                    <a:pt x="16" y="77"/>
                    <a:pt x="15" y="77"/>
                  </a:cubicBezTo>
                  <a:cubicBezTo>
                    <a:pt x="14" y="77"/>
                    <a:pt x="12" y="77"/>
                    <a:pt x="10" y="77"/>
                  </a:cubicBezTo>
                  <a:cubicBezTo>
                    <a:pt x="8" y="77"/>
                    <a:pt x="7" y="77"/>
                    <a:pt x="5" y="77"/>
                  </a:cubicBezTo>
                  <a:cubicBezTo>
                    <a:pt x="4" y="77"/>
                    <a:pt x="3" y="76"/>
                    <a:pt x="2" y="76"/>
                  </a:cubicBezTo>
                  <a:cubicBezTo>
                    <a:pt x="2" y="76"/>
                    <a:pt x="1" y="76"/>
                    <a:pt x="1" y="75"/>
                  </a:cubicBezTo>
                  <a:cubicBezTo>
                    <a:pt x="0" y="75"/>
                    <a:pt x="0" y="74"/>
                    <a:pt x="0" y="74"/>
                  </a:cubicBezTo>
                  <a:lnTo>
                    <a:pt x="0" y="5"/>
                  </a:lnTo>
                  <a:cubicBezTo>
                    <a:pt x="0" y="4"/>
                    <a:pt x="0" y="4"/>
                    <a:pt x="1" y="3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3" y="2"/>
                    <a:pt x="4" y="2"/>
                    <a:pt x="5" y="2"/>
                  </a:cubicBezTo>
                  <a:cubicBezTo>
                    <a:pt x="6" y="2"/>
                    <a:pt x="7" y="2"/>
                    <a:pt x="9" y="2"/>
                  </a:cubicBezTo>
                  <a:cubicBezTo>
                    <a:pt x="10" y="2"/>
                    <a:pt x="12" y="2"/>
                    <a:pt x="13" y="2"/>
                  </a:cubicBezTo>
                  <a:cubicBezTo>
                    <a:pt x="14" y="2"/>
                    <a:pt x="15" y="2"/>
                    <a:pt x="15" y="2"/>
                  </a:cubicBezTo>
                  <a:cubicBezTo>
                    <a:pt x="16" y="3"/>
                    <a:pt x="16" y="3"/>
                    <a:pt x="17" y="3"/>
                  </a:cubicBezTo>
                  <a:cubicBezTo>
                    <a:pt x="17" y="4"/>
                    <a:pt x="17" y="4"/>
                    <a:pt x="17" y="5"/>
                  </a:cubicBezTo>
                  <a:lnTo>
                    <a:pt x="17" y="13"/>
                  </a:lnTo>
                  <a:cubicBezTo>
                    <a:pt x="21" y="8"/>
                    <a:pt x="25" y="5"/>
                    <a:pt x="28" y="3"/>
                  </a:cubicBezTo>
                  <a:cubicBezTo>
                    <a:pt x="32" y="1"/>
                    <a:pt x="36" y="0"/>
                    <a:pt x="40" y="0"/>
                  </a:cubicBezTo>
                  <a:cubicBezTo>
                    <a:pt x="43" y="0"/>
                    <a:pt x="46" y="0"/>
                    <a:pt x="48" y="1"/>
                  </a:cubicBezTo>
                  <a:cubicBezTo>
                    <a:pt x="50" y="2"/>
                    <a:pt x="52" y="3"/>
                    <a:pt x="54" y="4"/>
                  </a:cubicBezTo>
                  <a:cubicBezTo>
                    <a:pt x="56" y="5"/>
                    <a:pt x="57" y="6"/>
                    <a:pt x="59" y="8"/>
                  </a:cubicBezTo>
                  <a:cubicBezTo>
                    <a:pt x="60" y="9"/>
                    <a:pt x="61" y="11"/>
                    <a:pt x="62" y="13"/>
                  </a:cubicBezTo>
                  <a:cubicBezTo>
                    <a:pt x="64" y="11"/>
                    <a:pt x="66" y="9"/>
                    <a:pt x="68" y="7"/>
                  </a:cubicBezTo>
                  <a:cubicBezTo>
                    <a:pt x="70" y="6"/>
                    <a:pt x="72" y="4"/>
                    <a:pt x="74" y="3"/>
                  </a:cubicBezTo>
                  <a:cubicBezTo>
                    <a:pt x="76" y="2"/>
                    <a:pt x="78" y="1"/>
                    <a:pt x="80" y="1"/>
                  </a:cubicBezTo>
                  <a:cubicBezTo>
                    <a:pt x="82" y="0"/>
                    <a:pt x="84" y="0"/>
                    <a:pt x="86" y="0"/>
                  </a:cubicBezTo>
                  <a:cubicBezTo>
                    <a:pt x="90" y="0"/>
                    <a:pt x="94" y="1"/>
                    <a:pt x="97" y="3"/>
                  </a:cubicBezTo>
                  <a:cubicBezTo>
                    <a:pt x="101" y="4"/>
                    <a:pt x="103" y="6"/>
                    <a:pt x="105" y="9"/>
                  </a:cubicBezTo>
                  <a:cubicBezTo>
                    <a:pt x="107" y="12"/>
                    <a:pt x="108" y="15"/>
                    <a:pt x="109" y="18"/>
                  </a:cubicBezTo>
                  <a:cubicBezTo>
                    <a:pt x="110" y="22"/>
                    <a:pt x="110" y="26"/>
                    <a:pt x="110" y="30"/>
                  </a:cubicBezTo>
                  <a:lnTo>
                    <a:pt x="110" y="7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1" name="Freeform 166">
              <a:extLst>
                <a:ext uri="{FF2B5EF4-FFF2-40B4-BE49-F238E27FC236}">
                  <a16:creationId xmlns:a16="http://schemas.microsoft.com/office/drawing/2014/main" id="{3C073A35-2C11-417E-9C73-B8A69907FF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98" y="1792"/>
              <a:ext cx="30" cy="34"/>
            </a:xfrm>
            <a:custGeom>
              <a:avLst/>
              <a:gdLst>
                <a:gd name="T0" fmla="*/ 68 w 68"/>
                <a:gd name="T1" fmla="*/ 37 h 78"/>
                <a:gd name="T2" fmla="*/ 68 w 68"/>
                <a:gd name="T3" fmla="*/ 37 h 78"/>
                <a:gd name="T4" fmla="*/ 67 w 68"/>
                <a:gd name="T5" fmla="*/ 43 h 78"/>
                <a:gd name="T6" fmla="*/ 62 w 68"/>
                <a:gd name="T7" fmla="*/ 44 h 78"/>
                <a:gd name="T8" fmla="*/ 20 w 68"/>
                <a:gd name="T9" fmla="*/ 44 h 78"/>
                <a:gd name="T10" fmla="*/ 21 w 68"/>
                <a:gd name="T11" fmla="*/ 52 h 78"/>
                <a:gd name="T12" fmla="*/ 25 w 68"/>
                <a:gd name="T13" fmla="*/ 58 h 78"/>
                <a:gd name="T14" fmla="*/ 30 w 68"/>
                <a:gd name="T15" fmla="*/ 62 h 78"/>
                <a:gd name="T16" fmla="*/ 39 w 68"/>
                <a:gd name="T17" fmla="*/ 64 h 78"/>
                <a:gd name="T18" fmla="*/ 48 w 68"/>
                <a:gd name="T19" fmla="*/ 63 h 78"/>
                <a:gd name="T20" fmla="*/ 55 w 68"/>
                <a:gd name="T21" fmla="*/ 61 h 78"/>
                <a:gd name="T22" fmla="*/ 60 w 68"/>
                <a:gd name="T23" fmla="*/ 60 h 78"/>
                <a:gd name="T24" fmla="*/ 63 w 68"/>
                <a:gd name="T25" fmla="*/ 59 h 78"/>
                <a:gd name="T26" fmla="*/ 64 w 68"/>
                <a:gd name="T27" fmla="*/ 59 h 78"/>
                <a:gd name="T28" fmla="*/ 64 w 68"/>
                <a:gd name="T29" fmla="*/ 60 h 78"/>
                <a:gd name="T30" fmla="*/ 65 w 68"/>
                <a:gd name="T31" fmla="*/ 62 h 78"/>
                <a:gd name="T32" fmla="*/ 65 w 68"/>
                <a:gd name="T33" fmla="*/ 65 h 78"/>
                <a:gd name="T34" fmla="*/ 65 w 68"/>
                <a:gd name="T35" fmla="*/ 68 h 78"/>
                <a:gd name="T36" fmla="*/ 65 w 68"/>
                <a:gd name="T37" fmla="*/ 70 h 78"/>
                <a:gd name="T38" fmla="*/ 64 w 68"/>
                <a:gd name="T39" fmla="*/ 72 h 78"/>
                <a:gd name="T40" fmla="*/ 63 w 68"/>
                <a:gd name="T41" fmla="*/ 73 h 78"/>
                <a:gd name="T42" fmla="*/ 61 w 68"/>
                <a:gd name="T43" fmla="*/ 74 h 78"/>
                <a:gd name="T44" fmla="*/ 55 w 68"/>
                <a:gd name="T45" fmla="*/ 76 h 78"/>
                <a:gd name="T46" fmla="*/ 47 w 68"/>
                <a:gd name="T47" fmla="*/ 78 h 78"/>
                <a:gd name="T48" fmla="*/ 37 w 68"/>
                <a:gd name="T49" fmla="*/ 78 h 78"/>
                <a:gd name="T50" fmla="*/ 21 w 68"/>
                <a:gd name="T51" fmla="*/ 76 h 78"/>
                <a:gd name="T52" fmla="*/ 10 w 68"/>
                <a:gd name="T53" fmla="*/ 69 h 78"/>
                <a:gd name="T54" fmla="*/ 3 w 68"/>
                <a:gd name="T55" fmla="*/ 57 h 78"/>
                <a:gd name="T56" fmla="*/ 0 w 68"/>
                <a:gd name="T57" fmla="*/ 40 h 78"/>
                <a:gd name="T58" fmla="*/ 3 w 68"/>
                <a:gd name="T59" fmla="*/ 23 h 78"/>
                <a:gd name="T60" fmla="*/ 10 w 68"/>
                <a:gd name="T61" fmla="*/ 11 h 78"/>
                <a:gd name="T62" fmla="*/ 21 w 68"/>
                <a:gd name="T63" fmla="*/ 3 h 78"/>
                <a:gd name="T64" fmla="*/ 36 w 68"/>
                <a:gd name="T65" fmla="*/ 0 h 78"/>
                <a:gd name="T66" fmla="*/ 50 w 68"/>
                <a:gd name="T67" fmla="*/ 3 h 78"/>
                <a:gd name="T68" fmla="*/ 61 w 68"/>
                <a:gd name="T69" fmla="*/ 10 h 78"/>
                <a:gd name="T70" fmla="*/ 66 w 68"/>
                <a:gd name="T71" fmla="*/ 21 h 78"/>
                <a:gd name="T72" fmla="*/ 68 w 68"/>
                <a:gd name="T73" fmla="*/ 34 h 78"/>
                <a:gd name="T74" fmla="*/ 68 w 68"/>
                <a:gd name="T75" fmla="*/ 37 h 78"/>
                <a:gd name="T76" fmla="*/ 49 w 68"/>
                <a:gd name="T77" fmla="*/ 32 h 78"/>
                <a:gd name="T78" fmla="*/ 49 w 68"/>
                <a:gd name="T79" fmla="*/ 32 h 78"/>
                <a:gd name="T80" fmla="*/ 46 w 68"/>
                <a:gd name="T81" fmla="*/ 19 h 78"/>
                <a:gd name="T82" fmla="*/ 35 w 68"/>
                <a:gd name="T83" fmla="*/ 14 h 78"/>
                <a:gd name="T84" fmla="*/ 29 w 68"/>
                <a:gd name="T85" fmla="*/ 15 h 78"/>
                <a:gd name="T86" fmla="*/ 24 w 68"/>
                <a:gd name="T87" fmla="*/ 19 h 78"/>
                <a:gd name="T88" fmla="*/ 21 w 68"/>
                <a:gd name="T89" fmla="*/ 25 h 78"/>
                <a:gd name="T90" fmla="*/ 20 w 68"/>
                <a:gd name="T91" fmla="*/ 32 h 78"/>
                <a:gd name="T92" fmla="*/ 49 w 68"/>
                <a:gd name="T93" fmla="*/ 3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8" h="78">
                  <a:moveTo>
                    <a:pt x="68" y="37"/>
                  </a:moveTo>
                  <a:lnTo>
                    <a:pt x="68" y="37"/>
                  </a:lnTo>
                  <a:cubicBezTo>
                    <a:pt x="68" y="40"/>
                    <a:pt x="68" y="41"/>
                    <a:pt x="67" y="43"/>
                  </a:cubicBezTo>
                  <a:cubicBezTo>
                    <a:pt x="66" y="44"/>
                    <a:pt x="64" y="44"/>
                    <a:pt x="62" y="44"/>
                  </a:cubicBezTo>
                  <a:lnTo>
                    <a:pt x="20" y="44"/>
                  </a:lnTo>
                  <a:cubicBezTo>
                    <a:pt x="20" y="47"/>
                    <a:pt x="20" y="50"/>
                    <a:pt x="21" y="52"/>
                  </a:cubicBezTo>
                  <a:cubicBezTo>
                    <a:pt x="22" y="55"/>
                    <a:pt x="23" y="57"/>
                    <a:pt x="25" y="58"/>
                  </a:cubicBezTo>
                  <a:cubicBezTo>
                    <a:pt x="26" y="60"/>
                    <a:pt x="28" y="61"/>
                    <a:pt x="30" y="62"/>
                  </a:cubicBezTo>
                  <a:cubicBezTo>
                    <a:pt x="33" y="63"/>
                    <a:pt x="36" y="64"/>
                    <a:pt x="39" y="64"/>
                  </a:cubicBezTo>
                  <a:cubicBezTo>
                    <a:pt x="42" y="64"/>
                    <a:pt x="45" y="63"/>
                    <a:pt x="48" y="63"/>
                  </a:cubicBezTo>
                  <a:cubicBezTo>
                    <a:pt x="51" y="62"/>
                    <a:pt x="53" y="62"/>
                    <a:pt x="55" y="61"/>
                  </a:cubicBezTo>
                  <a:cubicBezTo>
                    <a:pt x="57" y="61"/>
                    <a:pt x="58" y="60"/>
                    <a:pt x="60" y="60"/>
                  </a:cubicBezTo>
                  <a:cubicBezTo>
                    <a:pt x="61" y="59"/>
                    <a:pt x="62" y="59"/>
                    <a:pt x="63" y="59"/>
                  </a:cubicBezTo>
                  <a:cubicBezTo>
                    <a:pt x="63" y="59"/>
                    <a:pt x="63" y="59"/>
                    <a:pt x="64" y="59"/>
                  </a:cubicBezTo>
                  <a:cubicBezTo>
                    <a:pt x="64" y="59"/>
                    <a:pt x="64" y="60"/>
                    <a:pt x="64" y="60"/>
                  </a:cubicBezTo>
                  <a:cubicBezTo>
                    <a:pt x="65" y="61"/>
                    <a:pt x="65" y="61"/>
                    <a:pt x="65" y="62"/>
                  </a:cubicBezTo>
                  <a:cubicBezTo>
                    <a:pt x="65" y="63"/>
                    <a:pt x="65" y="64"/>
                    <a:pt x="65" y="65"/>
                  </a:cubicBezTo>
                  <a:cubicBezTo>
                    <a:pt x="65" y="66"/>
                    <a:pt x="65" y="67"/>
                    <a:pt x="65" y="68"/>
                  </a:cubicBezTo>
                  <a:cubicBezTo>
                    <a:pt x="65" y="69"/>
                    <a:pt x="65" y="70"/>
                    <a:pt x="65" y="70"/>
                  </a:cubicBezTo>
                  <a:cubicBezTo>
                    <a:pt x="65" y="71"/>
                    <a:pt x="64" y="71"/>
                    <a:pt x="64" y="72"/>
                  </a:cubicBezTo>
                  <a:cubicBezTo>
                    <a:pt x="64" y="72"/>
                    <a:pt x="64" y="72"/>
                    <a:pt x="63" y="73"/>
                  </a:cubicBezTo>
                  <a:cubicBezTo>
                    <a:pt x="63" y="73"/>
                    <a:pt x="62" y="74"/>
                    <a:pt x="61" y="74"/>
                  </a:cubicBezTo>
                  <a:cubicBezTo>
                    <a:pt x="59" y="75"/>
                    <a:pt x="57" y="75"/>
                    <a:pt x="55" y="76"/>
                  </a:cubicBezTo>
                  <a:cubicBezTo>
                    <a:pt x="53" y="77"/>
                    <a:pt x="50" y="77"/>
                    <a:pt x="47" y="78"/>
                  </a:cubicBezTo>
                  <a:cubicBezTo>
                    <a:pt x="44" y="78"/>
                    <a:pt x="41" y="78"/>
                    <a:pt x="37" y="78"/>
                  </a:cubicBezTo>
                  <a:cubicBezTo>
                    <a:pt x="31" y="78"/>
                    <a:pt x="26" y="78"/>
                    <a:pt x="21" y="76"/>
                  </a:cubicBezTo>
                  <a:cubicBezTo>
                    <a:pt x="16" y="74"/>
                    <a:pt x="13" y="72"/>
                    <a:pt x="10" y="69"/>
                  </a:cubicBezTo>
                  <a:cubicBezTo>
                    <a:pt x="6" y="66"/>
                    <a:pt x="4" y="62"/>
                    <a:pt x="3" y="57"/>
                  </a:cubicBezTo>
                  <a:cubicBezTo>
                    <a:pt x="1" y="52"/>
                    <a:pt x="0" y="46"/>
                    <a:pt x="0" y="40"/>
                  </a:cubicBezTo>
                  <a:cubicBezTo>
                    <a:pt x="0" y="34"/>
                    <a:pt x="1" y="28"/>
                    <a:pt x="3" y="23"/>
                  </a:cubicBezTo>
                  <a:cubicBezTo>
                    <a:pt x="4" y="18"/>
                    <a:pt x="7" y="14"/>
                    <a:pt x="10" y="11"/>
                  </a:cubicBezTo>
                  <a:cubicBezTo>
                    <a:pt x="13" y="7"/>
                    <a:pt x="16" y="5"/>
                    <a:pt x="21" y="3"/>
                  </a:cubicBezTo>
                  <a:cubicBezTo>
                    <a:pt x="25" y="1"/>
                    <a:pt x="30" y="0"/>
                    <a:pt x="36" y="0"/>
                  </a:cubicBezTo>
                  <a:cubicBezTo>
                    <a:pt x="41" y="0"/>
                    <a:pt x="46" y="1"/>
                    <a:pt x="50" y="3"/>
                  </a:cubicBezTo>
                  <a:cubicBezTo>
                    <a:pt x="55" y="4"/>
                    <a:pt x="58" y="7"/>
                    <a:pt x="61" y="10"/>
                  </a:cubicBezTo>
                  <a:cubicBezTo>
                    <a:pt x="63" y="13"/>
                    <a:pt x="65" y="16"/>
                    <a:pt x="66" y="21"/>
                  </a:cubicBezTo>
                  <a:cubicBezTo>
                    <a:pt x="68" y="25"/>
                    <a:pt x="68" y="29"/>
                    <a:pt x="68" y="34"/>
                  </a:cubicBezTo>
                  <a:lnTo>
                    <a:pt x="68" y="37"/>
                  </a:lnTo>
                  <a:close/>
                  <a:moveTo>
                    <a:pt x="49" y="32"/>
                  </a:moveTo>
                  <a:lnTo>
                    <a:pt x="49" y="32"/>
                  </a:lnTo>
                  <a:cubicBezTo>
                    <a:pt x="49" y="26"/>
                    <a:pt x="48" y="22"/>
                    <a:pt x="46" y="19"/>
                  </a:cubicBezTo>
                  <a:cubicBezTo>
                    <a:pt x="44" y="16"/>
                    <a:pt x="40" y="14"/>
                    <a:pt x="35" y="14"/>
                  </a:cubicBezTo>
                  <a:cubicBezTo>
                    <a:pt x="33" y="14"/>
                    <a:pt x="30" y="14"/>
                    <a:pt x="29" y="15"/>
                  </a:cubicBezTo>
                  <a:cubicBezTo>
                    <a:pt x="27" y="16"/>
                    <a:pt x="25" y="18"/>
                    <a:pt x="24" y="19"/>
                  </a:cubicBezTo>
                  <a:cubicBezTo>
                    <a:pt x="23" y="21"/>
                    <a:pt x="22" y="23"/>
                    <a:pt x="21" y="25"/>
                  </a:cubicBezTo>
                  <a:cubicBezTo>
                    <a:pt x="21" y="27"/>
                    <a:pt x="20" y="29"/>
                    <a:pt x="20" y="32"/>
                  </a:cubicBezTo>
                  <a:lnTo>
                    <a:pt x="49" y="3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2" name="Freeform 167">
              <a:extLst>
                <a:ext uri="{FF2B5EF4-FFF2-40B4-BE49-F238E27FC236}">
                  <a16:creationId xmlns:a16="http://schemas.microsoft.com/office/drawing/2014/main" id="{BF85730A-ACCA-4CA1-8F13-4F74CBB0BD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1" y="1784"/>
              <a:ext cx="22" cy="42"/>
            </a:xfrm>
            <a:custGeom>
              <a:avLst/>
              <a:gdLst>
                <a:gd name="T0" fmla="*/ 49 w 49"/>
                <a:gd name="T1" fmla="*/ 84 h 95"/>
                <a:gd name="T2" fmla="*/ 49 w 49"/>
                <a:gd name="T3" fmla="*/ 84 h 95"/>
                <a:gd name="T4" fmla="*/ 49 w 49"/>
                <a:gd name="T5" fmla="*/ 89 h 95"/>
                <a:gd name="T6" fmla="*/ 48 w 49"/>
                <a:gd name="T7" fmla="*/ 92 h 95"/>
                <a:gd name="T8" fmla="*/ 46 w 49"/>
                <a:gd name="T9" fmla="*/ 93 h 95"/>
                <a:gd name="T10" fmla="*/ 43 w 49"/>
                <a:gd name="T11" fmla="*/ 94 h 95"/>
                <a:gd name="T12" fmla="*/ 39 w 49"/>
                <a:gd name="T13" fmla="*/ 95 h 95"/>
                <a:gd name="T14" fmla="*/ 34 w 49"/>
                <a:gd name="T15" fmla="*/ 95 h 95"/>
                <a:gd name="T16" fmla="*/ 24 w 49"/>
                <a:gd name="T17" fmla="*/ 94 h 95"/>
                <a:gd name="T18" fmla="*/ 17 w 49"/>
                <a:gd name="T19" fmla="*/ 89 h 95"/>
                <a:gd name="T20" fmla="*/ 13 w 49"/>
                <a:gd name="T21" fmla="*/ 81 h 95"/>
                <a:gd name="T22" fmla="*/ 12 w 49"/>
                <a:gd name="T23" fmla="*/ 70 h 95"/>
                <a:gd name="T24" fmla="*/ 12 w 49"/>
                <a:gd name="T25" fmla="*/ 35 h 95"/>
                <a:gd name="T26" fmla="*/ 3 w 49"/>
                <a:gd name="T27" fmla="*/ 35 h 95"/>
                <a:gd name="T28" fmla="*/ 1 w 49"/>
                <a:gd name="T29" fmla="*/ 33 h 95"/>
                <a:gd name="T30" fmla="*/ 0 w 49"/>
                <a:gd name="T31" fmla="*/ 27 h 95"/>
                <a:gd name="T32" fmla="*/ 0 w 49"/>
                <a:gd name="T33" fmla="*/ 23 h 95"/>
                <a:gd name="T34" fmla="*/ 1 w 49"/>
                <a:gd name="T35" fmla="*/ 21 h 95"/>
                <a:gd name="T36" fmla="*/ 2 w 49"/>
                <a:gd name="T37" fmla="*/ 19 h 95"/>
                <a:gd name="T38" fmla="*/ 3 w 49"/>
                <a:gd name="T39" fmla="*/ 19 h 95"/>
                <a:gd name="T40" fmla="*/ 12 w 49"/>
                <a:gd name="T41" fmla="*/ 19 h 95"/>
                <a:gd name="T42" fmla="*/ 12 w 49"/>
                <a:gd name="T43" fmla="*/ 4 h 95"/>
                <a:gd name="T44" fmla="*/ 12 w 49"/>
                <a:gd name="T45" fmla="*/ 2 h 95"/>
                <a:gd name="T46" fmla="*/ 14 w 49"/>
                <a:gd name="T47" fmla="*/ 1 h 95"/>
                <a:gd name="T48" fmla="*/ 17 w 49"/>
                <a:gd name="T49" fmla="*/ 0 h 95"/>
                <a:gd name="T50" fmla="*/ 21 w 49"/>
                <a:gd name="T51" fmla="*/ 0 h 95"/>
                <a:gd name="T52" fmla="*/ 26 w 49"/>
                <a:gd name="T53" fmla="*/ 0 h 95"/>
                <a:gd name="T54" fmla="*/ 29 w 49"/>
                <a:gd name="T55" fmla="*/ 1 h 95"/>
                <a:gd name="T56" fmla="*/ 31 w 49"/>
                <a:gd name="T57" fmla="*/ 2 h 95"/>
                <a:gd name="T58" fmla="*/ 31 w 49"/>
                <a:gd name="T59" fmla="*/ 4 h 95"/>
                <a:gd name="T60" fmla="*/ 31 w 49"/>
                <a:gd name="T61" fmla="*/ 19 h 95"/>
                <a:gd name="T62" fmla="*/ 46 w 49"/>
                <a:gd name="T63" fmla="*/ 19 h 95"/>
                <a:gd name="T64" fmla="*/ 48 w 49"/>
                <a:gd name="T65" fmla="*/ 19 h 95"/>
                <a:gd name="T66" fmla="*/ 49 w 49"/>
                <a:gd name="T67" fmla="*/ 21 h 95"/>
                <a:gd name="T68" fmla="*/ 49 w 49"/>
                <a:gd name="T69" fmla="*/ 23 h 95"/>
                <a:gd name="T70" fmla="*/ 49 w 49"/>
                <a:gd name="T71" fmla="*/ 27 h 95"/>
                <a:gd name="T72" fmla="*/ 49 w 49"/>
                <a:gd name="T73" fmla="*/ 33 h 95"/>
                <a:gd name="T74" fmla="*/ 46 w 49"/>
                <a:gd name="T75" fmla="*/ 35 h 95"/>
                <a:gd name="T76" fmla="*/ 31 w 49"/>
                <a:gd name="T77" fmla="*/ 35 h 95"/>
                <a:gd name="T78" fmla="*/ 31 w 49"/>
                <a:gd name="T79" fmla="*/ 67 h 95"/>
                <a:gd name="T80" fmla="*/ 33 w 49"/>
                <a:gd name="T81" fmla="*/ 76 h 95"/>
                <a:gd name="T82" fmla="*/ 39 w 49"/>
                <a:gd name="T83" fmla="*/ 79 h 95"/>
                <a:gd name="T84" fmla="*/ 42 w 49"/>
                <a:gd name="T85" fmla="*/ 78 h 95"/>
                <a:gd name="T86" fmla="*/ 44 w 49"/>
                <a:gd name="T87" fmla="*/ 78 h 95"/>
                <a:gd name="T88" fmla="*/ 46 w 49"/>
                <a:gd name="T89" fmla="*/ 77 h 95"/>
                <a:gd name="T90" fmla="*/ 47 w 49"/>
                <a:gd name="T91" fmla="*/ 77 h 95"/>
                <a:gd name="T92" fmla="*/ 48 w 49"/>
                <a:gd name="T93" fmla="*/ 77 h 95"/>
                <a:gd name="T94" fmla="*/ 49 w 49"/>
                <a:gd name="T95" fmla="*/ 78 h 95"/>
                <a:gd name="T96" fmla="*/ 49 w 49"/>
                <a:gd name="T97" fmla="*/ 80 h 95"/>
                <a:gd name="T98" fmla="*/ 49 w 49"/>
                <a:gd name="T99" fmla="*/ 84 h 95"/>
                <a:gd name="T100" fmla="*/ 49 w 49"/>
                <a:gd name="T101" fmla="*/ 8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9" h="95">
                  <a:moveTo>
                    <a:pt x="49" y="84"/>
                  </a:moveTo>
                  <a:lnTo>
                    <a:pt x="49" y="84"/>
                  </a:lnTo>
                  <a:cubicBezTo>
                    <a:pt x="49" y="86"/>
                    <a:pt x="49" y="88"/>
                    <a:pt x="49" y="89"/>
                  </a:cubicBezTo>
                  <a:cubicBezTo>
                    <a:pt x="49" y="90"/>
                    <a:pt x="48" y="91"/>
                    <a:pt x="48" y="92"/>
                  </a:cubicBezTo>
                  <a:cubicBezTo>
                    <a:pt x="47" y="92"/>
                    <a:pt x="47" y="93"/>
                    <a:pt x="46" y="93"/>
                  </a:cubicBezTo>
                  <a:cubicBezTo>
                    <a:pt x="45" y="94"/>
                    <a:pt x="44" y="94"/>
                    <a:pt x="43" y="94"/>
                  </a:cubicBezTo>
                  <a:cubicBezTo>
                    <a:pt x="41" y="94"/>
                    <a:pt x="40" y="95"/>
                    <a:pt x="39" y="95"/>
                  </a:cubicBezTo>
                  <a:cubicBezTo>
                    <a:pt x="37" y="95"/>
                    <a:pt x="36" y="95"/>
                    <a:pt x="34" y="95"/>
                  </a:cubicBezTo>
                  <a:cubicBezTo>
                    <a:pt x="30" y="95"/>
                    <a:pt x="27" y="95"/>
                    <a:pt x="24" y="94"/>
                  </a:cubicBezTo>
                  <a:cubicBezTo>
                    <a:pt x="21" y="93"/>
                    <a:pt x="19" y="91"/>
                    <a:pt x="17" y="89"/>
                  </a:cubicBezTo>
                  <a:cubicBezTo>
                    <a:pt x="15" y="87"/>
                    <a:pt x="14" y="84"/>
                    <a:pt x="13" y="81"/>
                  </a:cubicBezTo>
                  <a:cubicBezTo>
                    <a:pt x="12" y="78"/>
                    <a:pt x="12" y="75"/>
                    <a:pt x="12" y="70"/>
                  </a:cubicBezTo>
                  <a:lnTo>
                    <a:pt x="12" y="35"/>
                  </a:lnTo>
                  <a:lnTo>
                    <a:pt x="3" y="35"/>
                  </a:lnTo>
                  <a:cubicBezTo>
                    <a:pt x="2" y="35"/>
                    <a:pt x="2" y="34"/>
                    <a:pt x="1" y="33"/>
                  </a:cubicBezTo>
                  <a:cubicBezTo>
                    <a:pt x="1" y="32"/>
                    <a:pt x="0" y="30"/>
                    <a:pt x="0" y="27"/>
                  </a:cubicBezTo>
                  <a:cubicBezTo>
                    <a:pt x="0" y="25"/>
                    <a:pt x="0" y="24"/>
                    <a:pt x="0" y="23"/>
                  </a:cubicBezTo>
                  <a:cubicBezTo>
                    <a:pt x="1" y="22"/>
                    <a:pt x="1" y="21"/>
                    <a:pt x="1" y="21"/>
                  </a:cubicBezTo>
                  <a:cubicBezTo>
                    <a:pt x="1" y="20"/>
                    <a:pt x="2" y="20"/>
                    <a:pt x="2" y="19"/>
                  </a:cubicBezTo>
                  <a:cubicBezTo>
                    <a:pt x="2" y="19"/>
                    <a:pt x="3" y="19"/>
                    <a:pt x="3" y="19"/>
                  </a:cubicBezTo>
                  <a:lnTo>
                    <a:pt x="12" y="19"/>
                  </a:lnTo>
                  <a:lnTo>
                    <a:pt x="12" y="4"/>
                  </a:lnTo>
                  <a:cubicBezTo>
                    <a:pt x="12" y="3"/>
                    <a:pt x="12" y="3"/>
                    <a:pt x="12" y="2"/>
                  </a:cubicBezTo>
                  <a:cubicBezTo>
                    <a:pt x="12" y="2"/>
                    <a:pt x="13" y="1"/>
                    <a:pt x="14" y="1"/>
                  </a:cubicBezTo>
                  <a:cubicBezTo>
                    <a:pt x="14" y="1"/>
                    <a:pt x="15" y="1"/>
                    <a:pt x="17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3" y="0"/>
                    <a:pt x="25" y="0"/>
                    <a:pt x="26" y="0"/>
                  </a:cubicBezTo>
                  <a:cubicBezTo>
                    <a:pt x="27" y="1"/>
                    <a:pt x="28" y="1"/>
                    <a:pt x="29" y="1"/>
                  </a:cubicBezTo>
                  <a:cubicBezTo>
                    <a:pt x="30" y="1"/>
                    <a:pt x="30" y="2"/>
                    <a:pt x="31" y="2"/>
                  </a:cubicBezTo>
                  <a:cubicBezTo>
                    <a:pt x="31" y="3"/>
                    <a:pt x="31" y="3"/>
                    <a:pt x="31" y="4"/>
                  </a:cubicBezTo>
                  <a:lnTo>
                    <a:pt x="31" y="19"/>
                  </a:lnTo>
                  <a:lnTo>
                    <a:pt x="46" y="19"/>
                  </a:lnTo>
                  <a:cubicBezTo>
                    <a:pt x="47" y="19"/>
                    <a:pt x="47" y="19"/>
                    <a:pt x="48" y="19"/>
                  </a:cubicBezTo>
                  <a:cubicBezTo>
                    <a:pt x="48" y="20"/>
                    <a:pt x="48" y="20"/>
                    <a:pt x="49" y="21"/>
                  </a:cubicBezTo>
                  <a:cubicBezTo>
                    <a:pt x="49" y="21"/>
                    <a:pt x="49" y="22"/>
                    <a:pt x="49" y="23"/>
                  </a:cubicBezTo>
                  <a:cubicBezTo>
                    <a:pt x="49" y="24"/>
                    <a:pt x="49" y="25"/>
                    <a:pt x="49" y="27"/>
                  </a:cubicBezTo>
                  <a:cubicBezTo>
                    <a:pt x="49" y="30"/>
                    <a:pt x="49" y="32"/>
                    <a:pt x="49" y="33"/>
                  </a:cubicBezTo>
                  <a:cubicBezTo>
                    <a:pt x="48" y="34"/>
                    <a:pt x="47" y="35"/>
                    <a:pt x="46" y="35"/>
                  </a:cubicBezTo>
                  <a:lnTo>
                    <a:pt x="31" y="35"/>
                  </a:lnTo>
                  <a:lnTo>
                    <a:pt x="31" y="67"/>
                  </a:lnTo>
                  <a:cubicBezTo>
                    <a:pt x="31" y="71"/>
                    <a:pt x="32" y="74"/>
                    <a:pt x="33" y="76"/>
                  </a:cubicBezTo>
                  <a:cubicBezTo>
                    <a:pt x="34" y="78"/>
                    <a:pt x="36" y="79"/>
                    <a:pt x="39" y="79"/>
                  </a:cubicBezTo>
                  <a:cubicBezTo>
                    <a:pt x="40" y="79"/>
                    <a:pt x="41" y="79"/>
                    <a:pt x="42" y="78"/>
                  </a:cubicBezTo>
                  <a:cubicBezTo>
                    <a:pt x="43" y="78"/>
                    <a:pt x="44" y="78"/>
                    <a:pt x="44" y="78"/>
                  </a:cubicBezTo>
                  <a:cubicBezTo>
                    <a:pt x="45" y="78"/>
                    <a:pt x="45" y="77"/>
                    <a:pt x="46" y="77"/>
                  </a:cubicBezTo>
                  <a:cubicBezTo>
                    <a:pt x="46" y="77"/>
                    <a:pt x="47" y="77"/>
                    <a:pt x="47" y="77"/>
                  </a:cubicBezTo>
                  <a:cubicBezTo>
                    <a:pt x="47" y="77"/>
                    <a:pt x="48" y="77"/>
                    <a:pt x="48" y="77"/>
                  </a:cubicBezTo>
                  <a:cubicBezTo>
                    <a:pt x="48" y="77"/>
                    <a:pt x="49" y="78"/>
                    <a:pt x="49" y="78"/>
                  </a:cubicBezTo>
                  <a:cubicBezTo>
                    <a:pt x="49" y="79"/>
                    <a:pt x="49" y="80"/>
                    <a:pt x="49" y="80"/>
                  </a:cubicBezTo>
                  <a:cubicBezTo>
                    <a:pt x="49" y="81"/>
                    <a:pt x="49" y="83"/>
                    <a:pt x="49" y="84"/>
                  </a:cubicBezTo>
                  <a:lnTo>
                    <a:pt x="49" y="8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3" name="Freeform 168">
              <a:extLst>
                <a:ext uri="{FF2B5EF4-FFF2-40B4-BE49-F238E27FC236}">
                  <a16:creationId xmlns:a16="http://schemas.microsoft.com/office/drawing/2014/main" id="{89E65537-A422-431B-BC37-FAF75DA34E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56" y="1792"/>
              <a:ext cx="31" cy="34"/>
            </a:xfrm>
            <a:custGeom>
              <a:avLst/>
              <a:gdLst>
                <a:gd name="T0" fmla="*/ 68 w 68"/>
                <a:gd name="T1" fmla="*/ 37 h 78"/>
                <a:gd name="T2" fmla="*/ 68 w 68"/>
                <a:gd name="T3" fmla="*/ 37 h 78"/>
                <a:gd name="T4" fmla="*/ 67 w 68"/>
                <a:gd name="T5" fmla="*/ 43 h 78"/>
                <a:gd name="T6" fmla="*/ 62 w 68"/>
                <a:gd name="T7" fmla="*/ 44 h 78"/>
                <a:gd name="T8" fmla="*/ 20 w 68"/>
                <a:gd name="T9" fmla="*/ 44 h 78"/>
                <a:gd name="T10" fmla="*/ 21 w 68"/>
                <a:gd name="T11" fmla="*/ 52 h 78"/>
                <a:gd name="T12" fmla="*/ 25 w 68"/>
                <a:gd name="T13" fmla="*/ 58 h 78"/>
                <a:gd name="T14" fmla="*/ 30 w 68"/>
                <a:gd name="T15" fmla="*/ 62 h 78"/>
                <a:gd name="T16" fmla="*/ 39 w 68"/>
                <a:gd name="T17" fmla="*/ 64 h 78"/>
                <a:gd name="T18" fmla="*/ 48 w 68"/>
                <a:gd name="T19" fmla="*/ 63 h 78"/>
                <a:gd name="T20" fmla="*/ 55 w 68"/>
                <a:gd name="T21" fmla="*/ 61 h 78"/>
                <a:gd name="T22" fmla="*/ 60 w 68"/>
                <a:gd name="T23" fmla="*/ 60 h 78"/>
                <a:gd name="T24" fmla="*/ 63 w 68"/>
                <a:gd name="T25" fmla="*/ 59 h 78"/>
                <a:gd name="T26" fmla="*/ 64 w 68"/>
                <a:gd name="T27" fmla="*/ 59 h 78"/>
                <a:gd name="T28" fmla="*/ 65 w 68"/>
                <a:gd name="T29" fmla="*/ 60 h 78"/>
                <a:gd name="T30" fmla="*/ 65 w 68"/>
                <a:gd name="T31" fmla="*/ 62 h 78"/>
                <a:gd name="T32" fmla="*/ 65 w 68"/>
                <a:gd name="T33" fmla="*/ 65 h 78"/>
                <a:gd name="T34" fmla="*/ 65 w 68"/>
                <a:gd name="T35" fmla="*/ 68 h 78"/>
                <a:gd name="T36" fmla="*/ 65 w 68"/>
                <a:gd name="T37" fmla="*/ 70 h 78"/>
                <a:gd name="T38" fmla="*/ 64 w 68"/>
                <a:gd name="T39" fmla="*/ 72 h 78"/>
                <a:gd name="T40" fmla="*/ 63 w 68"/>
                <a:gd name="T41" fmla="*/ 73 h 78"/>
                <a:gd name="T42" fmla="*/ 61 w 68"/>
                <a:gd name="T43" fmla="*/ 74 h 78"/>
                <a:gd name="T44" fmla="*/ 55 w 68"/>
                <a:gd name="T45" fmla="*/ 76 h 78"/>
                <a:gd name="T46" fmla="*/ 47 w 68"/>
                <a:gd name="T47" fmla="*/ 78 h 78"/>
                <a:gd name="T48" fmla="*/ 37 w 68"/>
                <a:gd name="T49" fmla="*/ 78 h 78"/>
                <a:gd name="T50" fmla="*/ 21 w 68"/>
                <a:gd name="T51" fmla="*/ 76 h 78"/>
                <a:gd name="T52" fmla="*/ 10 w 68"/>
                <a:gd name="T53" fmla="*/ 69 h 78"/>
                <a:gd name="T54" fmla="*/ 3 w 68"/>
                <a:gd name="T55" fmla="*/ 57 h 78"/>
                <a:gd name="T56" fmla="*/ 0 w 68"/>
                <a:gd name="T57" fmla="*/ 40 h 78"/>
                <a:gd name="T58" fmla="*/ 3 w 68"/>
                <a:gd name="T59" fmla="*/ 23 h 78"/>
                <a:gd name="T60" fmla="*/ 10 w 68"/>
                <a:gd name="T61" fmla="*/ 11 h 78"/>
                <a:gd name="T62" fmla="*/ 21 w 68"/>
                <a:gd name="T63" fmla="*/ 3 h 78"/>
                <a:gd name="T64" fmla="*/ 36 w 68"/>
                <a:gd name="T65" fmla="*/ 0 h 78"/>
                <a:gd name="T66" fmla="*/ 51 w 68"/>
                <a:gd name="T67" fmla="*/ 3 h 78"/>
                <a:gd name="T68" fmla="*/ 61 w 68"/>
                <a:gd name="T69" fmla="*/ 10 h 78"/>
                <a:gd name="T70" fmla="*/ 66 w 68"/>
                <a:gd name="T71" fmla="*/ 21 h 78"/>
                <a:gd name="T72" fmla="*/ 68 w 68"/>
                <a:gd name="T73" fmla="*/ 34 h 78"/>
                <a:gd name="T74" fmla="*/ 68 w 68"/>
                <a:gd name="T75" fmla="*/ 37 h 78"/>
                <a:gd name="T76" fmla="*/ 49 w 68"/>
                <a:gd name="T77" fmla="*/ 32 h 78"/>
                <a:gd name="T78" fmla="*/ 49 w 68"/>
                <a:gd name="T79" fmla="*/ 32 h 78"/>
                <a:gd name="T80" fmla="*/ 46 w 68"/>
                <a:gd name="T81" fmla="*/ 19 h 78"/>
                <a:gd name="T82" fmla="*/ 35 w 68"/>
                <a:gd name="T83" fmla="*/ 14 h 78"/>
                <a:gd name="T84" fmla="*/ 29 w 68"/>
                <a:gd name="T85" fmla="*/ 15 h 78"/>
                <a:gd name="T86" fmla="*/ 24 w 68"/>
                <a:gd name="T87" fmla="*/ 19 h 78"/>
                <a:gd name="T88" fmla="*/ 21 w 68"/>
                <a:gd name="T89" fmla="*/ 25 h 78"/>
                <a:gd name="T90" fmla="*/ 20 w 68"/>
                <a:gd name="T91" fmla="*/ 32 h 78"/>
                <a:gd name="T92" fmla="*/ 49 w 68"/>
                <a:gd name="T93" fmla="*/ 3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8" h="78">
                  <a:moveTo>
                    <a:pt x="68" y="37"/>
                  </a:moveTo>
                  <a:lnTo>
                    <a:pt x="68" y="37"/>
                  </a:lnTo>
                  <a:cubicBezTo>
                    <a:pt x="68" y="40"/>
                    <a:pt x="68" y="41"/>
                    <a:pt x="67" y="43"/>
                  </a:cubicBezTo>
                  <a:cubicBezTo>
                    <a:pt x="66" y="44"/>
                    <a:pt x="64" y="44"/>
                    <a:pt x="62" y="44"/>
                  </a:cubicBezTo>
                  <a:lnTo>
                    <a:pt x="20" y="44"/>
                  </a:lnTo>
                  <a:cubicBezTo>
                    <a:pt x="20" y="47"/>
                    <a:pt x="21" y="50"/>
                    <a:pt x="21" y="52"/>
                  </a:cubicBezTo>
                  <a:cubicBezTo>
                    <a:pt x="22" y="55"/>
                    <a:pt x="23" y="57"/>
                    <a:pt x="25" y="58"/>
                  </a:cubicBezTo>
                  <a:cubicBezTo>
                    <a:pt x="26" y="60"/>
                    <a:pt x="28" y="61"/>
                    <a:pt x="30" y="62"/>
                  </a:cubicBezTo>
                  <a:cubicBezTo>
                    <a:pt x="33" y="63"/>
                    <a:pt x="36" y="64"/>
                    <a:pt x="39" y="64"/>
                  </a:cubicBezTo>
                  <a:cubicBezTo>
                    <a:pt x="43" y="64"/>
                    <a:pt x="46" y="63"/>
                    <a:pt x="48" y="63"/>
                  </a:cubicBezTo>
                  <a:cubicBezTo>
                    <a:pt x="51" y="62"/>
                    <a:pt x="53" y="62"/>
                    <a:pt x="55" y="61"/>
                  </a:cubicBezTo>
                  <a:cubicBezTo>
                    <a:pt x="57" y="61"/>
                    <a:pt x="58" y="60"/>
                    <a:pt x="60" y="60"/>
                  </a:cubicBezTo>
                  <a:cubicBezTo>
                    <a:pt x="61" y="59"/>
                    <a:pt x="62" y="59"/>
                    <a:pt x="63" y="59"/>
                  </a:cubicBezTo>
                  <a:cubicBezTo>
                    <a:pt x="63" y="59"/>
                    <a:pt x="63" y="59"/>
                    <a:pt x="64" y="59"/>
                  </a:cubicBezTo>
                  <a:cubicBezTo>
                    <a:pt x="64" y="59"/>
                    <a:pt x="64" y="60"/>
                    <a:pt x="65" y="60"/>
                  </a:cubicBezTo>
                  <a:cubicBezTo>
                    <a:pt x="65" y="61"/>
                    <a:pt x="65" y="61"/>
                    <a:pt x="65" y="62"/>
                  </a:cubicBezTo>
                  <a:cubicBezTo>
                    <a:pt x="65" y="63"/>
                    <a:pt x="65" y="64"/>
                    <a:pt x="65" y="65"/>
                  </a:cubicBezTo>
                  <a:cubicBezTo>
                    <a:pt x="65" y="66"/>
                    <a:pt x="65" y="67"/>
                    <a:pt x="65" y="68"/>
                  </a:cubicBezTo>
                  <a:cubicBezTo>
                    <a:pt x="65" y="69"/>
                    <a:pt x="65" y="70"/>
                    <a:pt x="65" y="70"/>
                  </a:cubicBezTo>
                  <a:cubicBezTo>
                    <a:pt x="65" y="71"/>
                    <a:pt x="65" y="71"/>
                    <a:pt x="64" y="72"/>
                  </a:cubicBezTo>
                  <a:cubicBezTo>
                    <a:pt x="64" y="72"/>
                    <a:pt x="64" y="72"/>
                    <a:pt x="63" y="73"/>
                  </a:cubicBezTo>
                  <a:cubicBezTo>
                    <a:pt x="63" y="73"/>
                    <a:pt x="62" y="74"/>
                    <a:pt x="61" y="74"/>
                  </a:cubicBezTo>
                  <a:cubicBezTo>
                    <a:pt x="59" y="75"/>
                    <a:pt x="57" y="75"/>
                    <a:pt x="55" y="76"/>
                  </a:cubicBezTo>
                  <a:cubicBezTo>
                    <a:pt x="53" y="77"/>
                    <a:pt x="50" y="77"/>
                    <a:pt x="47" y="78"/>
                  </a:cubicBezTo>
                  <a:cubicBezTo>
                    <a:pt x="44" y="78"/>
                    <a:pt x="41" y="78"/>
                    <a:pt x="37" y="78"/>
                  </a:cubicBezTo>
                  <a:cubicBezTo>
                    <a:pt x="31" y="78"/>
                    <a:pt x="26" y="78"/>
                    <a:pt x="21" y="76"/>
                  </a:cubicBezTo>
                  <a:cubicBezTo>
                    <a:pt x="17" y="74"/>
                    <a:pt x="13" y="72"/>
                    <a:pt x="10" y="69"/>
                  </a:cubicBezTo>
                  <a:cubicBezTo>
                    <a:pt x="6" y="66"/>
                    <a:pt x="4" y="62"/>
                    <a:pt x="3" y="57"/>
                  </a:cubicBezTo>
                  <a:cubicBezTo>
                    <a:pt x="1" y="52"/>
                    <a:pt x="0" y="46"/>
                    <a:pt x="0" y="40"/>
                  </a:cubicBezTo>
                  <a:cubicBezTo>
                    <a:pt x="0" y="34"/>
                    <a:pt x="1" y="28"/>
                    <a:pt x="3" y="23"/>
                  </a:cubicBezTo>
                  <a:cubicBezTo>
                    <a:pt x="4" y="18"/>
                    <a:pt x="7" y="14"/>
                    <a:pt x="10" y="11"/>
                  </a:cubicBezTo>
                  <a:cubicBezTo>
                    <a:pt x="13" y="7"/>
                    <a:pt x="16" y="5"/>
                    <a:pt x="21" y="3"/>
                  </a:cubicBezTo>
                  <a:cubicBezTo>
                    <a:pt x="25" y="1"/>
                    <a:pt x="30" y="0"/>
                    <a:pt x="36" y="0"/>
                  </a:cubicBezTo>
                  <a:cubicBezTo>
                    <a:pt x="41" y="0"/>
                    <a:pt x="46" y="1"/>
                    <a:pt x="51" y="3"/>
                  </a:cubicBezTo>
                  <a:cubicBezTo>
                    <a:pt x="55" y="4"/>
                    <a:pt x="58" y="7"/>
                    <a:pt x="61" y="10"/>
                  </a:cubicBezTo>
                  <a:cubicBezTo>
                    <a:pt x="63" y="13"/>
                    <a:pt x="65" y="16"/>
                    <a:pt x="66" y="21"/>
                  </a:cubicBezTo>
                  <a:cubicBezTo>
                    <a:pt x="68" y="25"/>
                    <a:pt x="68" y="29"/>
                    <a:pt x="68" y="34"/>
                  </a:cubicBezTo>
                  <a:lnTo>
                    <a:pt x="68" y="37"/>
                  </a:lnTo>
                  <a:close/>
                  <a:moveTo>
                    <a:pt x="49" y="32"/>
                  </a:moveTo>
                  <a:lnTo>
                    <a:pt x="49" y="32"/>
                  </a:lnTo>
                  <a:cubicBezTo>
                    <a:pt x="50" y="26"/>
                    <a:pt x="48" y="22"/>
                    <a:pt x="46" y="19"/>
                  </a:cubicBezTo>
                  <a:cubicBezTo>
                    <a:pt x="44" y="16"/>
                    <a:pt x="40" y="14"/>
                    <a:pt x="35" y="14"/>
                  </a:cubicBezTo>
                  <a:cubicBezTo>
                    <a:pt x="33" y="14"/>
                    <a:pt x="31" y="14"/>
                    <a:pt x="29" y="15"/>
                  </a:cubicBezTo>
                  <a:cubicBezTo>
                    <a:pt x="27" y="16"/>
                    <a:pt x="25" y="18"/>
                    <a:pt x="24" y="19"/>
                  </a:cubicBezTo>
                  <a:cubicBezTo>
                    <a:pt x="23" y="21"/>
                    <a:pt x="22" y="23"/>
                    <a:pt x="21" y="25"/>
                  </a:cubicBezTo>
                  <a:cubicBezTo>
                    <a:pt x="21" y="27"/>
                    <a:pt x="20" y="29"/>
                    <a:pt x="20" y="32"/>
                  </a:cubicBezTo>
                  <a:lnTo>
                    <a:pt x="49" y="3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4" name="Freeform 169">
              <a:extLst>
                <a:ext uri="{FF2B5EF4-FFF2-40B4-BE49-F238E27FC236}">
                  <a16:creationId xmlns:a16="http://schemas.microsoft.com/office/drawing/2014/main" id="{15EF9FE7-77F3-409F-8B53-B18CF898A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4" y="1792"/>
              <a:ext cx="20" cy="34"/>
            </a:xfrm>
            <a:custGeom>
              <a:avLst/>
              <a:gdLst>
                <a:gd name="T0" fmla="*/ 45 w 45"/>
                <a:gd name="T1" fmla="*/ 11 h 77"/>
                <a:gd name="T2" fmla="*/ 45 w 45"/>
                <a:gd name="T3" fmla="*/ 11 h 77"/>
                <a:gd name="T4" fmla="*/ 45 w 45"/>
                <a:gd name="T5" fmla="*/ 16 h 77"/>
                <a:gd name="T6" fmla="*/ 44 w 45"/>
                <a:gd name="T7" fmla="*/ 18 h 77"/>
                <a:gd name="T8" fmla="*/ 43 w 45"/>
                <a:gd name="T9" fmla="*/ 20 h 77"/>
                <a:gd name="T10" fmla="*/ 42 w 45"/>
                <a:gd name="T11" fmla="*/ 20 h 77"/>
                <a:gd name="T12" fmla="*/ 41 w 45"/>
                <a:gd name="T13" fmla="*/ 20 h 77"/>
                <a:gd name="T14" fmla="*/ 39 w 45"/>
                <a:gd name="T15" fmla="*/ 19 h 77"/>
                <a:gd name="T16" fmla="*/ 37 w 45"/>
                <a:gd name="T17" fmla="*/ 19 h 77"/>
                <a:gd name="T18" fmla="*/ 34 w 45"/>
                <a:gd name="T19" fmla="*/ 19 h 77"/>
                <a:gd name="T20" fmla="*/ 31 w 45"/>
                <a:gd name="T21" fmla="*/ 19 h 77"/>
                <a:gd name="T22" fmla="*/ 28 w 45"/>
                <a:gd name="T23" fmla="*/ 21 h 77"/>
                <a:gd name="T24" fmla="*/ 24 w 45"/>
                <a:gd name="T25" fmla="*/ 25 h 77"/>
                <a:gd name="T26" fmla="*/ 20 w 45"/>
                <a:gd name="T27" fmla="*/ 31 h 77"/>
                <a:gd name="T28" fmla="*/ 20 w 45"/>
                <a:gd name="T29" fmla="*/ 74 h 77"/>
                <a:gd name="T30" fmla="*/ 19 w 45"/>
                <a:gd name="T31" fmla="*/ 75 h 77"/>
                <a:gd name="T32" fmla="*/ 18 w 45"/>
                <a:gd name="T33" fmla="*/ 76 h 77"/>
                <a:gd name="T34" fmla="*/ 15 w 45"/>
                <a:gd name="T35" fmla="*/ 77 h 77"/>
                <a:gd name="T36" fmla="*/ 10 w 45"/>
                <a:gd name="T37" fmla="*/ 77 h 77"/>
                <a:gd name="T38" fmla="*/ 5 w 45"/>
                <a:gd name="T39" fmla="*/ 77 h 77"/>
                <a:gd name="T40" fmla="*/ 2 w 45"/>
                <a:gd name="T41" fmla="*/ 76 h 77"/>
                <a:gd name="T42" fmla="*/ 1 w 45"/>
                <a:gd name="T43" fmla="*/ 75 h 77"/>
                <a:gd name="T44" fmla="*/ 0 w 45"/>
                <a:gd name="T45" fmla="*/ 74 h 77"/>
                <a:gd name="T46" fmla="*/ 0 w 45"/>
                <a:gd name="T47" fmla="*/ 5 h 77"/>
                <a:gd name="T48" fmla="*/ 1 w 45"/>
                <a:gd name="T49" fmla="*/ 3 h 77"/>
                <a:gd name="T50" fmla="*/ 2 w 45"/>
                <a:gd name="T51" fmla="*/ 2 h 77"/>
                <a:gd name="T52" fmla="*/ 5 w 45"/>
                <a:gd name="T53" fmla="*/ 2 h 77"/>
                <a:gd name="T54" fmla="*/ 9 w 45"/>
                <a:gd name="T55" fmla="*/ 2 h 77"/>
                <a:gd name="T56" fmla="*/ 13 w 45"/>
                <a:gd name="T57" fmla="*/ 2 h 77"/>
                <a:gd name="T58" fmla="*/ 15 w 45"/>
                <a:gd name="T59" fmla="*/ 2 h 77"/>
                <a:gd name="T60" fmla="*/ 17 w 45"/>
                <a:gd name="T61" fmla="*/ 3 h 77"/>
                <a:gd name="T62" fmla="*/ 17 w 45"/>
                <a:gd name="T63" fmla="*/ 5 h 77"/>
                <a:gd name="T64" fmla="*/ 17 w 45"/>
                <a:gd name="T65" fmla="*/ 13 h 77"/>
                <a:gd name="T66" fmla="*/ 22 w 45"/>
                <a:gd name="T67" fmla="*/ 7 h 77"/>
                <a:gd name="T68" fmla="*/ 27 w 45"/>
                <a:gd name="T69" fmla="*/ 3 h 77"/>
                <a:gd name="T70" fmla="*/ 31 w 45"/>
                <a:gd name="T71" fmla="*/ 1 h 77"/>
                <a:gd name="T72" fmla="*/ 35 w 45"/>
                <a:gd name="T73" fmla="*/ 0 h 77"/>
                <a:gd name="T74" fmla="*/ 38 w 45"/>
                <a:gd name="T75" fmla="*/ 0 h 77"/>
                <a:gd name="T76" fmla="*/ 40 w 45"/>
                <a:gd name="T77" fmla="*/ 1 h 77"/>
                <a:gd name="T78" fmla="*/ 42 w 45"/>
                <a:gd name="T79" fmla="*/ 1 h 77"/>
                <a:gd name="T80" fmla="*/ 44 w 45"/>
                <a:gd name="T81" fmla="*/ 2 h 77"/>
                <a:gd name="T82" fmla="*/ 44 w 45"/>
                <a:gd name="T83" fmla="*/ 3 h 77"/>
                <a:gd name="T84" fmla="*/ 44 w 45"/>
                <a:gd name="T85" fmla="*/ 4 h 77"/>
                <a:gd name="T86" fmla="*/ 45 w 45"/>
                <a:gd name="T87" fmla="*/ 7 h 77"/>
                <a:gd name="T88" fmla="*/ 45 w 45"/>
                <a:gd name="T89" fmla="*/ 11 h 77"/>
                <a:gd name="T90" fmla="*/ 45 w 45"/>
                <a:gd name="T91" fmla="*/ 1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5" h="77">
                  <a:moveTo>
                    <a:pt x="45" y="11"/>
                  </a:moveTo>
                  <a:lnTo>
                    <a:pt x="45" y="11"/>
                  </a:lnTo>
                  <a:cubicBezTo>
                    <a:pt x="45" y="13"/>
                    <a:pt x="45" y="14"/>
                    <a:pt x="45" y="16"/>
                  </a:cubicBezTo>
                  <a:cubicBezTo>
                    <a:pt x="45" y="17"/>
                    <a:pt x="44" y="18"/>
                    <a:pt x="44" y="18"/>
                  </a:cubicBezTo>
                  <a:cubicBezTo>
                    <a:pt x="44" y="19"/>
                    <a:pt x="44" y="20"/>
                    <a:pt x="43" y="20"/>
                  </a:cubicBezTo>
                  <a:cubicBezTo>
                    <a:pt x="43" y="20"/>
                    <a:pt x="43" y="20"/>
                    <a:pt x="42" y="20"/>
                  </a:cubicBezTo>
                  <a:cubicBezTo>
                    <a:pt x="42" y="20"/>
                    <a:pt x="41" y="20"/>
                    <a:pt x="41" y="20"/>
                  </a:cubicBezTo>
                  <a:cubicBezTo>
                    <a:pt x="40" y="20"/>
                    <a:pt x="40" y="20"/>
                    <a:pt x="39" y="19"/>
                  </a:cubicBezTo>
                  <a:cubicBezTo>
                    <a:pt x="38" y="19"/>
                    <a:pt x="38" y="19"/>
                    <a:pt x="37" y="19"/>
                  </a:cubicBezTo>
                  <a:cubicBezTo>
                    <a:pt x="36" y="19"/>
                    <a:pt x="35" y="19"/>
                    <a:pt x="34" y="19"/>
                  </a:cubicBezTo>
                  <a:cubicBezTo>
                    <a:pt x="33" y="19"/>
                    <a:pt x="32" y="19"/>
                    <a:pt x="31" y="19"/>
                  </a:cubicBezTo>
                  <a:cubicBezTo>
                    <a:pt x="30" y="20"/>
                    <a:pt x="29" y="20"/>
                    <a:pt x="28" y="21"/>
                  </a:cubicBezTo>
                  <a:cubicBezTo>
                    <a:pt x="26" y="22"/>
                    <a:pt x="25" y="23"/>
                    <a:pt x="24" y="25"/>
                  </a:cubicBezTo>
                  <a:cubicBezTo>
                    <a:pt x="23" y="27"/>
                    <a:pt x="21" y="28"/>
                    <a:pt x="20" y="31"/>
                  </a:cubicBezTo>
                  <a:lnTo>
                    <a:pt x="20" y="74"/>
                  </a:lnTo>
                  <a:cubicBezTo>
                    <a:pt x="20" y="74"/>
                    <a:pt x="20" y="75"/>
                    <a:pt x="19" y="75"/>
                  </a:cubicBezTo>
                  <a:cubicBezTo>
                    <a:pt x="19" y="76"/>
                    <a:pt x="19" y="76"/>
                    <a:pt x="18" y="76"/>
                  </a:cubicBezTo>
                  <a:cubicBezTo>
                    <a:pt x="17" y="76"/>
                    <a:pt x="16" y="77"/>
                    <a:pt x="15" y="77"/>
                  </a:cubicBezTo>
                  <a:cubicBezTo>
                    <a:pt x="14" y="77"/>
                    <a:pt x="12" y="77"/>
                    <a:pt x="10" y="77"/>
                  </a:cubicBezTo>
                  <a:cubicBezTo>
                    <a:pt x="8" y="77"/>
                    <a:pt x="7" y="77"/>
                    <a:pt x="5" y="77"/>
                  </a:cubicBezTo>
                  <a:cubicBezTo>
                    <a:pt x="4" y="77"/>
                    <a:pt x="3" y="76"/>
                    <a:pt x="2" y="76"/>
                  </a:cubicBezTo>
                  <a:cubicBezTo>
                    <a:pt x="2" y="76"/>
                    <a:pt x="1" y="76"/>
                    <a:pt x="1" y="75"/>
                  </a:cubicBezTo>
                  <a:cubicBezTo>
                    <a:pt x="0" y="75"/>
                    <a:pt x="0" y="74"/>
                    <a:pt x="0" y="74"/>
                  </a:cubicBezTo>
                  <a:lnTo>
                    <a:pt x="0" y="5"/>
                  </a:lnTo>
                  <a:cubicBezTo>
                    <a:pt x="0" y="4"/>
                    <a:pt x="0" y="4"/>
                    <a:pt x="1" y="3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3" y="2"/>
                    <a:pt x="4" y="2"/>
                    <a:pt x="5" y="2"/>
                  </a:cubicBezTo>
                  <a:cubicBezTo>
                    <a:pt x="6" y="2"/>
                    <a:pt x="7" y="2"/>
                    <a:pt x="9" y="2"/>
                  </a:cubicBezTo>
                  <a:cubicBezTo>
                    <a:pt x="10" y="2"/>
                    <a:pt x="12" y="2"/>
                    <a:pt x="13" y="2"/>
                  </a:cubicBezTo>
                  <a:cubicBezTo>
                    <a:pt x="14" y="2"/>
                    <a:pt x="15" y="2"/>
                    <a:pt x="15" y="2"/>
                  </a:cubicBezTo>
                  <a:cubicBezTo>
                    <a:pt x="16" y="3"/>
                    <a:pt x="16" y="3"/>
                    <a:pt x="17" y="3"/>
                  </a:cubicBezTo>
                  <a:cubicBezTo>
                    <a:pt x="17" y="4"/>
                    <a:pt x="17" y="4"/>
                    <a:pt x="17" y="5"/>
                  </a:cubicBezTo>
                  <a:lnTo>
                    <a:pt x="17" y="13"/>
                  </a:lnTo>
                  <a:cubicBezTo>
                    <a:pt x="19" y="11"/>
                    <a:pt x="21" y="9"/>
                    <a:pt x="22" y="7"/>
                  </a:cubicBezTo>
                  <a:cubicBezTo>
                    <a:pt x="24" y="5"/>
                    <a:pt x="25" y="4"/>
                    <a:pt x="27" y="3"/>
                  </a:cubicBezTo>
                  <a:cubicBezTo>
                    <a:pt x="28" y="2"/>
                    <a:pt x="30" y="1"/>
                    <a:pt x="31" y="1"/>
                  </a:cubicBezTo>
                  <a:cubicBezTo>
                    <a:pt x="33" y="0"/>
                    <a:pt x="34" y="0"/>
                    <a:pt x="35" y="0"/>
                  </a:cubicBezTo>
                  <a:cubicBezTo>
                    <a:pt x="36" y="0"/>
                    <a:pt x="37" y="0"/>
                    <a:pt x="38" y="0"/>
                  </a:cubicBezTo>
                  <a:cubicBezTo>
                    <a:pt x="38" y="0"/>
                    <a:pt x="39" y="1"/>
                    <a:pt x="40" y="1"/>
                  </a:cubicBezTo>
                  <a:cubicBezTo>
                    <a:pt x="41" y="1"/>
                    <a:pt x="42" y="1"/>
                    <a:pt x="42" y="1"/>
                  </a:cubicBezTo>
                  <a:cubicBezTo>
                    <a:pt x="43" y="2"/>
                    <a:pt x="43" y="2"/>
                    <a:pt x="44" y="2"/>
                  </a:cubicBezTo>
                  <a:cubicBezTo>
                    <a:pt x="44" y="2"/>
                    <a:pt x="44" y="3"/>
                    <a:pt x="44" y="3"/>
                  </a:cubicBezTo>
                  <a:cubicBezTo>
                    <a:pt x="44" y="3"/>
                    <a:pt x="44" y="4"/>
                    <a:pt x="44" y="4"/>
                  </a:cubicBezTo>
                  <a:cubicBezTo>
                    <a:pt x="45" y="5"/>
                    <a:pt x="45" y="6"/>
                    <a:pt x="45" y="7"/>
                  </a:cubicBezTo>
                  <a:cubicBezTo>
                    <a:pt x="45" y="8"/>
                    <a:pt x="45" y="9"/>
                    <a:pt x="45" y="11"/>
                  </a:cubicBezTo>
                  <a:lnTo>
                    <a:pt x="45" y="1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1195" name="Picture 171">
              <a:extLst>
                <a:ext uri="{FF2B5EF4-FFF2-40B4-BE49-F238E27FC236}">
                  <a16:creationId xmlns:a16="http://schemas.microsoft.com/office/drawing/2014/main" id="{79279FCB-32A8-4864-BA38-65C5AD3E26C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9420"/>
            <a:stretch/>
          </p:blipFill>
          <p:spPr bwMode="auto">
            <a:xfrm>
              <a:off x="63" y="744"/>
              <a:ext cx="1752" cy="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96" name="Picture 172">
              <a:extLst>
                <a:ext uri="{FF2B5EF4-FFF2-40B4-BE49-F238E27FC236}">
                  <a16:creationId xmlns:a16="http://schemas.microsoft.com/office/drawing/2014/main" id="{B74216D6-D76B-45CA-92B1-CB998B44466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" t="48376" r="7293" b="1712"/>
            <a:stretch/>
          </p:blipFill>
          <p:spPr bwMode="auto">
            <a:xfrm>
              <a:off x="1833" y="719"/>
              <a:ext cx="1628" cy="7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35" name="Freeform 173">
              <a:extLst>
                <a:ext uri="{FF2B5EF4-FFF2-40B4-BE49-F238E27FC236}">
                  <a16:creationId xmlns:a16="http://schemas.microsoft.com/office/drawing/2014/main" id="{212AEFE6-C1DF-4F4D-8F5F-854B7691C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" y="1564"/>
              <a:ext cx="26" cy="45"/>
            </a:xfrm>
            <a:custGeom>
              <a:avLst/>
              <a:gdLst>
                <a:gd name="T0" fmla="*/ 59 w 59"/>
                <a:gd name="T1" fmla="*/ 93 h 101"/>
                <a:gd name="T2" fmla="*/ 59 w 59"/>
                <a:gd name="T3" fmla="*/ 93 h 101"/>
                <a:gd name="T4" fmla="*/ 59 w 59"/>
                <a:gd name="T5" fmla="*/ 97 h 101"/>
                <a:gd name="T6" fmla="*/ 58 w 59"/>
                <a:gd name="T7" fmla="*/ 99 h 101"/>
                <a:gd name="T8" fmla="*/ 57 w 59"/>
                <a:gd name="T9" fmla="*/ 100 h 101"/>
                <a:gd name="T10" fmla="*/ 56 w 59"/>
                <a:gd name="T11" fmla="*/ 101 h 101"/>
                <a:gd name="T12" fmla="*/ 6 w 59"/>
                <a:gd name="T13" fmla="*/ 101 h 101"/>
                <a:gd name="T14" fmla="*/ 1 w 59"/>
                <a:gd name="T15" fmla="*/ 99 h 101"/>
                <a:gd name="T16" fmla="*/ 0 w 59"/>
                <a:gd name="T17" fmla="*/ 94 h 101"/>
                <a:gd name="T18" fmla="*/ 0 w 59"/>
                <a:gd name="T19" fmla="*/ 7 h 101"/>
                <a:gd name="T20" fmla="*/ 1 w 59"/>
                <a:gd name="T21" fmla="*/ 2 h 101"/>
                <a:gd name="T22" fmla="*/ 6 w 59"/>
                <a:gd name="T23" fmla="*/ 0 h 101"/>
                <a:gd name="T24" fmla="*/ 56 w 59"/>
                <a:gd name="T25" fmla="*/ 0 h 101"/>
                <a:gd name="T26" fmla="*/ 57 w 59"/>
                <a:gd name="T27" fmla="*/ 1 h 101"/>
                <a:gd name="T28" fmla="*/ 58 w 59"/>
                <a:gd name="T29" fmla="*/ 2 h 101"/>
                <a:gd name="T30" fmla="*/ 59 w 59"/>
                <a:gd name="T31" fmla="*/ 5 h 101"/>
                <a:gd name="T32" fmla="*/ 59 w 59"/>
                <a:gd name="T33" fmla="*/ 8 h 101"/>
                <a:gd name="T34" fmla="*/ 59 w 59"/>
                <a:gd name="T35" fmla="*/ 12 h 101"/>
                <a:gd name="T36" fmla="*/ 58 w 59"/>
                <a:gd name="T37" fmla="*/ 15 h 101"/>
                <a:gd name="T38" fmla="*/ 57 w 59"/>
                <a:gd name="T39" fmla="*/ 16 h 101"/>
                <a:gd name="T40" fmla="*/ 56 w 59"/>
                <a:gd name="T41" fmla="*/ 16 h 101"/>
                <a:gd name="T42" fmla="*/ 20 w 59"/>
                <a:gd name="T43" fmla="*/ 16 h 101"/>
                <a:gd name="T44" fmla="*/ 20 w 59"/>
                <a:gd name="T45" fmla="*/ 41 h 101"/>
                <a:gd name="T46" fmla="*/ 50 w 59"/>
                <a:gd name="T47" fmla="*/ 41 h 101"/>
                <a:gd name="T48" fmla="*/ 52 w 59"/>
                <a:gd name="T49" fmla="*/ 41 h 101"/>
                <a:gd name="T50" fmla="*/ 53 w 59"/>
                <a:gd name="T51" fmla="*/ 43 h 101"/>
                <a:gd name="T52" fmla="*/ 53 w 59"/>
                <a:gd name="T53" fmla="*/ 45 h 101"/>
                <a:gd name="T54" fmla="*/ 53 w 59"/>
                <a:gd name="T55" fmla="*/ 49 h 101"/>
                <a:gd name="T56" fmla="*/ 53 w 59"/>
                <a:gd name="T57" fmla="*/ 52 h 101"/>
                <a:gd name="T58" fmla="*/ 53 w 59"/>
                <a:gd name="T59" fmla="*/ 55 h 101"/>
                <a:gd name="T60" fmla="*/ 52 w 59"/>
                <a:gd name="T61" fmla="*/ 56 h 101"/>
                <a:gd name="T62" fmla="*/ 50 w 59"/>
                <a:gd name="T63" fmla="*/ 57 h 101"/>
                <a:gd name="T64" fmla="*/ 20 w 59"/>
                <a:gd name="T65" fmla="*/ 57 h 101"/>
                <a:gd name="T66" fmla="*/ 20 w 59"/>
                <a:gd name="T67" fmla="*/ 85 h 101"/>
                <a:gd name="T68" fmla="*/ 56 w 59"/>
                <a:gd name="T69" fmla="*/ 85 h 101"/>
                <a:gd name="T70" fmla="*/ 57 w 59"/>
                <a:gd name="T71" fmla="*/ 85 h 101"/>
                <a:gd name="T72" fmla="*/ 58 w 59"/>
                <a:gd name="T73" fmla="*/ 87 h 101"/>
                <a:gd name="T74" fmla="*/ 59 w 59"/>
                <a:gd name="T75" fmla="*/ 89 h 101"/>
                <a:gd name="T76" fmla="*/ 59 w 59"/>
                <a:gd name="T77" fmla="*/ 93 h 101"/>
                <a:gd name="T78" fmla="*/ 59 w 59"/>
                <a:gd name="T79" fmla="*/ 9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" h="101">
                  <a:moveTo>
                    <a:pt x="59" y="93"/>
                  </a:moveTo>
                  <a:lnTo>
                    <a:pt x="59" y="93"/>
                  </a:lnTo>
                  <a:cubicBezTo>
                    <a:pt x="59" y="94"/>
                    <a:pt x="59" y="96"/>
                    <a:pt x="59" y="97"/>
                  </a:cubicBezTo>
                  <a:cubicBezTo>
                    <a:pt x="59" y="98"/>
                    <a:pt x="59" y="98"/>
                    <a:pt x="58" y="99"/>
                  </a:cubicBezTo>
                  <a:cubicBezTo>
                    <a:pt x="58" y="100"/>
                    <a:pt x="58" y="100"/>
                    <a:pt x="57" y="100"/>
                  </a:cubicBezTo>
                  <a:cubicBezTo>
                    <a:pt x="57" y="101"/>
                    <a:pt x="57" y="101"/>
                    <a:pt x="56" y="101"/>
                  </a:cubicBezTo>
                  <a:lnTo>
                    <a:pt x="6" y="101"/>
                  </a:lnTo>
                  <a:cubicBezTo>
                    <a:pt x="4" y="101"/>
                    <a:pt x="3" y="100"/>
                    <a:pt x="1" y="99"/>
                  </a:cubicBezTo>
                  <a:cubicBezTo>
                    <a:pt x="0" y="98"/>
                    <a:pt x="0" y="97"/>
                    <a:pt x="0" y="94"/>
                  </a:cubicBezTo>
                  <a:lnTo>
                    <a:pt x="0" y="7"/>
                  </a:lnTo>
                  <a:cubicBezTo>
                    <a:pt x="0" y="5"/>
                    <a:pt x="0" y="3"/>
                    <a:pt x="1" y="2"/>
                  </a:cubicBezTo>
                  <a:cubicBezTo>
                    <a:pt x="3" y="1"/>
                    <a:pt x="4" y="0"/>
                    <a:pt x="6" y="0"/>
                  </a:cubicBezTo>
                  <a:lnTo>
                    <a:pt x="56" y="0"/>
                  </a:lnTo>
                  <a:cubicBezTo>
                    <a:pt x="56" y="0"/>
                    <a:pt x="57" y="1"/>
                    <a:pt x="57" y="1"/>
                  </a:cubicBezTo>
                  <a:cubicBezTo>
                    <a:pt x="57" y="1"/>
                    <a:pt x="58" y="1"/>
                    <a:pt x="58" y="2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6"/>
                    <a:pt x="59" y="7"/>
                    <a:pt x="59" y="8"/>
                  </a:cubicBezTo>
                  <a:cubicBezTo>
                    <a:pt x="59" y="10"/>
                    <a:pt x="59" y="11"/>
                    <a:pt x="59" y="12"/>
                  </a:cubicBezTo>
                  <a:cubicBezTo>
                    <a:pt x="59" y="13"/>
                    <a:pt x="58" y="14"/>
                    <a:pt x="58" y="15"/>
                  </a:cubicBezTo>
                  <a:cubicBezTo>
                    <a:pt x="58" y="15"/>
                    <a:pt x="57" y="16"/>
                    <a:pt x="57" y="16"/>
                  </a:cubicBezTo>
                  <a:cubicBezTo>
                    <a:pt x="57" y="16"/>
                    <a:pt x="56" y="16"/>
                    <a:pt x="56" y="16"/>
                  </a:cubicBezTo>
                  <a:lnTo>
                    <a:pt x="20" y="16"/>
                  </a:lnTo>
                  <a:lnTo>
                    <a:pt x="20" y="41"/>
                  </a:lnTo>
                  <a:lnTo>
                    <a:pt x="50" y="41"/>
                  </a:lnTo>
                  <a:cubicBezTo>
                    <a:pt x="51" y="41"/>
                    <a:pt x="51" y="41"/>
                    <a:pt x="52" y="41"/>
                  </a:cubicBezTo>
                  <a:cubicBezTo>
                    <a:pt x="52" y="42"/>
                    <a:pt x="52" y="42"/>
                    <a:pt x="53" y="43"/>
                  </a:cubicBezTo>
                  <a:cubicBezTo>
                    <a:pt x="53" y="43"/>
                    <a:pt x="53" y="44"/>
                    <a:pt x="53" y="45"/>
                  </a:cubicBezTo>
                  <a:cubicBezTo>
                    <a:pt x="53" y="46"/>
                    <a:pt x="53" y="47"/>
                    <a:pt x="53" y="49"/>
                  </a:cubicBezTo>
                  <a:cubicBezTo>
                    <a:pt x="53" y="50"/>
                    <a:pt x="53" y="51"/>
                    <a:pt x="53" y="52"/>
                  </a:cubicBezTo>
                  <a:cubicBezTo>
                    <a:pt x="53" y="53"/>
                    <a:pt x="53" y="54"/>
                    <a:pt x="53" y="55"/>
                  </a:cubicBezTo>
                  <a:cubicBezTo>
                    <a:pt x="52" y="55"/>
                    <a:pt x="52" y="56"/>
                    <a:pt x="52" y="56"/>
                  </a:cubicBezTo>
                  <a:cubicBezTo>
                    <a:pt x="51" y="56"/>
                    <a:pt x="51" y="57"/>
                    <a:pt x="50" y="57"/>
                  </a:cubicBezTo>
                  <a:lnTo>
                    <a:pt x="20" y="57"/>
                  </a:lnTo>
                  <a:lnTo>
                    <a:pt x="20" y="85"/>
                  </a:lnTo>
                  <a:lnTo>
                    <a:pt x="56" y="85"/>
                  </a:lnTo>
                  <a:cubicBezTo>
                    <a:pt x="57" y="85"/>
                    <a:pt x="57" y="85"/>
                    <a:pt x="57" y="85"/>
                  </a:cubicBezTo>
                  <a:cubicBezTo>
                    <a:pt x="58" y="86"/>
                    <a:pt x="58" y="86"/>
                    <a:pt x="58" y="87"/>
                  </a:cubicBezTo>
                  <a:cubicBezTo>
                    <a:pt x="59" y="87"/>
                    <a:pt x="59" y="88"/>
                    <a:pt x="59" y="89"/>
                  </a:cubicBezTo>
                  <a:cubicBezTo>
                    <a:pt x="59" y="90"/>
                    <a:pt x="59" y="91"/>
                    <a:pt x="59" y="93"/>
                  </a:cubicBezTo>
                  <a:lnTo>
                    <a:pt x="59" y="93"/>
                  </a:lnTo>
                  <a:close/>
                </a:path>
              </a:pathLst>
            </a:custGeom>
            <a:solidFill>
              <a:srgbClr val="4E95D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6" name="Freeform 174">
              <a:extLst>
                <a:ext uri="{FF2B5EF4-FFF2-40B4-BE49-F238E27FC236}">
                  <a16:creationId xmlns:a16="http://schemas.microsoft.com/office/drawing/2014/main" id="{F0F9E875-5757-4B4F-ABB6-657E81293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8" y="1575"/>
              <a:ext cx="30" cy="34"/>
            </a:xfrm>
            <a:custGeom>
              <a:avLst/>
              <a:gdLst>
                <a:gd name="T0" fmla="*/ 66 w 66"/>
                <a:gd name="T1" fmla="*/ 73 h 76"/>
                <a:gd name="T2" fmla="*/ 66 w 66"/>
                <a:gd name="T3" fmla="*/ 73 h 76"/>
                <a:gd name="T4" fmla="*/ 66 w 66"/>
                <a:gd name="T5" fmla="*/ 75 h 76"/>
                <a:gd name="T6" fmla="*/ 64 w 66"/>
                <a:gd name="T7" fmla="*/ 76 h 76"/>
                <a:gd name="T8" fmla="*/ 61 w 66"/>
                <a:gd name="T9" fmla="*/ 76 h 76"/>
                <a:gd name="T10" fmla="*/ 56 w 66"/>
                <a:gd name="T11" fmla="*/ 76 h 76"/>
                <a:gd name="T12" fmla="*/ 52 w 66"/>
                <a:gd name="T13" fmla="*/ 76 h 76"/>
                <a:gd name="T14" fmla="*/ 49 w 66"/>
                <a:gd name="T15" fmla="*/ 76 h 76"/>
                <a:gd name="T16" fmla="*/ 47 w 66"/>
                <a:gd name="T17" fmla="*/ 75 h 76"/>
                <a:gd name="T18" fmla="*/ 47 w 66"/>
                <a:gd name="T19" fmla="*/ 73 h 76"/>
                <a:gd name="T20" fmla="*/ 47 w 66"/>
                <a:gd name="T21" fmla="*/ 34 h 76"/>
                <a:gd name="T22" fmla="*/ 46 w 66"/>
                <a:gd name="T23" fmla="*/ 26 h 76"/>
                <a:gd name="T24" fmla="*/ 44 w 66"/>
                <a:gd name="T25" fmla="*/ 21 h 76"/>
                <a:gd name="T26" fmla="*/ 40 w 66"/>
                <a:gd name="T27" fmla="*/ 18 h 76"/>
                <a:gd name="T28" fmla="*/ 35 w 66"/>
                <a:gd name="T29" fmla="*/ 17 h 76"/>
                <a:gd name="T30" fmla="*/ 27 w 66"/>
                <a:gd name="T31" fmla="*/ 19 h 76"/>
                <a:gd name="T32" fmla="*/ 19 w 66"/>
                <a:gd name="T33" fmla="*/ 27 h 76"/>
                <a:gd name="T34" fmla="*/ 19 w 66"/>
                <a:gd name="T35" fmla="*/ 73 h 76"/>
                <a:gd name="T36" fmla="*/ 19 w 66"/>
                <a:gd name="T37" fmla="*/ 75 h 76"/>
                <a:gd name="T38" fmla="*/ 17 w 66"/>
                <a:gd name="T39" fmla="*/ 76 h 76"/>
                <a:gd name="T40" fmla="*/ 14 w 66"/>
                <a:gd name="T41" fmla="*/ 76 h 76"/>
                <a:gd name="T42" fmla="*/ 10 w 66"/>
                <a:gd name="T43" fmla="*/ 76 h 76"/>
                <a:gd name="T44" fmla="*/ 5 w 66"/>
                <a:gd name="T45" fmla="*/ 76 h 76"/>
                <a:gd name="T46" fmla="*/ 2 w 66"/>
                <a:gd name="T47" fmla="*/ 76 h 76"/>
                <a:gd name="T48" fmla="*/ 0 w 66"/>
                <a:gd name="T49" fmla="*/ 75 h 76"/>
                <a:gd name="T50" fmla="*/ 0 w 66"/>
                <a:gd name="T51" fmla="*/ 73 h 76"/>
                <a:gd name="T52" fmla="*/ 0 w 66"/>
                <a:gd name="T53" fmla="*/ 4 h 76"/>
                <a:gd name="T54" fmla="*/ 0 w 66"/>
                <a:gd name="T55" fmla="*/ 3 h 76"/>
                <a:gd name="T56" fmla="*/ 2 w 66"/>
                <a:gd name="T57" fmla="*/ 2 h 76"/>
                <a:gd name="T58" fmla="*/ 4 w 66"/>
                <a:gd name="T59" fmla="*/ 1 h 76"/>
                <a:gd name="T60" fmla="*/ 8 w 66"/>
                <a:gd name="T61" fmla="*/ 1 h 76"/>
                <a:gd name="T62" fmla="*/ 12 w 66"/>
                <a:gd name="T63" fmla="*/ 1 h 76"/>
                <a:gd name="T64" fmla="*/ 15 w 66"/>
                <a:gd name="T65" fmla="*/ 2 h 76"/>
                <a:gd name="T66" fmla="*/ 16 w 66"/>
                <a:gd name="T67" fmla="*/ 3 h 76"/>
                <a:gd name="T68" fmla="*/ 17 w 66"/>
                <a:gd name="T69" fmla="*/ 4 h 76"/>
                <a:gd name="T70" fmla="*/ 17 w 66"/>
                <a:gd name="T71" fmla="*/ 12 h 76"/>
                <a:gd name="T72" fmla="*/ 28 w 66"/>
                <a:gd name="T73" fmla="*/ 3 h 76"/>
                <a:gd name="T74" fmla="*/ 41 w 66"/>
                <a:gd name="T75" fmla="*/ 0 h 76"/>
                <a:gd name="T76" fmla="*/ 53 w 66"/>
                <a:gd name="T77" fmla="*/ 2 h 76"/>
                <a:gd name="T78" fmla="*/ 60 w 66"/>
                <a:gd name="T79" fmla="*/ 8 h 76"/>
                <a:gd name="T80" fmla="*/ 65 w 66"/>
                <a:gd name="T81" fmla="*/ 18 h 76"/>
                <a:gd name="T82" fmla="*/ 66 w 66"/>
                <a:gd name="T83" fmla="*/ 30 h 76"/>
                <a:gd name="T84" fmla="*/ 66 w 66"/>
                <a:gd name="T85" fmla="*/ 7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6" h="76">
                  <a:moveTo>
                    <a:pt x="66" y="73"/>
                  </a:moveTo>
                  <a:lnTo>
                    <a:pt x="66" y="73"/>
                  </a:lnTo>
                  <a:cubicBezTo>
                    <a:pt x="66" y="74"/>
                    <a:pt x="66" y="74"/>
                    <a:pt x="66" y="75"/>
                  </a:cubicBezTo>
                  <a:cubicBezTo>
                    <a:pt x="65" y="75"/>
                    <a:pt x="65" y="75"/>
                    <a:pt x="64" y="76"/>
                  </a:cubicBezTo>
                  <a:cubicBezTo>
                    <a:pt x="63" y="76"/>
                    <a:pt x="62" y="76"/>
                    <a:pt x="61" y="76"/>
                  </a:cubicBezTo>
                  <a:cubicBezTo>
                    <a:pt x="60" y="76"/>
                    <a:pt x="58" y="76"/>
                    <a:pt x="56" y="76"/>
                  </a:cubicBezTo>
                  <a:cubicBezTo>
                    <a:pt x="54" y="76"/>
                    <a:pt x="53" y="76"/>
                    <a:pt x="52" y="76"/>
                  </a:cubicBezTo>
                  <a:cubicBezTo>
                    <a:pt x="50" y="76"/>
                    <a:pt x="49" y="76"/>
                    <a:pt x="49" y="76"/>
                  </a:cubicBezTo>
                  <a:cubicBezTo>
                    <a:pt x="48" y="75"/>
                    <a:pt x="47" y="75"/>
                    <a:pt x="47" y="75"/>
                  </a:cubicBezTo>
                  <a:cubicBezTo>
                    <a:pt x="47" y="74"/>
                    <a:pt x="47" y="74"/>
                    <a:pt x="47" y="73"/>
                  </a:cubicBezTo>
                  <a:lnTo>
                    <a:pt x="47" y="34"/>
                  </a:lnTo>
                  <a:cubicBezTo>
                    <a:pt x="47" y="30"/>
                    <a:pt x="46" y="28"/>
                    <a:pt x="46" y="26"/>
                  </a:cubicBezTo>
                  <a:cubicBezTo>
                    <a:pt x="45" y="24"/>
                    <a:pt x="45" y="22"/>
                    <a:pt x="44" y="21"/>
                  </a:cubicBezTo>
                  <a:cubicBezTo>
                    <a:pt x="43" y="19"/>
                    <a:pt x="41" y="18"/>
                    <a:pt x="40" y="18"/>
                  </a:cubicBezTo>
                  <a:cubicBezTo>
                    <a:pt x="39" y="17"/>
                    <a:pt x="37" y="17"/>
                    <a:pt x="35" y="17"/>
                  </a:cubicBezTo>
                  <a:cubicBezTo>
                    <a:pt x="32" y="17"/>
                    <a:pt x="30" y="17"/>
                    <a:pt x="27" y="19"/>
                  </a:cubicBezTo>
                  <a:cubicBezTo>
                    <a:pt x="25" y="21"/>
                    <a:pt x="22" y="24"/>
                    <a:pt x="19" y="27"/>
                  </a:cubicBezTo>
                  <a:lnTo>
                    <a:pt x="19" y="73"/>
                  </a:lnTo>
                  <a:cubicBezTo>
                    <a:pt x="19" y="74"/>
                    <a:pt x="19" y="74"/>
                    <a:pt x="19" y="75"/>
                  </a:cubicBezTo>
                  <a:cubicBezTo>
                    <a:pt x="19" y="75"/>
                    <a:pt x="18" y="75"/>
                    <a:pt x="17" y="76"/>
                  </a:cubicBezTo>
                  <a:cubicBezTo>
                    <a:pt x="17" y="76"/>
                    <a:pt x="16" y="76"/>
                    <a:pt x="14" y="76"/>
                  </a:cubicBezTo>
                  <a:cubicBezTo>
                    <a:pt x="13" y="76"/>
                    <a:pt x="12" y="76"/>
                    <a:pt x="10" y="76"/>
                  </a:cubicBezTo>
                  <a:cubicBezTo>
                    <a:pt x="8" y="76"/>
                    <a:pt x="6" y="76"/>
                    <a:pt x="5" y="76"/>
                  </a:cubicBezTo>
                  <a:cubicBezTo>
                    <a:pt x="4" y="76"/>
                    <a:pt x="3" y="76"/>
                    <a:pt x="2" y="76"/>
                  </a:cubicBezTo>
                  <a:cubicBezTo>
                    <a:pt x="1" y="75"/>
                    <a:pt x="1" y="75"/>
                    <a:pt x="0" y="75"/>
                  </a:cubicBezTo>
                  <a:cubicBezTo>
                    <a:pt x="0" y="74"/>
                    <a:pt x="0" y="74"/>
                    <a:pt x="0" y="73"/>
                  </a:cubicBezTo>
                  <a:lnTo>
                    <a:pt x="0" y="4"/>
                  </a:ln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5" y="1"/>
                    <a:pt x="7" y="1"/>
                    <a:pt x="8" y="1"/>
                  </a:cubicBezTo>
                  <a:cubicBezTo>
                    <a:pt x="10" y="1"/>
                    <a:pt x="11" y="1"/>
                    <a:pt x="12" y="1"/>
                  </a:cubicBezTo>
                  <a:cubicBezTo>
                    <a:pt x="13" y="1"/>
                    <a:pt x="14" y="1"/>
                    <a:pt x="15" y="2"/>
                  </a:cubicBezTo>
                  <a:cubicBezTo>
                    <a:pt x="15" y="2"/>
                    <a:pt x="16" y="2"/>
                    <a:pt x="16" y="3"/>
                  </a:cubicBezTo>
                  <a:cubicBezTo>
                    <a:pt x="16" y="3"/>
                    <a:pt x="17" y="3"/>
                    <a:pt x="17" y="4"/>
                  </a:cubicBezTo>
                  <a:lnTo>
                    <a:pt x="17" y="12"/>
                  </a:lnTo>
                  <a:cubicBezTo>
                    <a:pt x="20" y="8"/>
                    <a:pt x="24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49" y="0"/>
                    <a:pt x="53" y="2"/>
                  </a:cubicBezTo>
                  <a:cubicBezTo>
                    <a:pt x="56" y="3"/>
                    <a:pt x="58" y="6"/>
                    <a:pt x="60" y="8"/>
                  </a:cubicBezTo>
                  <a:cubicBezTo>
                    <a:pt x="62" y="11"/>
                    <a:pt x="64" y="14"/>
                    <a:pt x="65" y="18"/>
                  </a:cubicBezTo>
                  <a:cubicBezTo>
                    <a:pt x="66" y="21"/>
                    <a:pt x="66" y="25"/>
                    <a:pt x="66" y="30"/>
                  </a:cubicBezTo>
                  <a:lnTo>
                    <a:pt x="66" y="73"/>
                  </a:lnTo>
                  <a:close/>
                </a:path>
              </a:pathLst>
            </a:custGeom>
            <a:solidFill>
              <a:srgbClr val="4E95D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7" name="Freeform 175">
              <a:extLst>
                <a:ext uri="{FF2B5EF4-FFF2-40B4-BE49-F238E27FC236}">
                  <a16:creationId xmlns:a16="http://schemas.microsoft.com/office/drawing/2014/main" id="{597C9D85-6583-46FE-BE01-888A13F5C0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5" y="1575"/>
              <a:ext cx="30" cy="35"/>
            </a:xfrm>
            <a:custGeom>
              <a:avLst/>
              <a:gdLst>
                <a:gd name="T0" fmla="*/ 68 w 68"/>
                <a:gd name="T1" fmla="*/ 37 h 78"/>
                <a:gd name="T2" fmla="*/ 68 w 68"/>
                <a:gd name="T3" fmla="*/ 37 h 78"/>
                <a:gd name="T4" fmla="*/ 67 w 68"/>
                <a:gd name="T5" fmla="*/ 42 h 78"/>
                <a:gd name="T6" fmla="*/ 63 w 68"/>
                <a:gd name="T7" fmla="*/ 44 h 78"/>
                <a:gd name="T8" fmla="*/ 20 w 68"/>
                <a:gd name="T9" fmla="*/ 44 h 78"/>
                <a:gd name="T10" fmla="*/ 21 w 68"/>
                <a:gd name="T11" fmla="*/ 52 h 78"/>
                <a:gd name="T12" fmla="*/ 25 w 68"/>
                <a:gd name="T13" fmla="*/ 58 h 78"/>
                <a:gd name="T14" fmla="*/ 31 w 68"/>
                <a:gd name="T15" fmla="*/ 62 h 78"/>
                <a:gd name="T16" fmla="*/ 39 w 68"/>
                <a:gd name="T17" fmla="*/ 63 h 78"/>
                <a:gd name="T18" fmla="*/ 48 w 68"/>
                <a:gd name="T19" fmla="*/ 62 h 78"/>
                <a:gd name="T20" fmla="*/ 55 w 68"/>
                <a:gd name="T21" fmla="*/ 61 h 78"/>
                <a:gd name="T22" fmla="*/ 60 w 68"/>
                <a:gd name="T23" fmla="*/ 59 h 78"/>
                <a:gd name="T24" fmla="*/ 63 w 68"/>
                <a:gd name="T25" fmla="*/ 58 h 78"/>
                <a:gd name="T26" fmla="*/ 64 w 68"/>
                <a:gd name="T27" fmla="*/ 58 h 78"/>
                <a:gd name="T28" fmla="*/ 65 w 68"/>
                <a:gd name="T29" fmla="*/ 59 h 78"/>
                <a:gd name="T30" fmla="*/ 65 w 68"/>
                <a:gd name="T31" fmla="*/ 61 h 78"/>
                <a:gd name="T32" fmla="*/ 65 w 68"/>
                <a:gd name="T33" fmla="*/ 65 h 78"/>
                <a:gd name="T34" fmla="*/ 65 w 68"/>
                <a:gd name="T35" fmla="*/ 67 h 78"/>
                <a:gd name="T36" fmla="*/ 65 w 68"/>
                <a:gd name="T37" fmla="*/ 70 h 78"/>
                <a:gd name="T38" fmla="*/ 64 w 68"/>
                <a:gd name="T39" fmla="*/ 71 h 78"/>
                <a:gd name="T40" fmla="*/ 64 w 68"/>
                <a:gd name="T41" fmla="*/ 72 h 78"/>
                <a:gd name="T42" fmla="*/ 61 w 68"/>
                <a:gd name="T43" fmla="*/ 74 h 78"/>
                <a:gd name="T44" fmla="*/ 55 w 68"/>
                <a:gd name="T45" fmla="*/ 75 h 78"/>
                <a:gd name="T46" fmla="*/ 47 w 68"/>
                <a:gd name="T47" fmla="*/ 77 h 78"/>
                <a:gd name="T48" fmla="*/ 38 w 68"/>
                <a:gd name="T49" fmla="*/ 78 h 78"/>
                <a:gd name="T50" fmla="*/ 21 w 68"/>
                <a:gd name="T51" fmla="*/ 75 h 78"/>
                <a:gd name="T52" fmla="*/ 10 w 68"/>
                <a:gd name="T53" fmla="*/ 68 h 78"/>
                <a:gd name="T54" fmla="*/ 3 w 68"/>
                <a:gd name="T55" fmla="*/ 56 h 78"/>
                <a:gd name="T56" fmla="*/ 0 w 68"/>
                <a:gd name="T57" fmla="*/ 39 h 78"/>
                <a:gd name="T58" fmla="*/ 3 w 68"/>
                <a:gd name="T59" fmla="*/ 23 h 78"/>
                <a:gd name="T60" fmla="*/ 10 w 68"/>
                <a:gd name="T61" fmla="*/ 10 h 78"/>
                <a:gd name="T62" fmla="*/ 21 w 68"/>
                <a:gd name="T63" fmla="*/ 2 h 78"/>
                <a:gd name="T64" fmla="*/ 36 w 68"/>
                <a:gd name="T65" fmla="*/ 0 h 78"/>
                <a:gd name="T66" fmla="*/ 51 w 68"/>
                <a:gd name="T67" fmla="*/ 2 h 78"/>
                <a:gd name="T68" fmla="*/ 61 w 68"/>
                <a:gd name="T69" fmla="*/ 9 h 78"/>
                <a:gd name="T70" fmla="*/ 67 w 68"/>
                <a:gd name="T71" fmla="*/ 20 h 78"/>
                <a:gd name="T72" fmla="*/ 68 w 68"/>
                <a:gd name="T73" fmla="*/ 33 h 78"/>
                <a:gd name="T74" fmla="*/ 68 w 68"/>
                <a:gd name="T75" fmla="*/ 37 h 78"/>
                <a:gd name="T76" fmla="*/ 50 w 68"/>
                <a:gd name="T77" fmla="*/ 31 h 78"/>
                <a:gd name="T78" fmla="*/ 50 w 68"/>
                <a:gd name="T79" fmla="*/ 31 h 78"/>
                <a:gd name="T80" fmla="*/ 46 w 68"/>
                <a:gd name="T81" fmla="*/ 18 h 78"/>
                <a:gd name="T82" fmla="*/ 35 w 68"/>
                <a:gd name="T83" fmla="*/ 13 h 78"/>
                <a:gd name="T84" fmla="*/ 29 w 68"/>
                <a:gd name="T85" fmla="*/ 15 h 78"/>
                <a:gd name="T86" fmla="*/ 24 w 68"/>
                <a:gd name="T87" fmla="*/ 19 h 78"/>
                <a:gd name="T88" fmla="*/ 21 w 68"/>
                <a:gd name="T89" fmla="*/ 24 h 78"/>
                <a:gd name="T90" fmla="*/ 20 w 68"/>
                <a:gd name="T91" fmla="*/ 31 h 78"/>
                <a:gd name="T92" fmla="*/ 50 w 68"/>
                <a:gd name="T93" fmla="*/ 3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8" h="78">
                  <a:moveTo>
                    <a:pt x="68" y="37"/>
                  </a:moveTo>
                  <a:lnTo>
                    <a:pt x="68" y="37"/>
                  </a:lnTo>
                  <a:cubicBezTo>
                    <a:pt x="68" y="39"/>
                    <a:pt x="68" y="41"/>
                    <a:pt x="67" y="42"/>
                  </a:cubicBezTo>
                  <a:cubicBezTo>
                    <a:pt x="66" y="43"/>
                    <a:pt x="64" y="44"/>
                    <a:pt x="63" y="44"/>
                  </a:cubicBezTo>
                  <a:lnTo>
                    <a:pt x="20" y="44"/>
                  </a:lnTo>
                  <a:cubicBezTo>
                    <a:pt x="20" y="46"/>
                    <a:pt x="21" y="49"/>
                    <a:pt x="21" y="52"/>
                  </a:cubicBezTo>
                  <a:cubicBezTo>
                    <a:pt x="22" y="54"/>
                    <a:pt x="23" y="56"/>
                    <a:pt x="25" y="58"/>
                  </a:cubicBezTo>
                  <a:cubicBezTo>
                    <a:pt x="26" y="59"/>
                    <a:pt x="28" y="61"/>
                    <a:pt x="31" y="62"/>
                  </a:cubicBezTo>
                  <a:cubicBezTo>
                    <a:pt x="33" y="62"/>
                    <a:pt x="36" y="63"/>
                    <a:pt x="39" y="63"/>
                  </a:cubicBezTo>
                  <a:cubicBezTo>
                    <a:pt x="43" y="63"/>
                    <a:pt x="46" y="63"/>
                    <a:pt x="48" y="62"/>
                  </a:cubicBezTo>
                  <a:cubicBezTo>
                    <a:pt x="51" y="62"/>
                    <a:pt x="53" y="61"/>
                    <a:pt x="55" y="61"/>
                  </a:cubicBezTo>
                  <a:cubicBezTo>
                    <a:pt x="57" y="60"/>
                    <a:pt x="58" y="59"/>
                    <a:pt x="60" y="59"/>
                  </a:cubicBezTo>
                  <a:cubicBezTo>
                    <a:pt x="61" y="58"/>
                    <a:pt x="62" y="58"/>
                    <a:pt x="63" y="58"/>
                  </a:cubicBezTo>
                  <a:cubicBezTo>
                    <a:pt x="63" y="58"/>
                    <a:pt x="64" y="58"/>
                    <a:pt x="64" y="58"/>
                  </a:cubicBezTo>
                  <a:cubicBezTo>
                    <a:pt x="64" y="59"/>
                    <a:pt x="64" y="59"/>
                    <a:pt x="65" y="59"/>
                  </a:cubicBezTo>
                  <a:cubicBezTo>
                    <a:pt x="65" y="60"/>
                    <a:pt x="65" y="61"/>
                    <a:pt x="65" y="61"/>
                  </a:cubicBezTo>
                  <a:cubicBezTo>
                    <a:pt x="65" y="62"/>
                    <a:pt x="65" y="63"/>
                    <a:pt x="65" y="65"/>
                  </a:cubicBezTo>
                  <a:cubicBezTo>
                    <a:pt x="65" y="66"/>
                    <a:pt x="65" y="67"/>
                    <a:pt x="65" y="67"/>
                  </a:cubicBezTo>
                  <a:cubicBezTo>
                    <a:pt x="65" y="68"/>
                    <a:pt x="65" y="69"/>
                    <a:pt x="65" y="70"/>
                  </a:cubicBezTo>
                  <a:cubicBezTo>
                    <a:pt x="65" y="70"/>
                    <a:pt x="65" y="71"/>
                    <a:pt x="64" y="71"/>
                  </a:cubicBezTo>
                  <a:cubicBezTo>
                    <a:pt x="64" y="71"/>
                    <a:pt x="64" y="72"/>
                    <a:pt x="64" y="72"/>
                  </a:cubicBezTo>
                  <a:cubicBezTo>
                    <a:pt x="63" y="72"/>
                    <a:pt x="62" y="73"/>
                    <a:pt x="61" y="74"/>
                  </a:cubicBezTo>
                  <a:cubicBezTo>
                    <a:pt x="59" y="74"/>
                    <a:pt x="57" y="75"/>
                    <a:pt x="55" y="75"/>
                  </a:cubicBezTo>
                  <a:cubicBezTo>
                    <a:pt x="53" y="76"/>
                    <a:pt x="50" y="77"/>
                    <a:pt x="47" y="77"/>
                  </a:cubicBezTo>
                  <a:cubicBezTo>
                    <a:pt x="44" y="77"/>
                    <a:pt x="41" y="78"/>
                    <a:pt x="38" y="78"/>
                  </a:cubicBezTo>
                  <a:cubicBezTo>
                    <a:pt x="31" y="78"/>
                    <a:pt x="26" y="77"/>
                    <a:pt x="21" y="75"/>
                  </a:cubicBezTo>
                  <a:cubicBezTo>
                    <a:pt x="17" y="74"/>
                    <a:pt x="13" y="71"/>
                    <a:pt x="10" y="68"/>
                  </a:cubicBezTo>
                  <a:cubicBezTo>
                    <a:pt x="7" y="65"/>
                    <a:pt x="4" y="61"/>
                    <a:pt x="3" y="56"/>
                  </a:cubicBezTo>
                  <a:cubicBezTo>
                    <a:pt x="1" y="51"/>
                    <a:pt x="0" y="46"/>
                    <a:pt x="0" y="39"/>
                  </a:cubicBezTo>
                  <a:cubicBezTo>
                    <a:pt x="0" y="33"/>
                    <a:pt x="1" y="28"/>
                    <a:pt x="3" y="23"/>
                  </a:cubicBezTo>
                  <a:cubicBezTo>
                    <a:pt x="4" y="18"/>
                    <a:pt x="7" y="14"/>
                    <a:pt x="10" y="10"/>
                  </a:cubicBezTo>
                  <a:cubicBezTo>
                    <a:pt x="13" y="7"/>
                    <a:pt x="17" y="4"/>
                    <a:pt x="21" y="2"/>
                  </a:cubicBezTo>
                  <a:cubicBezTo>
                    <a:pt x="25" y="0"/>
                    <a:pt x="30" y="0"/>
                    <a:pt x="36" y="0"/>
                  </a:cubicBezTo>
                  <a:cubicBezTo>
                    <a:pt x="42" y="0"/>
                    <a:pt x="47" y="0"/>
                    <a:pt x="51" y="2"/>
                  </a:cubicBezTo>
                  <a:cubicBezTo>
                    <a:pt x="55" y="4"/>
                    <a:pt x="58" y="6"/>
                    <a:pt x="61" y="9"/>
                  </a:cubicBezTo>
                  <a:cubicBezTo>
                    <a:pt x="63" y="12"/>
                    <a:pt x="65" y="16"/>
                    <a:pt x="67" y="20"/>
                  </a:cubicBezTo>
                  <a:cubicBezTo>
                    <a:pt x="68" y="24"/>
                    <a:pt x="68" y="29"/>
                    <a:pt x="68" y="33"/>
                  </a:cubicBezTo>
                  <a:lnTo>
                    <a:pt x="68" y="37"/>
                  </a:lnTo>
                  <a:close/>
                  <a:moveTo>
                    <a:pt x="50" y="31"/>
                  </a:moveTo>
                  <a:lnTo>
                    <a:pt x="50" y="31"/>
                  </a:lnTo>
                  <a:cubicBezTo>
                    <a:pt x="50" y="25"/>
                    <a:pt x="49" y="21"/>
                    <a:pt x="46" y="18"/>
                  </a:cubicBezTo>
                  <a:cubicBezTo>
                    <a:pt x="44" y="15"/>
                    <a:pt x="40" y="13"/>
                    <a:pt x="35" y="13"/>
                  </a:cubicBezTo>
                  <a:cubicBezTo>
                    <a:pt x="33" y="13"/>
                    <a:pt x="31" y="14"/>
                    <a:pt x="29" y="15"/>
                  </a:cubicBezTo>
                  <a:cubicBezTo>
                    <a:pt x="27" y="16"/>
                    <a:pt x="25" y="17"/>
                    <a:pt x="24" y="19"/>
                  </a:cubicBezTo>
                  <a:cubicBezTo>
                    <a:pt x="23" y="20"/>
                    <a:pt x="22" y="22"/>
                    <a:pt x="21" y="24"/>
                  </a:cubicBezTo>
                  <a:cubicBezTo>
                    <a:pt x="21" y="26"/>
                    <a:pt x="20" y="29"/>
                    <a:pt x="20" y="31"/>
                  </a:cubicBezTo>
                  <a:lnTo>
                    <a:pt x="50" y="31"/>
                  </a:lnTo>
                  <a:close/>
                </a:path>
              </a:pathLst>
            </a:custGeom>
            <a:solidFill>
              <a:srgbClr val="4E95D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8" name="Freeform 176">
              <a:extLst>
                <a:ext uri="{FF2B5EF4-FFF2-40B4-BE49-F238E27FC236}">
                  <a16:creationId xmlns:a16="http://schemas.microsoft.com/office/drawing/2014/main" id="{CDE0BF22-AD8F-4308-8E94-E3604E50A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2" y="1575"/>
              <a:ext cx="20" cy="34"/>
            </a:xfrm>
            <a:custGeom>
              <a:avLst/>
              <a:gdLst>
                <a:gd name="T0" fmla="*/ 45 w 45"/>
                <a:gd name="T1" fmla="*/ 10 h 76"/>
                <a:gd name="T2" fmla="*/ 45 w 45"/>
                <a:gd name="T3" fmla="*/ 10 h 76"/>
                <a:gd name="T4" fmla="*/ 45 w 45"/>
                <a:gd name="T5" fmla="*/ 15 h 76"/>
                <a:gd name="T6" fmla="*/ 44 w 45"/>
                <a:gd name="T7" fmla="*/ 18 h 76"/>
                <a:gd name="T8" fmla="*/ 43 w 45"/>
                <a:gd name="T9" fmla="*/ 19 h 76"/>
                <a:gd name="T10" fmla="*/ 42 w 45"/>
                <a:gd name="T11" fmla="*/ 20 h 76"/>
                <a:gd name="T12" fmla="*/ 41 w 45"/>
                <a:gd name="T13" fmla="*/ 19 h 76"/>
                <a:gd name="T14" fmla="*/ 39 w 45"/>
                <a:gd name="T15" fmla="*/ 19 h 76"/>
                <a:gd name="T16" fmla="*/ 37 w 45"/>
                <a:gd name="T17" fmla="*/ 18 h 76"/>
                <a:gd name="T18" fmla="*/ 34 w 45"/>
                <a:gd name="T19" fmla="*/ 18 h 76"/>
                <a:gd name="T20" fmla="*/ 31 w 45"/>
                <a:gd name="T21" fmla="*/ 19 h 76"/>
                <a:gd name="T22" fmla="*/ 28 w 45"/>
                <a:gd name="T23" fmla="*/ 21 h 76"/>
                <a:gd name="T24" fmla="*/ 24 w 45"/>
                <a:gd name="T25" fmla="*/ 24 h 76"/>
                <a:gd name="T26" fmla="*/ 20 w 45"/>
                <a:gd name="T27" fmla="*/ 30 h 76"/>
                <a:gd name="T28" fmla="*/ 20 w 45"/>
                <a:gd name="T29" fmla="*/ 73 h 76"/>
                <a:gd name="T30" fmla="*/ 20 w 45"/>
                <a:gd name="T31" fmla="*/ 75 h 76"/>
                <a:gd name="T32" fmla="*/ 18 w 45"/>
                <a:gd name="T33" fmla="*/ 76 h 76"/>
                <a:gd name="T34" fmla="*/ 15 w 45"/>
                <a:gd name="T35" fmla="*/ 76 h 76"/>
                <a:gd name="T36" fmla="*/ 10 w 45"/>
                <a:gd name="T37" fmla="*/ 76 h 76"/>
                <a:gd name="T38" fmla="*/ 5 w 45"/>
                <a:gd name="T39" fmla="*/ 76 h 76"/>
                <a:gd name="T40" fmla="*/ 3 w 45"/>
                <a:gd name="T41" fmla="*/ 76 h 76"/>
                <a:gd name="T42" fmla="*/ 1 w 45"/>
                <a:gd name="T43" fmla="*/ 75 h 76"/>
                <a:gd name="T44" fmla="*/ 0 w 45"/>
                <a:gd name="T45" fmla="*/ 73 h 76"/>
                <a:gd name="T46" fmla="*/ 0 w 45"/>
                <a:gd name="T47" fmla="*/ 4 h 76"/>
                <a:gd name="T48" fmla="*/ 1 w 45"/>
                <a:gd name="T49" fmla="*/ 3 h 76"/>
                <a:gd name="T50" fmla="*/ 2 w 45"/>
                <a:gd name="T51" fmla="*/ 2 h 76"/>
                <a:gd name="T52" fmla="*/ 5 w 45"/>
                <a:gd name="T53" fmla="*/ 1 h 76"/>
                <a:gd name="T54" fmla="*/ 9 w 45"/>
                <a:gd name="T55" fmla="*/ 1 h 76"/>
                <a:gd name="T56" fmla="*/ 13 w 45"/>
                <a:gd name="T57" fmla="*/ 1 h 76"/>
                <a:gd name="T58" fmla="*/ 15 w 45"/>
                <a:gd name="T59" fmla="*/ 2 h 76"/>
                <a:gd name="T60" fmla="*/ 17 w 45"/>
                <a:gd name="T61" fmla="*/ 3 h 76"/>
                <a:gd name="T62" fmla="*/ 17 w 45"/>
                <a:gd name="T63" fmla="*/ 4 h 76"/>
                <a:gd name="T64" fmla="*/ 17 w 45"/>
                <a:gd name="T65" fmla="*/ 13 h 76"/>
                <a:gd name="T66" fmla="*/ 22 w 45"/>
                <a:gd name="T67" fmla="*/ 6 h 76"/>
                <a:gd name="T68" fmla="*/ 27 w 45"/>
                <a:gd name="T69" fmla="*/ 2 h 76"/>
                <a:gd name="T70" fmla="*/ 31 w 45"/>
                <a:gd name="T71" fmla="*/ 0 h 76"/>
                <a:gd name="T72" fmla="*/ 36 w 45"/>
                <a:gd name="T73" fmla="*/ 0 h 76"/>
                <a:gd name="T74" fmla="*/ 38 w 45"/>
                <a:gd name="T75" fmla="*/ 0 h 76"/>
                <a:gd name="T76" fmla="*/ 40 w 45"/>
                <a:gd name="T77" fmla="*/ 0 h 76"/>
                <a:gd name="T78" fmla="*/ 42 w 45"/>
                <a:gd name="T79" fmla="*/ 1 h 76"/>
                <a:gd name="T80" fmla="*/ 44 w 45"/>
                <a:gd name="T81" fmla="*/ 1 h 76"/>
                <a:gd name="T82" fmla="*/ 44 w 45"/>
                <a:gd name="T83" fmla="*/ 2 h 76"/>
                <a:gd name="T84" fmla="*/ 45 w 45"/>
                <a:gd name="T85" fmla="*/ 4 h 76"/>
                <a:gd name="T86" fmla="*/ 45 w 45"/>
                <a:gd name="T87" fmla="*/ 6 h 76"/>
                <a:gd name="T88" fmla="*/ 45 w 45"/>
                <a:gd name="T89" fmla="*/ 10 h 76"/>
                <a:gd name="T90" fmla="*/ 45 w 45"/>
                <a:gd name="T91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5" h="76">
                  <a:moveTo>
                    <a:pt x="45" y="10"/>
                  </a:moveTo>
                  <a:lnTo>
                    <a:pt x="45" y="10"/>
                  </a:lnTo>
                  <a:cubicBezTo>
                    <a:pt x="45" y="12"/>
                    <a:pt x="45" y="14"/>
                    <a:pt x="45" y="15"/>
                  </a:cubicBezTo>
                  <a:cubicBezTo>
                    <a:pt x="45" y="16"/>
                    <a:pt x="45" y="17"/>
                    <a:pt x="44" y="18"/>
                  </a:cubicBezTo>
                  <a:cubicBezTo>
                    <a:pt x="44" y="18"/>
                    <a:pt x="44" y="19"/>
                    <a:pt x="43" y="19"/>
                  </a:cubicBezTo>
                  <a:cubicBezTo>
                    <a:pt x="43" y="19"/>
                    <a:pt x="43" y="20"/>
                    <a:pt x="42" y="20"/>
                  </a:cubicBezTo>
                  <a:cubicBezTo>
                    <a:pt x="42" y="20"/>
                    <a:pt x="41" y="19"/>
                    <a:pt x="41" y="19"/>
                  </a:cubicBezTo>
                  <a:cubicBezTo>
                    <a:pt x="40" y="19"/>
                    <a:pt x="40" y="19"/>
                    <a:pt x="39" y="19"/>
                  </a:cubicBezTo>
                  <a:cubicBezTo>
                    <a:pt x="38" y="18"/>
                    <a:pt x="38" y="18"/>
                    <a:pt x="37" y="18"/>
                  </a:cubicBezTo>
                  <a:cubicBezTo>
                    <a:pt x="36" y="18"/>
                    <a:pt x="35" y="18"/>
                    <a:pt x="34" y="18"/>
                  </a:cubicBezTo>
                  <a:cubicBezTo>
                    <a:pt x="33" y="18"/>
                    <a:pt x="32" y="18"/>
                    <a:pt x="31" y="19"/>
                  </a:cubicBezTo>
                  <a:cubicBezTo>
                    <a:pt x="30" y="19"/>
                    <a:pt x="29" y="20"/>
                    <a:pt x="28" y="21"/>
                  </a:cubicBezTo>
                  <a:cubicBezTo>
                    <a:pt x="27" y="22"/>
                    <a:pt x="25" y="23"/>
                    <a:pt x="24" y="24"/>
                  </a:cubicBezTo>
                  <a:cubicBezTo>
                    <a:pt x="23" y="26"/>
                    <a:pt x="21" y="28"/>
                    <a:pt x="20" y="30"/>
                  </a:cubicBezTo>
                  <a:lnTo>
                    <a:pt x="20" y="73"/>
                  </a:lnTo>
                  <a:cubicBezTo>
                    <a:pt x="20" y="74"/>
                    <a:pt x="20" y="74"/>
                    <a:pt x="20" y="75"/>
                  </a:cubicBezTo>
                  <a:cubicBezTo>
                    <a:pt x="19" y="75"/>
                    <a:pt x="19" y="75"/>
                    <a:pt x="18" y="76"/>
                  </a:cubicBezTo>
                  <a:cubicBezTo>
                    <a:pt x="17" y="76"/>
                    <a:pt x="16" y="76"/>
                    <a:pt x="15" y="76"/>
                  </a:cubicBezTo>
                  <a:cubicBezTo>
                    <a:pt x="14" y="76"/>
                    <a:pt x="12" y="76"/>
                    <a:pt x="10" y="76"/>
                  </a:cubicBezTo>
                  <a:cubicBezTo>
                    <a:pt x="8" y="76"/>
                    <a:pt x="7" y="76"/>
                    <a:pt x="5" y="76"/>
                  </a:cubicBezTo>
                  <a:cubicBezTo>
                    <a:pt x="4" y="76"/>
                    <a:pt x="3" y="76"/>
                    <a:pt x="3" y="76"/>
                  </a:cubicBezTo>
                  <a:cubicBezTo>
                    <a:pt x="2" y="75"/>
                    <a:pt x="1" y="75"/>
                    <a:pt x="1" y="75"/>
                  </a:cubicBezTo>
                  <a:cubicBezTo>
                    <a:pt x="1" y="74"/>
                    <a:pt x="0" y="74"/>
                    <a:pt x="0" y="73"/>
                  </a:cubicBezTo>
                  <a:lnTo>
                    <a:pt x="0" y="4"/>
                  </a:lnTo>
                  <a:cubicBezTo>
                    <a:pt x="0" y="3"/>
                    <a:pt x="1" y="3"/>
                    <a:pt x="1" y="3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6" y="1"/>
                    <a:pt x="7" y="1"/>
                    <a:pt x="9" y="1"/>
                  </a:cubicBezTo>
                  <a:cubicBezTo>
                    <a:pt x="10" y="1"/>
                    <a:pt x="12" y="1"/>
                    <a:pt x="13" y="1"/>
                  </a:cubicBezTo>
                  <a:cubicBezTo>
                    <a:pt x="14" y="1"/>
                    <a:pt x="15" y="1"/>
                    <a:pt x="15" y="2"/>
                  </a:cubicBezTo>
                  <a:cubicBezTo>
                    <a:pt x="16" y="2"/>
                    <a:pt x="16" y="2"/>
                    <a:pt x="17" y="3"/>
                  </a:cubicBezTo>
                  <a:cubicBezTo>
                    <a:pt x="17" y="3"/>
                    <a:pt x="17" y="3"/>
                    <a:pt x="17" y="4"/>
                  </a:cubicBezTo>
                  <a:lnTo>
                    <a:pt x="17" y="13"/>
                  </a:lnTo>
                  <a:cubicBezTo>
                    <a:pt x="19" y="10"/>
                    <a:pt x="21" y="8"/>
                    <a:pt x="22" y="6"/>
                  </a:cubicBezTo>
                  <a:cubicBezTo>
                    <a:pt x="24" y="4"/>
                    <a:pt x="25" y="3"/>
                    <a:pt x="27" y="2"/>
                  </a:cubicBezTo>
                  <a:cubicBezTo>
                    <a:pt x="28" y="1"/>
                    <a:pt x="30" y="0"/>
                    <a:pt x="31" y="0"/>
                  </a:cubicBezTo>
                  <a:cubicBezTo>
                    <a:pt x="33" y="0"/>
                    <a:pt x="34" y="0"/>
                    <a:pt x="36" y="0"/>
                  </a:cubicBezTo>
                  <a:cubicBezTo>
                    <a:pt x="36" y="0"/>
                    <a:pt x="37" y="0"/>
                    <a:pt x="38" y="0"/>
                  </a:cubicBezTo>
                  <a:cubicBezTo>
                    <a:pt x="38" y="0"/>
                    <a:pt x="39" y="0"/>
                    <a:pt x="40" y="0"/>
                  </a:cubicBezTo>
                  <a:cubicBezTo>
                    <a:pt x="41" y="0"/>
                    <a:pt x="42" y="0"/>
                    <a:pt x="42" y="1"/>
                  </a:cubicBezTo>
                  <a:cubicBezTo>
                    <a:pt x="43" y="1"/>
                    <a:pt x="43" y="1"/>
                    <a:pt x="44" y="1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3"/>
                    <a:pt x="45" y="3"/>
                    <a:pt x="45" y="4"/>
                  </a:cubicBezTo>
                  <a:cubicBezTo>
                    <a:pt x="45" y="4"/>
                    <a:pt x="45" y="5"/>
                    <a:pt x="45" y="6"/>
                  </a:cubicBezTo>
                  <a:cubicBezTo>
                    <a:pt x="45" y="7"/>
                    <a:pt x="45" y="9"/>
                    <a:pt x="45" y="10"/>
                  </a:cubicBezTo>
                  <a:lnTo>
                    <a:pt x="45" y="10"/>
                  </a:lnTo>
                  <a:close/>
                </a:path>
              </a:pathLst>
            </a:custGeom>
            <a:solidFill>
              <a:srgbClr val="4E95D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9" name="Freeform 177">
              <a:extLst>
                <a:ext uri="{FF2B5EF4-FFF2-40B4-BE49-F238E27FC236}">
                  <a16:creationId xmlns:a16="http://schemas.microsoft.com/office/drawing/2014/main" id="{780EA046-E749-4835-9C45-3282C1CF32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4" y="1575"/>
              <a:ext cx="31" cy="46"/>
            </a:xfrm>
            <a:custGeom>
              <a:avLst/>
              <a:gdLst>
                <a:gd name="T0" fmla="*/ 70 w 70"/>
                <a:gd name="T1" fmla="*/ 9 h 104"/>
                <a:gd name="T2" fmla="*/ 67 w 70"/>
                <a:gd name="T3" fmla="*/ 16 h 104"/>
                <a:gd name="T4" fmla="*/ 61 w 70"/>
                <a:gd name="T5" fmla="*/ 20 h 104"/>
                <a:gd name="T6" fmla="*/ 60 w 70"/>
                <a:gd name="T7" fmla="*/ 36 h 104"/>
                <a:gd name="T8" fmla="*/ 45 w 70"/>
                <a:gd name="T9" fmla="*/ 49 h 104"/>
                <a:gd name="T10" fmla="*/ 27 w 70"/>
                <a:gd name="T11" fmla="*/ 50 h 104"/>
                <a:gd name="T12" fmla="*/ 20 w 70"/>
                <a:gd name="T13" fmla="*/ 50 h 104"/>
                <a:gd name="T14" fmla="*/ 22 w 70"/>
                <a:gd name="T15" fmla="*/ 57 h 104"/>
                <a:gd name="T16" fmla="*/ 44 w 70"/>
                <a:gd name="T17" fmla="*/ 59 h 104"/>
                <a:gd name="T18" fmla="*/ 62 w 70"/>
                <a:gd name="T19" fmla="*/ 65 h 104"/>
                <a:gd name="T20" fmla="*/ 69 w 70"/>
                <a:gd name="T21" fmla="*/ 79 h 104"/>
                <a:gd name="T22" fmla="*/ 60 w 70"/>
                <a:gd name="T23" fmla="*/ 97 h 104"/>
                <a:gd name="T24" fmla="*/ 33 w 70"/>
                <a:gd name="T25" fmla="*/ 104 h 104"/>
                <a:gd name="T26" fmla="*/ 7 w 70"/>
                <a:gd name="T27" fmla="*/ 99 h 104"/>
                <a:gd name="T28" fmla="*/ 0 w 70"/>
                <a:gd name="T29" fmla="*/ 85 h 104"/>
                <a:gd name="T30" fmla="*/ 2 w 70"/>
                <a:gd name="T31" fmla="*/ 76 h 104"/>
                <a:gd name="T32" fmla="*/ 10 w 70"/>
                <a:gd name="T33" fmla="*/ 68 h 104"/>
                <a:gd name="T34" fmla="*/ 3 w 70"/>
                <a:gd name="T35" fmla="*/ 57 h 104"/>
                <a:gd name="T36" fmla="*/ 10 w 70"/>
                <a:gd name="T37" fmla="*/ 42 h 104"/>
                <a:gd name="T38" fmla="*/ 4 w 70"/>
                <a:gd name="T39" fmla="*/ 26 h 104"/>
                <a:gd name="T40" fmla="*/ 12 w 70"/>
                <a:gd name="T41" fmla="*/ 7 h 104"/>
                <a:gd name="T42" fmla="*/ 33 w 70"/>
                <a:gd name="T43" fmla="*/ 0 h 104"/>
                <a:gd name="T44" fmla="*/ 45 w 70"/>
                <a:gd name="T45" fmla="*/ 1 h 104"/>
                <a:gd name="T46" fmla="*/ 69 w 70"/>
                <a:gd name="T47" fmla="*/ 3 h 104"/>
                <a:gd name="T48" fmla="*/ 70 w 70"/>
                <a:gd name="T49" fmla="*/ 9 h 104"/>
                <a:gd name="T50" fmla="*/ 45 w 70"/>
                <a:gd name="T51" fmla="*/ 25 h 104"/>
                <a:gd name="T52" fmla="*/ 33 w 70"/>
                <a:gd name="T53" fmla="*/ 13 h 104"/>
                <a:gd name="T54" fmla="*/ 24 w 70"/>
                <a:gd name="T55" fmla="*/ 17 h 104"/>
                <a:gd name="T56" fmla="*/ 21 w 70"/>
                <a:gd name="T57" fmla="*/ 25 h 104"/>
                <a:gd name="T58" fmla="*/ 33 w 70"/>
                <a:gd name="T59" fmla="*/ 37 h 104"/>
                <a:gd name="T60" fmla="*/ 42 w 70"/>
                <a:gd name="T61" fmla="*/ 33 h 104"/>
                <a:gd name="T62" fmla="*/ 45 w 70"/>
                <a:gd name="T63" fmla="*/ 25 h 104"/>
                <a:gd name="T64" fmla="*/ 49 w 70"/>
                <a:gd name="T65" fmla="*/ 80 h 104"/>
                <a:gd name="T66" fmla="*/ 46 w 70"/>
                <a:gd name="T67" fmla="*/ 75 h 104"/>
                <a:gd name="T68" fmla="*/ 25 w 70"/>
                <a:gd name="T69" fmla="*/ 73 h 104"/>
                <a:gd name="T70" fmla="*/ 20 w 70"/>
                <a:gd name="T71" fmla="*/ 78 h 104"/>
                <a:gd name="T72" fmla="*/ 18 w 70"/>
                <a:gd name="T73" fmla="*/ 83 h 104"/>
                <a:gd name="T74" fmla="*/ 33 w 70"/>
                <a:gd name="T75" fmla="*/ 91 h 104"/>
                <a:gd name="T76" fmla="*/ 46 w 70"/>
                <a:gd name="T77" fmla="*/ 88 h 104"/>
                <a:gd name="T78" fmla="*/ 49 w 70"/>
                <a:gd name="T79" fmla="*/ 8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0" h="104">
                  <a:moveTo>
                    <a:pt x="70" y="9"/>
                  </a:moveTo>
                  <a:lnTo>
                    <a:pt x="70" y="9"/>
                  </a:lnTo>
                  <a:cubicBezTo>
                    <a:pt x="70" y="11"/>
                    <a:pt x="69" y="13"/>
                    <a:pt x="69" y="14"/>
                  </a:cubicBezTo>
                  <a:cubicBezTo>
                    <a:pt x="68" y="15"/>
                    <a:pt x="68" y="16"/>
                    <a:pt x="67" y="16"/>
                  </a:cubicBezTo>
                  <a:lnTo>
                    <a:pt x="59" y="16"/>
                  </a:lnTo>
                  <a:cubicBezTo>
                    <a:pt x="60" y="17"/>
                    <a:pt x="61" y="19"/>
                    <a:pt x="61" y="20"/>
                  </a:cubicBezTo>
                  <a:cubicBezTo>
                    <a:pt x="62" y="22"/>
                    <a:pt x="62" y="24"/>
                    <a:pt x="62" y="25"/>
                  </a:cubicBezTo>
                  <a:cubicBezTo>
                    <a:pt x="62" y="29"/>
                    <a:pt x="61" y="33"/>
                    <a:pt x="60" y="36"/>
                  </a:cubicBezTo>
                  <a:cubicBezTo>
                    <a:pt x="58" y="39"/>
                    <a:pt x="56" y="42"/>
                    <a:pt x="54" y="44"/>
                  </a:cubicBezTo>
                  <a:cubicBezTo>
                    <a:pt x="51" y="46"/>
                    <a:pt x="48" y="48"/>
                    <a:pt x="45" y="49"/>
                  </a:cubicBezTo>
                  <a:cubicBezTo>
                    <a:pt x="41" y="50"/>
                    <a:pt x="37" y="50"/>
                    <a:pt x="33" y="50"/>
                  </a:cubicBezTo>
                  <a:cubicBezTo>
                    <a:pt x="31" y="50"/>
                    <a:pt x="29" y="50"/>
                    <a:pt x="27" y="50"/>
                  </a:cubicBezTo>
                  <a:cubicBezTo>
                    <a:pt x="25" y="49"/>
                    <a:pt x="23" y="48"/>
                    <a:pt x="22" y="48"/>
                  </a:cubicBezTo>
                  <a:cubicBezTo>
                    <a:pt x="21" y="48"/>
                    <a:pt x="21" y="49"/>
                    <a:pt x="20" y="50"/>
                  </a:cubicBezTo>
                  <a:cubicBezTo>
                    <a:pt x="20" y="51"/>
                    <a:pt x="20" y="52"/>
                    <a:pt x="20" y="53"/>
                  </a:cubicBezTo>
                  <a:cubicBezTo>
                    <a:pt x="20" y="55"/>
                    <a:pt x="20" y="56"/>
                    <a:pt x="22" y="57"/>
                  </a:cubicBezTo>
                  <a:cubicBezTo>
                    <a:pt x="23" y="58"/>
                    <a:pt x="25" y="58"/>
                    <a:pt x="27" y="59"/>
                  </a:cubicBezTo>
                  <a:lnTo>
                    <a:pt x="44" y="59"/>
                  </a:lnTo>
                  <a:cubicBezTo>
                    <a:pt x="48" y="59"/>
                    <a:pt x="51" y="60"/>
                    <a:pt x="54" y="61"/>
                  </a:cubicBezTo>
                  <a:cubicBezTo>
                    <a:pt x="58" y="62"/>
                    <a:pt x="60" y="63"/>
                    <a:pt x="62" y="65"/>
                  </a:cubicBezTo>
                  <a:cubicBezTo>
                    <a:pt x="64" y="67"/>
                    <a:pt x="66" y="69"/>
                    <a:pt x="67" y="71"/>
                  </a:cubicBezTo>
                  <a:cubicBezTo>
                    <a:pt x="68" y="74"/>
                    <a:pt x="69" y="76"/>
                    <a:pt x="69" y="79"/>
                  </a:cubicBezTo>
                  <a:cubicBezTo>
                    <a:pt x="69" y="83"/>
                    <a:pt x="68" y="86"/>
                    <a:pt x="66" y="89"/>
                  </a:cubicBezTo>
                  <a:cubicBezTo>
                    <a:pt x="65" y="92"/>
                    <a:pt x="63" y="95"/>
                    <a:pt x="60" y="97"/>
                  </a:cubicBezTo>
                  <a:cubicBezTo>
                    <a:pt x="57" y="99"/>
                    <a:pt x="53" y="101"/>
                    <a:pt x="48" y="102"/>
                  </a:cubicBezTo>
                  <a:cubicBezTo>
                    <a:pt x="44" y="104"/>
                    <a:pt x="39" y="104"/>
                    <a:pt x="33" y="104"/>
                  </a:cubicBezTo>
                  <a:cubicBezTo>
                    <a:pt x="27" y="104"/>
                    <a:pt x="22" y="104"/>
                    <a:pt x="17" y="103"/>
                  </a:cubicBezTo>
                  <a:cubicBezTo>
                    <a:pt x="13" y="102"/>
                    <a:pt x="10" y="101"/>
                    <a:pt x="7" y="99"/>
                  </a:cubicBezTo>
                  <a:cubicBezTo>
                    <a:pt x="5" y="97"/>
                    <a:pt x="3" y="95"/>
                    <a:pt x="1" y="93"/>
                  </a:cubicBezTo>
                  <a:cubicBezTo>
                    <a:pt x="0" y="91"/>
                    <a:pt x="0" y="88"/>
                    <a:pt x="0" y="85"/>
                  </a:cubicBezTo>
                  <a:cubicBezTo>
                    <a:pt x="0" y="84"/>
                    <a:pt x="0" y="82"/>
                    <a:pt x="0" y="80"/>
                  </a:cubicBezTo>
                  <a:cubicBezTo>
                    <a:pt x="1" y="79"/>
                    <a:pt x="1" y="77"/>
                    <a:pt x="2" y="76"/>
                  </a:cubicBezTo>
                  <a:cubicBezTo>
                    <a:pt x="3" y="75"/>
                    <a:pt x="4" y="73"/>
                    <a:pt x="5" y="72"/>
                  </a:cubicBezTo>
                  <a:cubicBezTo>
                    <a:pt x="7" y="71"/>
                    <a:pt x="8" y="69"/>
                    <a:pt x="10" y="68"/>
                  </a:cubicBezTo>
                  <a:cubicBezTo>
                    <a:pt x="7" y="67"/>
                    <a:pt x="6" y="65"/>
                    <a:pt x="4" y="63"/>
                  </a:cubicBezTo>
                  <a:cubicBezTo>
                    <a:pt x="3" y="61"/>
                    <a:pt x="3" y="59"/>
                    <a:pt x="3" y="57"/>
                  </a:cubicBezTo>
                  <a:cubicBezTo>
                    <a:pt x="3" y="54"/>
                    <a:pt x="3" y="51"/>
                    <a:pt x="5" y="48"/>
                  </a:cubicBezTo>
                  <a:cubicBezTo>
                    <a:pt x="6" y="46"/>
                    <a:pt x="8" y="44"/>
                    <a:pt x="10" y="42"/>
                  </a:cubicBezTo>
                  <a:cubicBezTo>
                    <a:pt x="8" y="40"/>
                    <a:pt x="7" y="38"/>
                    <a:pt x="6" y="35"/>
                  </a:cubicBezTo>
                  <a:cubicBezTo>
                    <a:pt x="5" y="32"/>
                    <a:pt x="4" y="29"/>
                    <a:pt x="4" y="26"/>
                  </a:cubicBezTo>
                  <a:cubicBezTo>
                    <a:pt x="4" y="21"/>
                    <a:pt x="5" y="18"/>
                    <a:pt x="6" y="15"/>
                  </a:cubicBezTo>
                  <a:cubicBezTo>
                    <a:pt x="8" y="12"/>
                    <a:pt x="10" y="9"/>
                    <a:pt x="12" y="7"/>
                  </a:cubicBezTo>
                  <a:cubicBezTo>
                    <a:pt x="15" y="4"/>
                    <a:pt x="18" y="3"/>
                    <a:pt x="21" y="2"/>
                  </a:cubicBezTo>
                  <a:cubicBezTo>
                    <a:pt x="25" y="0"/>
                    <a:pt x="29" y="0"/>
                    <a:pt x="33" y="0"/>
                  </a:cubicBezTo>
                  <a:cubicBezTo>
                    <a:pt x="35" y="0"/>
                    <a:pt x="37" y="0"/>
                    <a:pt x="39" y="0"/>
                  </a:cubicBezTo>
                  <a:cubicBezTo>
                    <a:pt x="41" y="0"/>
                    <a:pt x="43" y="1"/>
                    <a:pt x="45" y="1"/>
                  </a:cubicBezTo>
                  <a:lnTo>
                    <a:pt x="67" y="1"/>
                  </a:lnTo>
                  <a:cubicBezTo>
                    <a:pt x="68" y="1"/>
                    <a:pt x="68" y="2"/>
                    <a:pt x="69" y="3"/>
                  </a:cubicBezTo>
                  <a:cubicBezTo>
                    <a:pt x="69" y="4"/>
                    <a:pt x="70" y="6"/>
                    <a:pt x="70" y="9"/>
                  </a:cubicBezTo>
                  <a:lnTo>
                    <a:pt x="70" y="9"/>
                  </a:lnTo>
                  <a:close/>
                  <a:moveTo>
                    <a:pt x="45" y="25"/>
                  </a:moveTo>
                  <a:lnTo>
                    <a:pt x="45" y="25"/>
                  </a:lnTo>
                  <a:cubicBezTo>
                    <a:pt x="45" y="21"/>
                    <a:pt x="44" y="19"/>
                    <a:pt x="41" y="16"/>
                  </a:cubicBezTo>
                  <a:cubicBezTo>
                    <a:pt x="39" y="14"/>
                    <a:pt x="37" y="13"/>
                    <a:pt x="33" y="13"/>
                  </a:cubicBezTo>
                  <a:cubicBezTo>
                    <a:pt x="31" y="13"/>
                    <a:pt x="29" y="14"/>
                    <a:pt x="28" y="14"/>
                  </a:cubicBezTo>
                  <a:cubicBezTo>
                    <a:pt x="26" y="15"/>
                    <a:pt x="25" y="16"/>
                    <a:pt x="24" y="17"/>
                  </a:cubicBezTo>
                  <a:cubicBezTo>
                    <a:pt x="23" y="18"/>
                    <a:pt x="22" y="19"/>
                    <a:pt x="22" y="21"/>
                  </a:cubicBezTo>
                  <a:cubicBezTo>
                    <a:pt x="21" y="22"/>
                    <a:pt x="21" y="24"/>
                    <a:pt x="21" y="25"/>
                  </a:cubicBezTo>
                  <a:cubicBezTo>
                    <a:pt x="21" y="29"/>
                    <a:pt x="22" y="32"/>
                    <a:pt x="24" y="34"/>
                  </a:cubicBezTo>
                  <a:cubicBezTo>
                    <a:pt x="26" y="36"/>
                    <a:pt x="29" y="37"/>
                    <a:pt x="33" y="37"/>
                  </a:cubicBezTo>
                  <a:cubicBezTo>
                    <a:pt x="35" y="37"/>
                    <a:pt x="37" y="37"/>
                    <a:pt x="38" y="36"/>
                  </a:cubicBezTo>
                  <a:cubicBezTo>
                    <a:pt x="40" y="35"/>
                    <a:pt x="41" y="34"/>
                    <a:pt x="42" y="33"/>
                  </a:cubicBezTo>
                  <a:cubicBezTo>
                    <a:pt x="43" y="32"/>
                    <a:pt x="43" y="31"/>
                    <a:pt x="44" y="30"/>
                  </a:cubicBezTo>
                  <a:cubicBezTo>
                    <a:pt x="44" y="28"/>
                    <a:pt x="45" y="27"/>
                    <a:pt x="45" y="25"/>
                  </a:cubicBezTo>
                  <a:lnTo>
                    <a:pt x="45" y="25"/>
                  </a:lnTo>
                  <a:close/>
                  <a:moveTo>
                    <a:pt x="49" y="80"/>
                  </a:moveTo>
                  <a:lnTo>
                    <a:pt x="49" y="80"/>
                  </a:lnTo>
                  <a:cubicBezTo>
                    <a:pt x="49" y="78"/>
                    <a:pt x="48" y="76"/>
                    <a:pt x="46" y="75"/>
                  </a:cubicBezTo>
                  <a:cubicBezTo>
                    <a:pt x="45" y="74"/>
                    <a:pt x="42" y="73"/>
                    <a:pt x="39" y="73"/>
                  </a:cubicBezTo>
                  <a:lnTo>
                    <a:pt x="25" y="73"/>
                  </a:lnTo>
                  <a:cubicBezTo>
                    <a:pt x="23" y="74"/>
                    <a:pt x="22" y="75"/>
                    <a:pt x="22" y="75"/>
                  </a:cubicBezTo>
                  <a:cubicBezTo>
                    <a:pt x="21" y="76"/>
                    <a:pt x="20" y="77"/>
                    <a:pt x="20" y="78"/>
                  </a:cubicBezTo>
                  <a:cubicBezTo>
                    <a:pt x="19" y="79"/>
                    <a:pt x="19" y="80"/>
                    <a:pt x="19" y="80"/>
                  </a:cubicBezTo>
                  <a:cubicBezTo>
                    <a:pt x="19" y="81"/>
                    <a:pt x="18" y="82"/>
                    <a:pt x="18" y="83"/>
                  </a:cubicBezTo>
                  <a:cubicBezTo>
                    <a:pt x="18" y="85"/>
                    <a:pt x="20" y="87"/>
                    <a:pt x="22" y="89"/>
                  </a:cubicBezTo>
                  <a:cubicBezTo>
                    <a:pt x="25" y="90"/>
                    <a:pt x="29" y="91"/>
                    <a:pt x="33" y="91"/>
                  </a:cubicBezTo>
                  <a:cubicBezTo>
                    <a:pt x="36" y="91"/>
                    <a:pt x="39" y="91"/>
                    <a:pt x="41" y="90"/>
                  </a:cubicBezTo>
                  <a:cubicBezTo>
                    <a:pt x="43" y="89"/>
                    <a:pt x="45" y="89"/>
                    <a:pt x="46" y="88"/>
                  </a:cubicBezTo>
                  <a:cubicBezTo>
                    <a:pt x="47" y="87"/>
                    <a:pt x="48" y="85"/>
                    <a:pt x="48" y="84"/>
                  </a:cubicBezTo>
                  <a:cubicBezTo>
                    <a:pt x="49" y="83"/>
                    <a:pt x="49" y="82"/>
                    <a:pt x="49" y="80"/>
                  </a:cubicBezTo>
                  <a:lnTo>
                    <a:pt x="49" y="80"/>
                  </a:lnTo>
                  <a:close/>
                </a:path>
              </a:pathLst>
            </a:custGeom>
            <a:solidFill>
              <a:srgbClr val="4E95D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0" name="Freeform 178">
              <a:extLst>
                <a:ext uri="{FF2B5EF4-FFF2-40B4-BE49-F238E27FC236}">
                  <a16:creationId xmlns:a16="http://schemas.microsoft.com/office/drawing/2014/main" id="{8FFEA786-7E03-4395-860D-6DAEE06991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7" y="1576"/>
              <a:ext cx="32" cy="45"/>
            </a:xfrm>
            <a:custGeom>
              <a:avLst/>
              <a:gdLst>
                <a:gd name="T0" fmla="*/ 48 w 72"/>
                <a:gd name="T1" fmla="*/ 75 h 103"/>
                <a:gd name="T2" fmla="*/ 48 w 72"/>
                <a:gd name="T3" fmla="*/ 75 h 103"/>
                <a:gd name="T4" fmla="*/ 40 w 72"/>
                <a:gd name="T5" fmla="*/ 99 h 103"/>
                <a:gd name="T6" fmla="*/ 36 w 72"/>
                <a:gd name="T7" fmla="*/ 102 h 103"/>
                <a:gd name="T8" fmla="*/ 27 w 72"/>
                <a:gd name="T9" fmla="*/ 103 h 103"/>
                <a:gd name="T10" fmla="*/ 22 w 72"/>
                <a:gd name="T11" fmla="*/ 103 h 103"/>
                <a:gd name="T12" fmla="*/ 19 w 72"/>
                <a:gd name="T13" fmla="*/ 102 h 103"/>
                <a:gd name="T14" fmla="*/ 18 w 72"/>
                <a:gd name="T15" fmla="*/ 100 h 103"/>
                <a:gd name="T16" fmla="*/ 19 w 72"/>
                <a:gd name="T17" fmla="*/ 98 h 103"/>
                <a:gd name="T18" fmla="*/ 28 w 72"/>
                <a:gd name="T19" fmla="*/ 75 h 103"/>
                <a:gd name="T20" fmla="*/ 26 w 72"/>
                <a:gd name="T21" fmla="*/ 73 h 103"/>
                <a:gd name="T22" fmla="*/ 25 w 72"/>
                <a:gd name="T23" fmla="*/ 71 h 103"/>
                <a:gd name="T24" fmla="*/ 1 w 72"/>
                <a:gd name="T25" fmla="*/ 8 h 103"/>
                <a:gd name="T26" fmla="*/ 0 w 72"/>
                <a:gd name="T27" fmla="*/ 4 h 103"/>
                <a:gd name="T28" fmla="*/ 1 w 72"/>
                <a:gd name="T29" fmla="*/ 1 h 103"/>
                <a:gd name="T30" fmla="*/ 4 w 72"/>
                <a:gd name="T31" fmla="*/ 0 h 103"/>
                <a:gd name="T32" fmla="*/ 10 w 72"/>
                <a:gd name="T33" fmla="*/ 0 h 103"/>
                <a:gd name="T34" fmla="*/ 15 w 72"/>
                <a:gd name="T35" fmla="*/ 0 h 103"/>
                <a:gd name="T36" fmla="*/ 18 w 72"/>
                <a:gd name="T37" fmla="*/ 1 h 103"/>
                <a:gd name="T38" fmla="*/ 20 w 72"/>
                <a:gd name="T39" fmla="*/ 2 h 103"/>
                <a:gd name="T40" fmla="*/ 21 w 72"/>
                <a:gd name="T41" fmla="*/ 5 h 103"/>
                <a:gd name="T42" fmla="*/ 37 w 72"/>
                <a:gd name="T43" fmla="*/ 51 h 103"/>
                <a:gd name="T44" fmla="*/ 37 w 72"/>
                <a:gd name="T45" fmla="*/ 51 h 103"/>
                <a:gd name="T46" fmla="*/ 52 w 72"/>
                <a:gd name="T47" fmla="*/ 4 h 103"/>
                <a:gd name="T48" fmla="*/ 54 w 72"/>
                <a:gd name="T49" fmla="*/ 1 h 103"/>
                <a:gd name="T50" fmla="*/ 56 w 72"/>
                <a:gd name="T51" fmla="*/ 0 h 103"/>
                <a:gd name="T52" fmla="*/ 62 w 72"/>
                <a:gd name="T53" fmla="*/ 0 h 103"/>
                <a:gd name="T54" fmla="*/ 67 w 72"/>
                <a:gd name="T55" fmla="*/ 0 h 103"/>
                <a:gd name="T56" fmla="*/ 71 w 72"/>
                <a:gd name="T57" fmla="*/ 1 h 103"/>
                <a:gd name="T58" fmla="*/ 72 w 72"/>
                <a:gd name="T59" fmla="*/ 4 h 103"/>
                <a:gd name="T60" fmla="*/ 71 w 72"/>
                <a:gd name="T61" fmla="*/ 7 h 103"/>
                <a:gd name="T62" fmla="*/ 48 w 72"/>
                <a:gd name="T63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2" h="103">
                  <a:moveTo>
                    <a:pt x="48" y="75"/>
                  </a:moveTo>
                  <a:lnTo>
                    <a:pt x="48" y="75"/>
                  </a:lnTo>
                  <a:lnTo>
                    <a:pt x="40" y="99"/>
                  </a:lnTo>
                  <a:cubicBezTo>
                    <a:pt x="39" y="101"/>
                    <a:pt x="38" y="102"/>
                    <a:pt x="36" y="102"/>
                  </a:cubicBezTo>
                  <a:cubicBezTo>
                    <a:pt x="34" y="103"/>
                    <a:pt x="31" y="103"/>
                    <a:pt x="27" y="103"/>
                  </a:cubicBezTo>
                  <a:cubicBezTo>
                    <a:pt x="25" y="103"/>
                    <a:pt x="23" y="103"/>
                    <a:pt x="22" y="103"/>
                  </a:cubicBezTo>
                  <a:cubicBezTo>
                    <a:pt x="21" y="103"/>
                    <a:pt x="20" y="102"/>
                    <a:pt x="19" y="102"/>
                  </a:cubicBezTo>
                  <a:cubicBezTo>
                    <a:pt x="18" y="101"/>
                    <a:pt x="18" y="101"/>
                    <a:pt x="18" y="100"/>
                  </a:cubicBezTo>
                  <a:cubicBezTo>
                    <a:pt x="18" y="100"/>
                    <a:pt x="18" y="99"/>
                    <a:pt x="19" y="98"/>
                  </a:cubicBezTo>
                  <a:lnTo>
                    <a:pt x="28" y="75"/>
                  </a:lnTo>
                  <a:cubicBezTo>
                    <a:pt x="27" y="75"/>
                    <a:pt x="27" y="74"/>
                    <a:pt x="26" y="73"/>
                  </a:cubicBezTo>
                  <a:cubicBezTo>
                    <a:pt x="25" y="73"/>
                    <a:pt x="25" y="72"/>
                    <a:pt x="25" y="71"/>
                  </a:cubicBezTo>
                  <a:lnTo>
                    <a:pt x="1" y="8"/>
                  </a:lnTo>
                  <a:cubicBezTo>
                    <a:pt x="0" y="6"/>
                    <a:pt x="0" y="4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1"/>
                    <a:pt x="3" y="0"/>
                    <a:pt x="4" y="0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2" y="0"/>
                    <a:pt x="14" y="0"/>
                    <a:pt x="15" y="0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1"/>
                    <a:pt x="19" y="1"/>
                    <a:pt x="20" y="2"/>
                  </a:cubicBezTo>
                  <a:cubicBezTo>
                    <a:pt x="20" y="3"/>
                    <a:pt x="21" y="4"/>
                    <a:pt x="21" y="5"/>
                  </a:cubicBezTo>
                  <a:lnTo>
                    <a:pt x="37" y="51"/>
                  </a:lnTo>
                  <a:lnTo>
                    <a:pt x="37" y="51"/>
                  </a:lnTo>
                  <a:lnTo>
                    <a:pt x="52" y="4"/>
                  </a:lnTo>
                  <a:cubicBezTo>
                    <a:pt x="53" y="2"/>
                    <a:pt x="53" y="2"/>
                    <a:pt x="54" y="1"/>
                  </a:cubicBezTo>
                  <a:cubicBezTo>
                    <a:pt x="54" y="1"/>
                    <a:pt x="55" y="0"/>
                    <a:pt x="56" y="0"/>
                  </a:cubicBezTo>
                  <a:cubicBezTo>
                    <a:pt x="57" y="0"/>
                    <a:pt x="59" y="0"/>
                    <a:pt x="62" y="0"/>
                  </a:cubicBezTo>
                  <a:cubicBezTo>
                    <a:pt x="64" y="0"/>
                    <a:pt x="66" y="0"/>
                    <a:pt x="67" y="0"/>
                  </a:cubicBezTo>
                  <a:cubicBezTo>
                    <a:pt x="69" y="0"/>
                    <a:pt x="70" y="1"/>
                    <a:pt x="71" y="1"/>
                  </a:cubicBezTo>
                  <a:cubicBezTo>
                    <a:pt x="71" y="2"/>
                    <a:pt x="72" y="3"/>
                    <a:pt x="72" y="4"/>
                  </a:cubicBezTo>
                  <a:cubicBezTo>
                    <a:pt x="72" y="5"/>
                    <a:pt x="72" y="6"/>
                    <a:pt x="71" y="7"/>
                  </a:cubicBezTo>
                  <a:lnTo>
                    <a:pt x="48" y="75"/>
                  </a:lnTo>
                  <a:close/>
                </a:path>
              </a:pathLst>
            </a:custGeom>
            <a:solidFill>
              <a:srgbClr val="4E95D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1" name="Freeform 179">
              <a:extLst>
                <a:ext uri="{FF2B5EF4-FFF2-40B4-BE49-F238E27FC236}">
                  <a16:creationId xmlns:a16="http://schemas.microsoft.com/office/drawing/2014/main" id="{5B513D0E-04B8-42D6-92A7-45399FF6D5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89" y="1561"/>
              <a:ext cx="30" cy="49"/>
            </a:xfrm>
            <a:custGeom>
              <a:avLst/>
              <a:gdLst>
                <a:gd name="T0" fmla="*/ 69 w 69"/>
                <a:gd name="T1" fmla="*/ 105 h 110"/>
                <a:gd name="T2" fmla="*/ 69 w 69"/>
                <a:gd name="T3" fmla="*/ 105 h 110"/>
                <a:gd name="T4" fmla="*/ 69 w 69"/>
                <a:gd name="T5" fmla="*/ 107 h 110"/>
                <a:gd name="T6" fmla="*/ 68 w 69"/>
                <a:gd name="T7" fmla="*/ 108 h 110"/>
                <a:gd name="T8" fmla="*/ 65 w 69"/>
                <a:gd name="T9" fmla="*/ 108 h 110"/>
                <a:gd name="T10" fmla="*/ 61 w 69"/>
                <a:gd name="T11" fmla="*/ 108 h 110"/>
                <a:gd name="T12" fmla="*/ 57 w 69"/>
                <a:gd name="T13" fmla="*/ 108 h 110"/>
                <a:gd name="T14" fmla="*/ 55 w 69"/>
                <a:gd name="T15" fmla="*/ 108 h 110"/>
                <a:gd name="T16" fmla="*/ 53 w 69"/>
                <a:gd name="T17" fmla="*/ 107 h 110"/>
                <a:gd name="T18" fmla="*/ 53 w 69"/>
                <a:gd name="T19" fmla="*/ 105 h 110"/>
                <a:gd name="T20" fmla="*/ 53 w 69"/>
                <a:gd name="T21" fmla="*/ 98 h 110"/>
                <a:gd name="T22" fmla="*/ 42 w 69"/>
                <a:gd name="T23" fmla="*/ 106 h 110"/>
                <a:gd name="T24" fmla="*/ 29 w 69"/>
                <a:gd name="T25" fmla="*/ 110 h 110"/>
                <a:gd name="T26" fmla="*/ 15 w 69"/>
                <a:gd name="T27" fmla="*/ 107 h 110"/>
                <a:gd name="T28" fmla="*/ 6 w 69"/>
                <a:gd name="T29" fmla="*/ 98 h 110"/>
                <a:gd name="T30" fmla="*/ 1 w 69"/>
                <a:gd name="T31" fmla="*/ 86 h 110"/>
                <a:gd name="T32" fmla="*/ 0 w 69"/>
                <a:gd name="T33" fmla="*/ 72 h 110"/>
                <a:gd name="T34" fmla="*/ 2 w 69"/>
                <a:gd name="T35" fmla="*/ 55 h 110"/>
                <a:gd name="T36" fmla="*/ 8 w 69"/>
                <a:gd name="T37" fmla="*/ 42 h 110"/>
                <a:gd name="T38" fmla="*/ 17 w 69"/>
                <a:gd name="T39" fmla="*/ 34 h 110"/>
                <a:gd name="T40" fmla="*/ 30 w 69"/>
                <a:gd name="T41" fmla="*/ 32 h 110"/>
                <a:gd name="T42" fmla="*/ 41 w 69"/>
                <a:gd name="T43" fmla="*/ 34 h 110"/>
                <a:gd name="T44" fmla="*/ 50 w 69"/>
                <a:gd name="T45" fmla="*/ 41 h 110"/>
                <a:gd name="T46" fmla="*/ 50 w 69"/>
                <a:gd name="T47" fmla="*/ 3 h 110"/>
                <a:gd name="T48" fmla="*/ 50 w 69"/>
                <a:gd name="T49" fmla="*/ 2 h 110"/>
                <a:gd name="T50" fmla="*/ 52 w 69"/>
                <a:gd name="T51" fmla="*/ 1 h 110"/>
                <a:gd name="T52" fmla="*/ 55 w 69"/>
                <a:gd name="T53" fmla="*/ 0 h 110"/>
                <a:gd name="T54" fmla="*/ 60 w 69"/>
                <a:gd name="T55" fmla="*/ 0 h 110"/>
                <a:gd name="T56" fmla="*/ 64 w 69"/>
                <a:gd name="T57" fmla="*/ 0 h 110"/>
                <a:gd name="T58" fmla="*/ 67 w 69"/>
                <a:gd name="T59" fmla="*/ 1 h 110"/>
                <a:gd name="T60" fmla="*/ 69 w 69"/>
                <a:gd name="T61" fmla="*/ 2 h 110"/>
                <a:gd name="T62" fmla="*/ 69 w 69"/>
                <a:gd name="T63" fmla="*/ 3 h 110"/>
                <a:gd name="T64" fmla="*/ 69 w 69"/>
                <a:gd name="T65" fmla="*/ 105 h 110"/>
                <a:gd name="T66" fmla="*/ 50 w 69"/>
                <a:gd name="T67" fmla="*/ 59 h 110"/>
                <a:gd name="T68" fmla="*/ 50 w 69"/>
                <a:gd name="T69" fmla="*/ 59 h 110"/>
                <a:gd name="T70" fmla="*/ 42 w 69"/>
                <a:gd name="T71" fmla="*/ 51 h 110"/>
                <a:gd name="T72" fmla="*/ 34 w 69"/>
                <a:gd name="T73" fmla="*/ 48 h 110"/>
                <a:gd name="T74" fmla="*/ 27 w 69"/>
                <a:gd name="T75" fmla="*/ 50 h 110"/>
                <a:gd name="T76" fmla="*/ 23 w 69"/>
                <a:gd name="T77" fmla="*/ 55 h 110"/>
                <a:gd name="T78" fmla="*/ 20 w 69"/>
                <a:gd name="T79" fmla="*/ 62 h 110"/>
                <a:gd name="T80" fmla="*/ 20 w 69"/>
                <a:gd name="T81" fmla="*/ 70 h 110"/>
                <a:gd name="T82" fmla="*/ 20 w 69"/>
                <a:gd name="T83" fmla="*/ 79 h 110"/>
                <a:gd name="T84" fmla="*/ 23 w 69"/>
                <a:gd name="T85" fmla="*/ 86 h 110"/>
                <a:gd name="T86" fmla="*/ 27 w 69"/>
                <a:gd name="T87" fmla="*/ 91 h 110"/>
                <a:gd name="T88" fmla="*/ 34 w 69"/>
                <a:gd name="T89" fmla="*/ 93 h 110"/>
                <a:gd name="T90" fmla="*/ 37 w 69"/>
                <a:gd name="T91" fmla="*/ 93 h 110"/>
                <a:gd name="T92" fmla="*/ 41 w 69"/>
                <a:gd name="T93" fmla="*/ 91 h 110"/>
                <a:gd name="T94" fmla="*/ 45 w 69"/>
                <a:gd name="T95" fmla="*/ 87 h 110"/>
                <a:gd name="T96" fmla="*/ 50 w 69"/>
                <a:gd name="T97" fmla="*/ 82 h 110"/>
                <a:gd name="T98" fmla="*/ 50 w 69"/>
                <a:gd name="T99" fmla="*/ 5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9" h="110">
                  <a:moveTo>
                    <a:pt x="69" y="105"/>
                  </a:moveTo>
                  <a:lnTo>
                    <a:pt x="69" y="105"/>
                  </a:lnTo>
                  <a:cubicBezTo>
                    <a:pt x="69" y="106"/>
                    <a:pt x="69" y="106"/>
                    <a:pt x="69" y="107"/>
                  </a:cubicBezTo>
                  <a:cubicBezTo>
                    <a:pt x="69" y="107"/>
                    <a:pt x="68" y="107"/>
                    <a:pt x="68" y="108"/>
                  </a:cubicBezTo>
                  <a:cubicBezTo>
                    <a:pt x="67" y="108"/>
                    <a:pt x="66" y="108"/>
                    <a:pt x="65" y="108"/>
                  </a:cubicBezTo>
                  <a:cubicBezTo>
                    <a:pt x="64" y="108"/>
                    <a:pt x="63" y="108"/>
                    <a:pt x="61" y="108"/>
                  </a:cubicBezTo>
                  <a:cubicBezTo>
                    <a:pt x="60" y="108"/>
                    <a:pt x="58" y="108"/>
                    <a:pt x="57" y="108"/>
                  </a:cubicBezTo>
                  <a:cubicBezTo>
                    <a:pt x="56" y="108"/>
                    <a:pt x="55" y="108"/>
                    <a:pt x="55" y="108"/>
                  </a:cubicBezTo>
                  <a:cubicBezTo>
                    <a:pt x="54" y="107"/>
                    <a:pt x="54" y="107"/>
                    <a:pt x="53" y="107"/>
                  </a:cubicBezTo>
                  <a:cubicBezTo>
                    <a:pt x="53" y="106"/>
                    <a:pt x="53" y="106"/>
                    <a:pt x="53" y="105"/>
                  </a:cubicBezTo>
                  <a:lnTo>
                    <a:pt x="53" y="98"/>
                  </a:lnTo>
                  <a:cubicBezTo>
                    <a:pt x="49" y="101"/>
                    <a:pt x="46" y="104"/>
                    <a:pt x="42" y="106"/>
                  </a:cubicBezTo>
                  <a:cubicBezTo>
                    <a:pt x="38" y="109"/>
                    <a:pt x="33" y="110"/>
                    <a:pt x="29" y="110"/>
                  </a:cubicBezTo>
                  <a:cubicBezTo>
                    <a:pt x="23" y="110"/>
                    <a:pt x="19" y="109"/>
                    <a:pt x="15" y="107"/>
                  </a:cubicBezTo>
                  <a:cubicBezTo>
                    <a:pt x="12" y="105"/>
                    <a:pt x="9" y="102"/>
                    <a:pt x="6" y="98"/>
                  </a:cubicBezTo>
                  <a:cubicBezTo>
                    <a:pt x="4" y="95"/>
                    <a:pt x="2" y="91"/>
                    <a:pt x="1" y="86"/>
                  </a:cubicBezTo>
                  <a:cubicBezTo>
                    <a:pt x="0" y="82"/>
                    <a:pt x="0" y="77"/>
                    <a:pt x="0" y="72"/>
                  </a:cubicBezTo>
                  <a:cubicBezTo>
                    <a:pt x="0" y="65"/>
                    <a:pt x="0" y="60"/>
                    <a:pt x="2" y="55"/>
                  </a:cubicBezTo>
                  <a:cubicBezTo>
                    <a:pt x="3" y="50"/>
                    <a:pt x="5" y="46"/>
                    <a:pt x="8" y="42"/>
                  </a:cubicBezTo>
                  <a:cubicBezTo>
                    <a:pt x="10" y="39"/>
                    <a:pt x="13" y="36"/>
                    <a:pt x="17" y="34"/>
                  </a:cubicBezTo>
                  <a:cubicBezTo>
                    <a:pt x="21" y="32"/>
                    <a:pt x="25" y="32"/>
                    <a:pt x="30" y="32"/>
                  </a:cubicBezTo>
                  <a:cubicBezTo>
                    <a:pt x="34" y="32"/>
                    <a:pt x="37" y="32"/>
                    <a:pt x="41" y="34"/>
                  </a:cubicBezTo>
                  <a:cubicBezTo>
                    <a:pt x="44" y="35"/>
                    <a:pt x="47" y="38"/>
                    <a:pt x="50" y="41"/>
                  </a:cubicBezTo>
                  <a:lnTo>
                    <a:pt x="50" y="3"/>
                  </a:lnTo>
                  <a:cubicBezTo>
                    <a:pt x="50" y="3"/>
                    <a:pt x="50" y="2"/>
                    <a:pt x="50" y="2"/>
                  </a:cubicBezTo>
                  <a:cubicBezTo>
                    <a:pt x="51" y="2"/>
                    <a:pt x="51" y="1"/>
                    <a:pt x="52" y="1"/>
                  </a:cubicBezTo>
                  <a:cubicBezTo>
                    <a:pt x="53" y="1"/>
                    <a:pt x="54" y="0"/>
                    <a:pt x="55" y="0"/>
                  </a:cubicBezTo>
                  <a:cubicBezTo>
                    <a:pt x="56" y="0"/>
                    <a:pt x="58" y="0"/>
                    <a:pt x="60" y="0"/>
                  </a:cubicBezTo>
                  <a:cubicBezTo>
                    <a:pt x="62" y="0"/>
                    <a:pt x="63" y="0"/>
                    <a:pt x="64" y="0"/>
                  </a:cubicBezTo>
                  <a:cubicBezTo>
                    <a:pt x="66" y="0"/>
                    <a:pt x="67" y="1"/>
                    <a:pt x="67" y="1"/>
                  </a:cubicBezTo>
                  <a:cubicBezTo>
                    <a:pt x="68" y="1"/>
                    <a:pt x="69" y="2"/>
                    <a:pt x="69" y="2"/>
                  </a:cubicBezTo>
                  <a:cubicBezTo>
                    <a:pt x="69" y="2"/>
                    <a:pt x="69" y="3"/>
                    <a:pt x="69" y="3"/>
                  </a:cubicBezTo>
                  <a:lnTo>
                    <a:pt x="69" y="105"/>
                  </a:lnTo>
                  <a:close/>
                  <a:moveTo>
                    <a:pt x="50" y="59"/>
                  </a:moveTo>
                  <a:lnTo>
                    <a:pt x="50" y="59"/>
                  </a:lnTo>
                  <a:cubicBezTo>
                    <a:pt x="47" y="55"/>
                    <a:pt x="45" y="53"/>
                    <a:pt x="42" y="51"/>
                  </a:cubicBezTo>
                  <a:cubicBezTo>
                    <a:pt x="39" y="49"/>
                    <a:pt x="37" y="48"/>
                    <a:pt x="34" y="48"/>
                  </a:cubicBezTo>
                  <a:cubicBezTo>
                    <a:pt x="31" y="48"/>
                    <a:pt x="29" y="49"/>
                    <a:pt x="27" y="50"/>
                  </a:cubicBezTo>
                  <a:cubicBezTo>
                    <a:pt x="26" y="51"/>
                    <a:pt x="24" y="53"/>
                    <a:pt x="23" y="55"/>
                  </a:cubicBezTo>
                  <a:cubicBezTo>
                    <a:pt x="22" y="57"/>
                    <a:pt x="21" y="60"/>
                    <a:pt x="20" y="62"/>
                  </a:cubicBezTo>
                  <a:cubicBezTo>
                    <a:pt x="20" y="65"/>
                    <a:pt x="20" y="67"/>
                    <a:pt x="20" y="70"/>
                  </a:cubicBezTo>
                  <a:cubicBezTo>
                    <a:pt x="20" y="73"/>
                    <a:pt x="20" y="76"/>
                    <a:pt x="20" y="79"/>
                  </a:cubicBezTo>
                  <a:cubicBezTo>
                    <a:pt x="21" y="81"/>
                    <a:pt x="22" y="84"/>
                    <a:pt x="23" y="86"/>
                  </a:cubicBezTo>
                  <a:cubicBezTo>
                    <a:pt x="24" y="88"/>
                    <a:pt x="25" y="90"/>
                    <a:pt x="27" y="91"/>
                  </a:cubicBezTo>
                  <a:cubicBezTo>
                    <a:pt x="29" y="92"/>
                    <a:pt x="31" y="93"/>
                    <a:pt x="34" y="93"/>
                  </a:cubicBezTo>
                  <a:cubicBezTo>
                    <a:pt x="35" y="93"/>
                    <a:pt x="36" y="93"/>
                    <a:pt x="37" y="93"/>
                  </a:cubicBezTo>
                  <a:cubicBezTo>
                    <a:pt x="39" y="92"/>
                    <a:pt x="40" y="91"/>
                    <a:pt x="41" y="91"/>
                  </a:cubicBezTo>
                  <a:cubicBezTo>
                    <a:pt x="43" y="90"/>
                    <a:pt x="44" y="89"/>
                    <a:pt x="45" y="87"/>
                  </a:cubicBezTo>
                  <a:cubicBezTo>
                    <a:pt x="47" y="86"/>
                    <a:pt x="48" y="84"/>
                    <a:pt x="50" y="82"/>
                  </a:cubicBezTo>
                  <a:lnTo>
                    <a:pt x="50" y="59"/>
                  </a:lnTo>
                  <a:close/>
                </a:path>
              </a:pathLst>
            </a:custGeom>
            <a:solidFill>
              <a:srgbClr val="4E95D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2" name="Freeform 180">
              <a:extLst>
                <a:ext uri="{FF2B5EF4-FFF2-40B4-BE49-F238E27FC236}">
                  <a16:creationId xmlns:a16="http://schemas.microsoft.com/office/drawing/2014/main" id="{0BBBB46A-FCD8-4F0F-A8C6-099D78FD84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27" y="1575"/>
              <a:ext cx="30" cy="35"/>
            </a:xfrm>
            <a:custGeom>
              <a:avLst/>
              <a:gdLst>
                <a:gd name="T0" fmla="*/ 68 w 68"/>
                <a:gd name="T1" fmla="*/ 37 h 78"/>
                <a:gd name="T2" fmla="*/ 68 w 68"/>
                <a:gd name="T3" fmla="*/ 37 h 78"/>
                <a:gd name="T4" fmla="*/ 67 w 68"/>
                <a:gd name="T5" fmla="*/ 42 h 78"/>
                <a:gd name="T6" fmla="*/ 62 w 68"/>
                <a:gd name="T7" fmla="*/ 44 h 78"/>
                <a:gd name="T8" fmla="*/ 20 w 68"/>
                <a:gd name="T9" fmla="*/ 44 h 78"/>
                <a:gd name="T10" fmla="*/ 21 w 68"/>
                <a:gd name="T11" fmla="*/ 52 h 78"/>
                <a:gd name="T12" fmla="*/ 25 w 68"/>
                <a:gd name="T13" fmla="*/ 58 h 78"/>
                <a:gd name="T14" fmla="*/ 30 w 68"/>
                <a:gd name="T15" fmla="*/ 62 h 78"/>
                <a:gd name="T16" fmla="*/ 39 w 68"/>
                <a:gd name="T17" fmla="*/ 63 h 78"/>
                <a:gd name="T18" fmla="*/ 48 w 68"/>
                <a:gd name="T19" fmla="*/ 62 h 78"/>
                <a:gd name="T20" fmla="*/ 55 w 68"/>
                <a:gd name="T21" fmla="*/ 61 h 78"/>
                <a:gd name="T22" fmla="*/ 60 w 68"/>
                <a:gd name="T23" fmla="*/ 59 h 78"/>
                <a:gd name="T24" fmla="*/ 63 w 68"/>
                <a:gd name="T25" fmla="*/ 58 h 78"/>
                <a:gd name="T26" fmla="*/ 64 w 68"/>
                <a:gd name="T27" fmla="*/ 58 h 78"/>
                <a:gd name="T28" fmla="*/ 65 w 68"/>
                <a:gd name="T29" fmla="*/ 59 h 78"/>
                <a:gd name="T30" fmla="*/ 65 w 68"/>
                <a:gd name="T31" fmla="*/ 61 h 78"/>
                <a:gd name="T32" fmla="*/ 65 w 68"/>
                <a:gd name="T33" fmla="*/ 65 h 78"/>
                <a:gd name="T34" fmla="*/ 65 w 68"/>
                <a:gd name="T35" fmla="*/ 67 h 78"/>
                <a:gd name="T36" fmla="*/ 65 w 68"/>
                <a:gd name="T37" fmla="*/ 70 h 78"/>
                <a:gd name="T38" fmla="*/ 64 w 68"/>
                <a:gd name="T39" fmla="*/ 71 h 78"/>
                <a:gd name="T40" fmla="*/ 63 w 68"/>
                <a:gd name="T41" fmla="*/ 72 h 78"/>
                <a:gd name="T42" fmla="*/ 61 w 68"/>
                <a:gd name="T43" fmla="*/ 74 h 78"/>
                <a:gd name="T44" fmla="*/ 55 w 68"/>
                <a:gd name="T45" fmla="*/ 75 h 78"/>
                <a:gd name="T46" fmla="*/ 47 w 68"/>
                <a:gd name="T47" fmla="*/ 77 h 78"/>
                <a:gd name="T48" fmla="*/ 37 w 68"/>
                <a:gd name="T49" fmla="*/ 78 h 78"/>
                <a:gd name="T50" fmla="*/ 21 w 68"/>
                <a:gd name="T51" fmla="*/ 75 h 78"/>
                <a:gd name="T52" fmla="*/ 10 w 68"/>
                <a:gd name="T53" fmla="*/ 68 h 78"/>
                <a:gd name="T54" fmla="*/ 3 w 68"/>
                <a:gd name="T55" fmla="*/ 56 h 78"/>
                <a:gd name="T56" fmla="*/ 0 w 68"/>
                <a:gd name="T57" fmla="*/ 39 h 78"/>
                <a:gd name="T58" fmla="*/ 3 w 68"/>
                <a:gd name="T59" fmla="*/ 23 h 78"/>
                <a:gd name="T60" fmla="*/ 10 w 68"/>
                <a:gd name="T61" fmla="*/ 10 h 78"/>
                <a:gd name="T62" fmla="*/ 21 w 68"/>
                <a:gd name="T63" fmla="*/ 2 h 78"/>
                <a:gd name="T64" fmla="*/ 36 w 68"/>
                <a:gd name="T65" fmla="*/ 0 h 78"/>
                <a:gd name="T66" fmla="*/ 51 w 68"/>
                <a:gd name="T67" fmla="*/ 2 h 78"/>
                <a:gd name="T68" fmla="*/ 61 w 68"/>
                <a:gd name="T69" fmla="*/ 9 h 78"/>
                <a:gd name="T70" fmla="*/ 66 w 68"/>
                <a:gd name="T71" fmla="*/ 20 h 78"/>
                <a:gd name="T72" fmla="*/ 68 w 68"/>
                <a:gd name="T73" fmla="*/ 33 h 78"/>
                <a:gd name="T74" fmla="*/ 68 w 68"/>
                <a:gd name="T75" fmla="*/ 37 h 78"/>
                <a:gd name="T76" fmla="*/ 49 w 68"/>
                <a:gd name="T77" fmla="*/ 31 h 78"/>
                <a:gd name="T78" fmla="*/ 49 w 68"/>
                <a:gd name="T79" fmla="*/ 31 h 78"/>
                <a:gd name="T80" fmla="*/ 46 w 68"/>
                <a:gd name="T81" fmla="*/ 18 h 78"/>
                <a:gd name="T82" fmla="*/ 35 w 68"/>
                <a:gd name="T83" fmla="*/ 13 h 78"/>
                <a:gd name="T84" fmla="*/ 29 w 68"/>
                <a:gd name="T85" fmla="*/ 15 h 78"/>
                <a:gd name="T86" fmla="*/ 24 w 68"/>
                <a:gd name="T87" fmla="*/ 19 h 78"/>
                <a:gd name="T88" fmla="*/ 21 w 68"/>
                <a:gd name="T89" fmla="*/ 24 h 78"/>
                <a:gd name="T90" fmla="*/ 20 w 68"/>
                <a:gd name="T91" fmla="*/ 31 h 78"/>
                <a:gd name="T92" fmla="*/ 49 w 68"/>
                <a:gd name="T93" fmla="*/ 3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8" h="78">
                  <a:moveTo>
                    <a:pt x="68" y="37"/>
                  </a:moveTo>
                  <a:lnTo>
                    <a:pt x="68" y="37"/>
                  </a:lnTo>
                  <a:cubicBezTo>
                    <a:pt x="68" y="39"/>
                    <a:pt x="68" y="41"/>
                    <a:pt x="67" y="42"/>
                  </a:cubicBezTo>
                  <a:cubicBezTo>
                    <a:pt x="66" y="43"/>
                    <a:pt x="64" y="44"/>
                    <a:pt x="62" y="44"/>
                  </a:cubicBezTo>
                  <a:lnTo>
                    <a:pt x="20" y="44"/>
                  </a:lnTo>
                  <a:cubicBezTo>
                    <a:pt x="20" y="46"/>
                    <a:pt x="21" y="49"/>
                    <a:pt x="21" y="52"/>
                  </a:cubicBezTo>
                  <a:cubicBezTo>
                    <a:pt x="22" y="54"/>
                    <a:pt x="23" y="56"/>
                    <a:pt x="25" y="58"/>
                  </a:cubicBezTo>
                  <a:cubicBezTo>
                    <a:pt x="26" y="59"/>
                    <a:pt x="28" y="61"/>
                    <a:pt x="30" y="62"/>
                  </a:cubicBezTo>
                  <a:cubicBezTo>
                    <a:pt x="33" y="62"/>
                    <a:pt x="36" y="63"/>
                    <a:pt x="39" y="63"/>
                  </a:cubicBezTo>
                  <a:cubicBezTo>
                    <a:pt x="43" y="63"/>
                    <a:pt x="46" y="63"/>
                    <a:pt x="48" y="62"/>
                  </a:cubicBezTo>
                  <a:cubicBezTo>
                    <a:pt x="51" y="62"/>
                    <a:pt x="53" y="61"/>
                    <a:pt x="55" y="61"/>
                  </a:cubicBezTo>
                  <a:cubicBezTo>
                    <a:pt x="57" y="60"/>
                    <a:pt x="58" y="59"/>
                    <a:pt x="60" y="59"/>
                  </a:cubicBezTo>
                  <a:cubicBezTo>
                    <a:pt x="61" y="58"/>
                    <a:pt x="62" y="58"/>
                    <a:pt x="63" y="58"/>
                  </a:cubicBezTo>
                  <a:cubicBezTo>
                    <a:pt x="63" y="58"/>
                    <a:pt x="63" y="58"/>
                    <a:pt x="64" y="58"/>
                  </a:cubicBezTo>
                  <a:cubicBezTo>
                    <a:pt x="64" y="59"/>
                    <a:pt x="64" y="59"/>
                    <a:pt x="65" y="59"/>
                  </a:cubicBezTo>
                  <a:cubicBezTo>
                    <a:pt x="65" y="60"/>
                    <a:pt x="65" y="61"/>
                    <a:pt x="65" y="61"/>
                  </a:cubicBezTo>
                  <a:cubicBezTo>
                    <a:pt x="65" y="62"/>
                    <a:pt x="65" y="63"/>
                    <a:pt x="65" y="65"/>
                  </a:cubicBezTo>
                  <a:cubicBezTo>
                    <a:pt x="65" y="66"/>
                    <a:pt x="65" y="67"/>
                    <a:pt x="65" y="67"/>
                  </a:cubicBezTo>
                  <a:cubicBezTo>
                    <a:pt x="65" y="68"/>
                    <a:pt x="65" y="69"/>
                    <a:pt x="65" y="70"/>
                  </a:cubicBezTo>
                  <a:cubicBezTo>
                    <a:pt x="65" y="70"/>
                    <a:pt x="65" y="71"/>
                    <a:pt x="64" y="71"/>
                  </a:cubicBezTo>
                  <a:cubicBezTo>
                    <a:pt x="64" y="71"/>
                    <a:pt x="64" y="72"/>
                    <a:pt x="63" y="72"/>
                  </a:cubicBezTo>
                  <a:cubicBezTo>
                    <a:pt x="63" y="72"/>
                    <a:pt x="62" y="73"/>
                    <a:pt x="61" y="74"/>
                  </a:cubicBezTo>
                  <a:cubicBezTo>
                    <a:pt x="59" y="74"/>
                    <a:pt x="57" y="75"/>
                    <a:pt x="55" y="75"/>
                  </a:cubicBezTo>
                  <a:cubicBezTo>
                    <a:pt x="53" y="76"/>
                    <a:pt x="50" y="77"/>
                    <a:pt x="47" y="77"/>
                  </a:cubicBezTo>
                  <a:cubicBezTo>
                    <a:pt x="44" y="77"/>
                    <a:pt x="41" y="78"/>
                    <a:pt x="37" y="78"/>
                  </a:cubicBezTo>
                  <a:cubicBezTo>
                    <a:pt x="31" y="78"/>
                    <a:pt x="26" y="77"/>
                    <a:pt x="21" y="75"/>
                  </a:cubicBezTo>
                  <a:cubicBezTo>
                    <a:pt x="17" y="74"/>
                    <a:pt x="13" y="71"/>
                    <a:pt x="10" y="68"/>
                  </a:cubicBezTo>
                  <a:cubicBezTo>
                    <a:pt x="6" y="65"/>
                    <a:pt x="4" y="61"/>
                    <a:pt x="3" y="56"/>
                  </a:cubicBezTo>
                  <a:cubicBezTo>
                    <a:pt x="1" y="51"/>
                    <a:pt x="0" y="46"/>
                    <a:pt x="0" y="39"/>
                  </a:cubicBezTo>
                  <a:cubicBezTo>
                    <a:pt x="0" y="33"/>
                    <a:pt x="1" y="28"/>
                    <a:pt x="3" y="23"/>
                  </a:cubicBezTo>
                  <a:cubicBezTo>
                    <a:pt x="4" y="18"/>
                    <a:pt x="7" y="14"/>
                    <a:pt x="10" y="10"/>
                  </a:cubicBezTo>
                  <a:cubicBezTo>
                    <a:pt x="13" y="7"/>
                    <a:pt x="16" y="4"/>
                    <a:pt x="21" y="2"/>
                  </a:cubicBezTo>
                  <a:cubicBezTo>
                    <a:pt x="25" y="0"/>
                    <a:pt x="30" y="0"/>
                    <a:pt x="36" y="0"/>
                  </a:cubicBezTo>
                  <a:cubicBezTo>
                    <a:pt x="41" y="0"/>
                    <a:pt x="46" y="0"/>
                    <a:pt x="51" y="2"/>
                  </a:cubicBezTo>
                  <a:cubicBezTo>
                    <a:pt x="55" y="4"/>
                    <a:pt x="58" y="6"/>
                    <a:pt x="61" y="9"/>
                  </a:cubicBezTo>
                  <a:cubicBezTo>
                    <a:pt x="63" y="12"/>
                    <a:pt x="65" y="16"/>
                    <a:pt x="66" y="20"/>
                  </a:cubicBezTo>
                  <a:cubicBezTo>
                    <a:pt x="68" y="24"/>
                    <a:pt x="68" y="29"/>
                    <a:pt x="68" y="33"/>
                  </a:cubicBezTo>
                  <a:lnTo>
                    <a:pt x="68" y="37"/>
                  </a:lnTo>
                  <a:close/>
                  <a:moveTo>
                    <a:pt x="49" y="31"/>
                  </a:moveTo>
                  <a:lnTo>
                    <a:pt x="49" y="31"/>
                  </a:lnTo>
                  <a:cubicBezTo>
                    <a:pt x="50" y="25"/>
                    <a:pt x="48" y="21"/>
                    <a:pt x="46" y="18"/>
                  </a:cubicBezTo>
                  <a:cubicBezTo>
                    <a:pt x="44" y="15"/>
                    <a:pt x="40" y="13"/>
                    <a:pt x="35" y="13"/>
                  </a:cubicBezTo>
                  <a:cubicBezTo>
                    <a:pt x="33" y="13"/>
                    <a:pt x="31" y="14"/>
                    <a:pt x="29" y="15"/>
                  </a:cubicBezTo>
                  <a:cubicBezTo>
                    <a:pt x="27" y="16"/>
                    <a:pt x="25" y="17"/>
                    <a:pt x="24" y="19"/>
                  </a:cubicBezTo>
                  <a:cubicBezTo>
                    <a:pt x="23" y="20"/>
                    <a:pt x="22" y="22"/>
                    <a:pt x="21" y="24"/>
                  </a:cubicBezTo>
                  <a:cubicBezTo>
                    <a:pt x="21" y="26"/>
                    <a:pt x="20" y="29"/>
                    <a:pt x="20" y="31"/>
                  </a:cubicBezTo>
                  <a:lnTo>
                    <a:pt x="49" y="31"/>
                  </a:lnTo>
                  <a:close/>
                </a:path>
              </a:pathLst>
            </a:custGeom>
            <a:solidFill>
              <a:srgbClr val="4E95D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3" name="Freeform 181">
              <a:extLst>
                <a:ext uri="{FF2B5EF4-FFF2-40B4-BE49-F238E27FC236}">
                  <a16:creationId xmlns:a16="http://schemas.microsoft.com/office/drawing/2014/main" id="{FCEBDC5D-C9DE-4401-A02F-886AD5C816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64" y="1575"/>
              <a:ext cx="31" cy="46"/>
            </a:xfrm>
            <a:custGeom>
              <a:avLst/>
              <a:gdLst>
                <a:gd name="T0" fmla="*/ 70 w 70"/>
                <a:gd name="T1" fmla="*/ 38 h 104"/>
                <a:gd name="T2" fmla="*/ 70 w 70"/>
                <a:gd name="T3" fmla="*/ 38 h 104"/>
                <a:gd name="T4" fmla="*/ 68 w 70"/>
                <a:gd name="T5" fmla="*/ 54 h 104"/>
                <a:gd name="T6" fmla="*/ 62 w 70"/>
                <a:gd name="T7" fmla="*/ 67 h 104"/>
                <a:gd name="T8" fmla="*/ 53 w 70"/>
                <a:gd name="T9" fmla="*/ 75 h 104"/>
                <a:gd name="T10" fmla="*/ 40 w 70"/>
                <a:gd name="T11" fmla="*/ 78 h 104"/>
                <a:gd name="T12" fmla="*/ 34 w 70"/>
                <a:gd name="T13" fmla="*/ 77 h 104"/>
                <a:gd name="T14" fmla="*/ 29 w 70"/>
                <a:gd name="T15" fmla="*/ 75 h 104"/>
                <a:gd name="T16" fmla="*/ 25 w 70"/>
                <a:gd name="T17" fmla="*/ 72 h 104"/>
                <a:gd name="T18" fmla="*/ 20 w 70"/>
                <a:gd name="T19" fmla="*/ 68 h 104"/>
                <a:gd name="T20" fmla="*/ 20 w 70"/>
                <a:gd name="T21" fmla="*/ 101 h 104"/>
                <a:gd name="T22" fmla="*/ 19 w 70"/>
                <a:gd name="T23" fmla="*/ 102 h 104"/>
                <a:gd name="T24" fmla="*/ 18 w 70"/>
                <a:gd name="T25" fmla="*/ 103 h 104"/>
                <a:gd name="T26" fmla="*/ 15 w 70"/>
                <a:gd name="T27" fmla="*/ 104 h 104"/>
                <a:gd name="T28" fmla="*/ 10 w 70"/>
                <a:gd name="T29" fmla="*/ 104 h 104"/>
                <a:gd name="T30" fmla="*/ 5 w 70"/>
                <a:gd name="T31" fmla="*/ 104 h 104"/>
                <a:gd name="T32" fmla="*/ 2 w 70"/>
                <a:gd name="T33" fmla="*/ 103 h 104"/>
                <a:gd name="T34" fmla="*/ 1 w 70"/>
                <a:gd name="T35" fmla="*/ 102 h 104"/>
                <a:gd name="T36" fmla="*/ 0 w 70"/>
                <a:gd name="T37" fmla="*/ 101 h 104"/>
                <a:gd name="T38" fmla="*/ 0 w 70"/>
                <a:gd name="T39" fmla="*/ 4 h 104"/>
                <a:gd name="T40" fmla="*/ 1 w 70"/>
                <a:gd name="T41" fmla="*/ 3 h 104"/>
                <a:gd name="T42" fmla="*/ 2 w 70"/>
                <a:gd name="T43" fmla="*/ 2 h 104"/>
                <a:gd name="T44" fmla="*/ 5 w 70"/>
                <a:gd name="T45" fmla="*/ 1 h 104"/>
                <a:gd name="T46" fmla="*/ 9 w 70"/>
                <a:gd name="T47" fmla="*/ 1 h 104"/>
                <a:gd name="T48" fmla="*/ 13 w 70"/>
                <a:gd name="T49" fmla="*/ 1 h 104"/>
                <a:gd name="T50" fmla="*/ 15 w 70"/>
                <a:gd name="T51" fmla="*/ 2 h 104"/>
                <a:gd name="T52" fmla="*/ 16 w 70"/>
                <a:gd name="T53" fmla="*/ 3 h 104"/>
                <a:gd name="T54" fmla="*/ 17 w 70"/>
                <a:gd name="T55" fmla="*/ 4 h 104"/>
                <a:gd name="T56" fmla="*/ 17 w 70"/>
                <a:gd name="T57" fmla="*/ 12 h 104"/>
                <a:gd name="T58" fmla="*/ 23 w 70"/>
                <a:gd name="T59" fmla="*/ 7 h 104"/>
                <a:gd name="T60" fmla="*/ 29 w 70"/>
                <a:gd name="T61" fmla="*/ 3 h 104"/>
                <a:gd name="T62" fmla="*/ 35 w 70"/>
                <a:gd name="T63" fmla="*/ 0 h 104"/>
                <a:gd name="T64" fmla="*/ 42 w 70"/>
                <a:gd name="T65" fmla="*/ 0 h 104"/>
                <a:gd name="T66" fmla="*/ 55 w 70"/>
                <a:gd name="T67" fmla="*/ 3 h 104"/>
                <a:gd name="T68" fmla="*/ 64 w 70"/>
                <a:gd name="T69" fmla="*/ 11 h 104"/>
                <a:gd name="T70" fmla="*/ 68 w 70"/>
                <a:gd name="T71" fmla="*/ 23 h 104"/>
                <a:gd name="T72" fmla="*/ 70 w 70"/>
                <a:gd name="T73" fmla="*/ 38 h 104"/>
                <a:gd name="T74" fmla="*/ 70 w 70"/>
                <a:gd name="T75" fmla="*/ 38 h 104"/>
                <a:gd name="T76" fmla="*/ 50 w 70"/>
                <a:gd name="T77" fmla="*/ 39 h 104"/>
                <a:gd name="T78" fmla="*/ 50 w 70"/>
                <a:gd name="T79" fmla="*/ 39 h 104"/>
                <a:gd name="T80" fmla="*/ 49 w 70"/>
                <a:gd name="T81" fmla="*/ 30 h 104"/>
                <a:gd name="T82" fmla="*/ 47 w 70"/>
                <a:gd name="T83" fmla="*/ 23 h 104"/>
                <a:gd name="T84" fmla="*/ 43 w 70"/>
                <a:gd name="T85" fmla="*/ 18 h 104"/>
                <a:gd name="T86" fmla="*/ 36 w 70"/>
                <a:gd name="T87" fmla="*/ 16 h 104"/>
                <a:gd name="T88" fmla="*/ 32 w 70"/>
                <a:gd name="T89" fmla="*/ 17 h 104"/>
                <a:gd name="T90" fmla="*/ 28 w 70"/>
                <a:gd name="T91" fmla="*/ 19 h 104"/>
                <a:gd name="T92" fmla="*/ 24 w 70"/>
                <a:gd name="T93" fmla="*/ 22 h 104"/>
                <a:gd name="T94" fmla="*/ 20 w 70"/>
                <a:gd name="T95" fmla="*/ 27 h 104"/>
                <a:gd name="T96" fmla="*/ 20 w 70"/>
                <a:gd name="T97" fmla="*/ 50 h 104"/>
                <a:gd name="T98" fmla="*/ 28 w 70"/>
                <a:gd name="T99" fmla="*/ 58 h 104"/>
                <a:gd name="T100" fmla="*/ 35 w 70"/>
                <a:gd name="T101" fmla="*/ 61 h 104"/>
                <a:gd name="T102" fmla="*/ 42 w 70"/>
                <a:gd name="T103" fmla="*/ 59 h 104"/>
                <a:gd name="T104" fmla="*/ 46 w 70"/>
                <a:gd name="T105" fmla="*/ 54 h 104"/>
                <a:gd name="T106" fmla="*/ 49 w 70"/>
                <a:gd name="T107" fmla="*/ 47 h 104"/>
                <a:gd name="T108" fmla="*/ 50 w 70"/>
                <a:gd name="T109" fmla="*/ 39 h 104"/>
                <a:gd name="T110" fmla="*/ 50 w 70"/>
                <a:gd name="T111" fmla="*/ 3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" h="104">
                  <a:moveTo>
                    <a:pt x="70" y="38"/>
                  </a:moveTo>
                  <a:lnTo>
                    <a:pt x="70" y="38"/>
                  </a:lnTo>
                  <a:cubicBezTo>
                    <a:pt x="70" y="44"/>
                    <a:pt x="69" y="49"/>
                    <a:pt x="68" y="54"/>
                  </a:cubicBezTo>
                  <a:cubicBezTo>
                    <a:pt x="67" y="59"/>
                    <a:pt x="65" y="63"/>
                    <a:pt x="62" y="67"/>
                  </a:cubicBezTo>
                  <a:cubicBezTo>
                    <a:pt x="60" y="70"/>
                    <a:pt x="57" y="73"/>
                    <a:pt x="53" y="75"/>
                  </a:cubicBezTo>
                  <a:cubicBezTo>
                    <a:pt x="49" y="77"/>
                    <a:pt x="45" y="78"/>
                    <a:pt x="40" y="78"/>
                  </a:cubicBezTo>
                  <a:cubicBezTo>
                    <a:pt x="38" y="78"/>
                    <a:pt x="36" y="77"/>
                    <a:pt x="34" y="77"/>
                  </a:cubicBezTo>
                  <a:cubicBezTo>
                    <a:pt x="33" y="77"/>
                    <a:pt x="31" y="76"/>
                    <a:pt x="29" y="75"/>
                  </a:cubicBezTo>
                  <a:cubicBezTo>
                    <a:pt x="28" y="74"/>
                    <a:pt x="26" y="73"/>
                    <a:pt x="25" y="72"/>
                  </a:cubicBezTo>
                  <a:cubicBezTo>
                    <a:pt x="23" y="71"/>
                    <a:pt x="22" y="70"/>
                    <a:pt x="20" y="68"/>
                  </a:cubicBezTo>
                  <a:lnTo>
                    <a:pt x="20" y="101"/>
                  </a:lnTo>
                  <a:cubicBezTo>
                    <a:pt x="20" y="101"/>
                    <a:pt x="20" y="102"/>
                    <a:pt x="19" y="102"/>
                  </a:cubicBezTo>
                  <a:cubicBezTo>
                    <a:pt x="19" y="102"/>
                    <a:pt x="19" y="103"/>
                    <a:pt x="18" y="103"/>
                  </a:cubicBezTo>
                  <a:cubicBezTo>
                    <a:pt x="17" y="103"/>
                    <a:pt x="16" y="104"/>
                    <a:pt x="15" y="104"/>
                  </a:cubicBezTo>
                  <a:cubicBezTo>
                    <a:pt x="14" y="104"/>
                    <a:pt x="12" y="104"/>
                    <a:pt x="10" y="104"/>
                  </a:cubicBezTo>
                  <a:cubicBezTo>
                    <a:pt x="8" y="104"/>
                    <a:pt x="7" y="104"/>
                    <a:pt x="5" y="104"/>
                  </a:cubicBezTo>
                  <a:cubicBezTo>
                    <a:pt x="4" y="104"/>
                    <a:pt x="3" y="103"/>
                    <a:pt x="2" y="103"/>
                  </a:cubicBezTo>
                  <a:cubicBezTo>
                    <a:pt x="2" y="103"/>
                    <a:pt x="1" y="102"/>
                    <a:pt x="1" y="102"/>
                  </a:cubicBezTo>
                  <a:cubicBezTo>
                    <a:pt x="0" y="102"/>
                    <a:pt x="0" y="101"/>
                    <a:pt x="0" y="101"/>
                  </a:cubicBezTo>
                  <a:lnTo>
                    <a:pt x="0" y="4"/>
                  </a:lnTo>
                  <a:cubicBezTo>
                    <a:pt x="0" y="3"/>
                    <a:pt x="0" y="3"/>
                    <a:pt x="1" y="3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6" y="1"/>
                    <a:pt x="7" y="1"/>
                    <a:pt x="9" y="1"/>
                  </a:cubicBezTo>
                  <a:cubicBezTo>
                    <a:pt x="10" y="1"/>
                    <a:pt x="11" y="1"/>
                    <a:pt x="13" y="1"/>
                  </a:cubicBezTo>
                  <a:cubicBezTo>
                    <a:pt x="14" y="1"/>
                    <a:pt x="14" y="1"/>
                    <a:pt x="15" y="2"/>
                  </a:cubicBezTo>
                  <a:cubicBezTo>
                    <a:pt x="16" y="2"/>
                    <a:pt x="16" y="2"/>
                    <a:pt x="16" y="3"/>
                  </a:cubicBezTo>
                  <a:cubicBezTo>
                    <a:pt x="17" y="3"/>
                    <a:pt x="17" y="3"/>
                    <a:pt x="17" y="4"/>
                  </a:cubicBezTo>
                  <a:lnTo>
                    <a:pt x="17" y="12"/>
                  </a:lnTo>
                  <a:cubicBezTo>
                    <a:pt x="19" y="10"/>
                    <a:pt x="21" y="8"/>
                    <a:pt x="23" y="7"/>
                  </a:cubicBezTo>
                  <a:cubicBezTo>
                    <a:pt x="25" y="5"/>
                    <a:pt x="27" y="4"/>
                    <a:pt x="29" y="3"/>
                  </a:cubicBezTo>
                  <a:cubicBezTo>
                    <a:pt x="31" y="2"/>
                    <a:pt x="33" y="1"/>
                    <a:pt x="35" y="0"/>
                  </a:cubicBezTo>
                  <a:cubicBezTo>
                    <a:pt x="37" y="0"/>
                    <a:pt x="39" y="0"/>
                    <a:pt x="42" y="0"/>
                  </a:cubicBezTo>
                  <a:cubicBezTo>
                    <a:pt x="47" y="0"/>
                    <a:pt x="51" y="1"/>
                    <a:pt x="55" y="3"/>
                  </a:cubicBezTo>
                  <a:cubicBezTo>
                    <a:pt x="58" y="5"/>
                    <a:pt x="61" y="7"/>
                    <a:pt x="64" y="11"/>
                  </a:cubicBezTo>
                  <a:cubicBezTo>
                    <a:pt x="66" y="14"/>
                    <a:pt x="67" y="18"/>
                    <a:pt x="68" y="23"/>
                  </a:cubicBezTo>
                  <a:cubicBezTo>
                    <a:pt x="69" y="27"/>
                    <a:pt x="70" y="32"/>
                    <a:pt x="70" y="38"/>
                  </a:cubicBezTo>
                  <a:lnTo>
                    <a:pt x="70" y="38"/>
                  </a:lnTo>
                  <a:close/>
                  <a:moveTo>
                    <a:pt x="50" y="39"/>
                  </a:moveTo>
                  <a:lnTo>
                    <a:pt x="50" y="39"/>
                  </a:lnTo>
                  <a:cubicBezTo>
                    <a:pt x="50" y="36"/>
                    <a:pt x="49" y="33"/>
                    <a:pt x="49" y="30"/>
                  </a:cubicBezTo>
                  <a:cubicBezTo>
                    <a:pt x="49" y="28"/>
                    <a:pt x="48" y="25"/>
                    <a:pt x="47" y="23"/>
                  </a:cubicBezTo>
                  <a:cubicBezTo>
                    <a:pt x="46" y="21"/>
                    <a:pt x="44" y="19"/>
                    <a:pt x="43" y="18"/>
                  </a:cubicBezTo>
                  <a:cubicBezTo>
                    <a:pt x="41" y="17"/>
                    <a:pt x="39" y="16"/>
                    <a:pt x="36" y="16"/>
                  </a:cubicBezTo>
                  <a:cubicBezTo>
                    <a:pt x="35" y="16"/>
                    <a:pt x="33" y="16"/>
                    <a:pt x="32" y="17"/>
                  </a:cubicBezTo>
                  <a:cubicBezTo>
                    <a:pt x="31" y="17"/>
                    <a:pt x="30" y="18"/>
                    <a:pt x="28" y="19"/>
                  </a:cubicBezTo>
                  <a:cubicBezTo>
                    <a:pt x="27" y="20"/>
                    <a:pt x="26" y="21"/>
                    <a:pt x="24" y="22"/>
                  </a:cubicBezTo>
                  <a:cubicBezTo>
                    <a:pt x="23" y="24"/>
                    <a:pt x="21" y="25"/>
                    <a:pt x="20" y="27"/>
                  </a:cubicBezTo>
                  <a:lnTo>
                    <a:pt x="20" y="50"/>
                  </a:lnTo>
                  <a:cubicBezTo>
                    <a:pt x="23" y="54"/>
                    <a:pt x="25" y="56"/>
                    <a:pt x="28" y="58"/>
                  </a:cubicBezTo>
                  <a:cubicBezTo>
                    <a:pt x="30" y="60"/>
                    <a:pt x="33" y="61"/>
                    <a:pt x="35" y="61"/>
                  </a:cubicBezTo>
                  <a:cubicBezTo>
                    <a:pt x="38" y="61"/>
                    <a:pt x="40" y="60"/>
                    <a:pt x="42" y="59"/>
                  </a:cubicBezTo>
                  <a:cubicBezTo>
                    <a:pt x="44" y="58"/>
                    <a:pt x="45" y="56"/>
                    <a:pt x="46" y="54"/>
                  </a:cubicBezTo>
                  <a:cubicBezTo>
                    <a:pt x="47" y="52"/>
                    <a:pt x="48" y="50"/>
                    <a:pt x="49" y="47"/>
                  </a:cubicBezTo>
                  <a:cubicBezTo>
                    <a:pt x="49" y="44"/>
                    <a:pt x="50" y="42"/>
                    <a:pt x="50" y="39"/>
                  </a:cubicBezTo>
                  <a:lnTo>
                    <a:pt x="50" y="39"/>
                  </a:lnTo>
                  <a:close/>
                </a:path>
              </a:pathLst>
            </a:custGeom>
            <a:solidFill>
              <a:srgbClr val="4E95D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4" name="Freeform 182">
              <a:extLst>
                <a:ext uri="{FF2B5EF4-FFF2-40B4-BE49-F238E27FC236}">
                  <a16:creationId xmlns:a16="http://schemas.microsoft.com/office/drawing/2014/main" id="{5CB0BF04-EB58-45FE-9D16-EDD580BB46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01" y="1575"/>
              <a:ext cx="33" cy="35"/>
            </a:xfrm>
            <a:custGeom>
              <a:avLst/>
              <a:gdLst>
                <a:gd name="T0" fmla="*/ 74 w 74"/>
                <a:gd name="T1" fmla="*/ 38 h 78"/>
                <a:gd name="T2" fmla="*/ 74 w 74"/>
                <a:gd name="T3" fmla="*/ 38 h 78"/>
                <a:gd name="T4" fmla="*/ 72 w 74"/>
                <a:gd name="T5" fmla="*/ 54 h 78"/>
                <a:gd name="T6" fmla="*/ 65 w 74"/>
                <a:gd name="T7" fmla="*/ 67 h 78"/>
                <a:gd name="T8" fmla="*/ 53 w 74"/>
                <a:gd name="T9" fmla="*/ 75 h 78"/>
                <a:gd name="T10" fmla="*/ 36 w 74"/>
                <a:gd name="T11" fmla="*/ 78 h 78"/>
                <a:gd name="T12" fmla="*/ 20 w 74"/>
                <a:gd name="T13" fmla="*/ 75 h 78"/>
                <a:gd name="T14" fmla="*/ 9 w 74"/>
                <a:gd name="T15" fmla="*/ 68 h 78"/>
                <a:gd name="T16" fmla="*/ 2 w 74"/>
                <a:gd name="T17" fmla="*/ 56 h 78"/>
                <a:gd name="T18" fmla="*/ 0 w 74"/>
                <a:gd name="T19" fmla="*/ 39 h 78"/>
                <a:gd name="T20" fmla="*/ 2 w 74"/>
                <a:gd name="T21" fmla="*/ 23 h 78"/>
                <a:gd name="T22" fmla="*/ 9 w 74"/>
                <a:gd name="T23" fmla="*/ 11 h 78"/>
                <a:gd name="T24" fmla="*/ 21 w 74"/>
                <a:gd name="T25" fmla="*/ 2 h 78"/>
                <a:gd name="T26" fmla="*/ 38 w 74"/>
                <a:gd name="T27" fmla="*/ 0 h 78"/>
                <a:gd name="T28" fmla="*/ 54 w 74"/>
                <a:gd name="T29" fmla="*/ 2 h 78"/>
                <a:gd name="T30" fmla="*/ 65 w 74"/>
                <a:gd name="T31" fmla="*/ 9 h 78"/>
                <a:gd name="T32" fmla="*/ 72 w 74"/>
                <a:gd name="T33" fmla="*/ 21 h 78"/>
                <a:gd name="T34" fmla="*/ 74 w 74"/>
                <a:gd name="T35" fmla="*/ 38 h 78"/>
                <a:gd name="T36" fmla="*/ 74 w 74"/>
                <a:gd name="T37" fmla="*/ 38 h 78"/>
                <a:gd name="T38" fmla="*/ 54 w 74"/>
                <a:gd name="T39" fmla="*/ 39 h 78"/>
                <a:gd name="T40" fmla="*/ 54 w 74"/>
                <a:gd name="T41" fmla="*/ 39 h 78"/>
                <a:gd name="T42" fmla="*/ 53 w 74"/>
                <a:gd name="T43" fmla="*/ 29 h 78"/>
                <a:gd name="T44" fmla="*/ 50 w 74"/>
                <a:gd name="T45" fmla="*/ 22 h 78"/>
                <a:gd name="T46" fmla="*/ 45 w 74"/>
                <a:gd name="T47" fmla="*/ 17 h 78"/>
                <a:gd name="T48" fmla="*/ 37 w 74"/>
                <a:gd name="T49" fmla="*/ 15 h 78"/>
                <a:gd name="T50" fmla="*/ 29 w 74"/>
                <a:gd name="T51" fmla="*/ 17 h 78"/>
                <a:gd name="T52" fmla="*/ 24 w 74"/>
                <a:gd name="T53" fmla="*/ 21 h 78"/>
                <a:gd name="T54" fmla="*/ 21 w 74"/>
                <a:gd name="T55" fmla="*/ 29 h 78"/>
                <a:gd name="T56" fmla="*/ 20 w 74"/>
                <a:gd name="T57" fmla="*/ 38 h 78"/>
                <a:gd name="T58" fmla="*/ 21 w 74"/>
                <a:gd name="T59" fmla="*/ 48 h 78"/>
                <a:gd name="T60" fmla="*/ 23 w 74"/>
                <a:gd name="T61" fmla="*/ 55 h 78"/>
                <a:gd name="T62" fmla="*/ 29 w 74"/>
                <a:gd name="T63" fmla="*/ 60 h 78"/>
                <a:gd name="T64" fmla="*/ 37 w 74"/>
                <a:gd name="T65" fmla="*/ 62 h 78"/>
                <a:gd name="T66" fmla="*/ 44 w 74"/>
                <a:gd name="T67" fmla="*/ 60 h 78"/>
                <a:gd name="T68" fmla="*/ 50 w 74"/>
                <a:gd name="T69" fmla="*/ 56 h 78"/>
                <a:gd name="T70" fmla="*/ 53 w 74"/>
                <a:gd name="T71" fmla="*/ 48 h 78"/>
                <a:gd name="T72" fmla="*/ 54 w 74"/>
                <a:gd name="T73" fmla="*/ 39 h 78"/>
                <a:gd name="T74" fmla="*/ 54 w 74"/>
                <a:gd name="T75" fmla="*/ 3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4" h="78">
                  <a:moveTo>
                    <a:pt x="74" y="38"/>
                  </a:moveTo>
                  <a:lnTo>
                    <a:pt x="74" y="38"/>
                  </a:lnTo>
                  <a:cubicBezTo>
                    <a:pt x="74" y="44"/>
                    <a:pt x="73" y="49"/>
                    <a:pt x="72" y="54"/>
                  </a:cubicBezTo>
                  <a:cubicBezTo>
                    <a:pt x="70" y="59"/>
                    <a:pt x="68" y="63"/>
                    <a:pt x="65" y="67"/>
                  </a:cubicBezTo>
                  <a:cubicBezTo>
                    <a:pt x="61" y="70"/>
                    <a:pt x="57" y="73"/>
                    <a:pt x="53" y="75"/>
                  </a:cubicBezTo>
                  <a:cubicBezTo>
                    <a:pt x="48" y="77"/>
                    <a:pt x="42" y="78"/>
                    <a:pt x="36" y="78"/>
                  </a:cubicBezTo>
                  <a:cubicBezTo>
                    <a:pt x="30" y="78"/>
                    <a:pt x="24" y="77"/>
                    <a:pt x="20" y="75"/>
                  </a:cubicBezTo>
                  <a:cubicBezTo>
                    <a:pt x="15" y="73"/>
                    <a:pt x="12" y="71"/>
                    <a:pt x="9" y="68"/>
                  </a:cubicBezTo>
                  <a:cubicBezTo>
                    <a:pt x="6" y="64"/>
                    <a:pt x="3" y="60"/>
                    <a:pt x="2" y="56"/>
                  </a:cubicBezTo>
                  <a:cubicBezTo>
                    <a:pt x="0" y="51"/>
                    <a:pt x="0" y="45"/>
                    <a:pt x="0" y="39"/>
                  </a:cubicBezTo>
                  <a:cubicBezTo>
                    <a:pt x="0" y="33"/>
                    <a:pt x="1" y="28"/>
                    <a:pt x="2" y="23"/>
                  </a:cubicBezTo>
                  <a:cubicBezTo>
                    <a:pt x="4" y="18"/>
                    <a:pt x="6" y="14"/>
                    <a:pt x="9" y="11"/>
                  </a:cubicBezTo>
                  <a:cubicBezTo>
                    <a:pt x="12" y="7"/>
                    <a:pt x="16" y="4"/>
                    <a:pt x="21" y="2"/>
                  </a:cubicBezTo>
                  <a:cubicBezTo>
                    <a:pt x="26" y="0"/>
                    <a:pt x="31" y="0"/>
                    <a:pt x="38" y="0"/>
                  </a:cubicBezTo>
                  <a:cubicBezTo>
                    <a:pt x="44" y="0"/>
                    <a:pt x="49" y="0"/>
                    <a:pt x="54" y="2"/>
                  </a:cubicBezTo>
                  <a:cubicBezTo>
                    <a:pt x="58" y="4"/>
                    <a:pt x="62" y="6"/>
                    <a:pt x="65" y="9"/>
                  </a:cubicBezTo>
                  <a:cubicBezTo>
                    <a:pt x="68" y="13"/>
                    <a:pt x="70" y="17"/>
                    <a:pt x="72" y="21"/>
                  </a:cubicBezTo>
                  <a:cubicBezTo>
                    <a:pt x="73" y="26"/>
                    <a:pt x="74" y="32"/>
                    <a:pt x="74" y="38"/>
                  </a:cubicBezTo>
                  <a:lnTo>
                    <a:pt x="74" y="38"/>
                  </a:lnTo>
                  <a:close/>
                  <a:moveTo>
                    <a:pt x="54" y="39"/>
                  </a:moveTo>
                  <a:lnTo>
                    <a:pt x="54" y="39"/>
                  </a:lnTo>
                  <a:cubicBezTo>
                    <a:pt x="54" y="35"/>
                    <a:pt x="54" y="32"/>
                    <a:pt x="53" y="29"/>
                  </a:cubicBezTo>
                  <a:cubicBezTo>
                    <a:pt x="53" y="26"/>
                    <a:pt x="52" y="24"/>
                    <a:pt x="50" y="22"/>
                  </a:cubicBezTo>
                  <a:cubicBezTo>
                    <a:pt x="49" y="20"/>
                    <a:pt x="47" y="18"/>
                    <a:pt x="45" y="17"/>
                  </a:cubicBezTo>
                  <a:cubicBezTo>
                    <a:pt x="43" y="16"/>
                    <a:pt x="40" y="15"/>
                    <a:pt x="37" y="15"/>
                  </a:cubicBezTo>
                  <a:cubicBezTo>
                    <a:pt x="34" y="15"/>
                    <a:pt x="32" y="15"/>
                    <a:pt x="29" y="17"/>
                  </a:cubicBezTo>
                  <a:cubicBezTo>
                    <a:pt x="27" y="18"/>
                    <a:pt x="25" y="19"/>
                    <a:pt x="24" y="21"/>
                  </a:cubicBezTo>
                  <a:cubicBezTo>
                    <a:pt x="23" y="23"/>
                    <a:pt x="22" y="26"/>
                    <a:pt x="21" y="29"/>
                  </a:cubicBezTo>
                  <a:cubicBezTo>
                    <a:pt x="20" y="31"/>
                    <a:pt x="20" y="35"/>
                    <a:pt x="20" y="38"/>
                  </a:cubicBezTo>
                  <a:cubicBezTo>
                    <a:pt x="20" y="42"/>
                    <a:pt x="20" y="45"/>
                    <a:pt x="21" y="48"/>
                  </a:cubicBezTo>
                  <a:cubicBezTo>
                    <a:pt x="21" y="51"/>
                    <a:pt x="22" y="53"/>
                    <a:pt x="23" y="55"/>
                  </a:cubicBezTo>
                  <a:cubicBezTo>
                    <a:pt x="25" y="57"/>
                    <a:pt x="26" y="59"/>
                    <a:pt x="29" y="60"/>
                  </a:cubicBezTo>
                  <a:cubicBezTo>
                    <a:pt x="31" y="61"/>
                    <a:pt x="33" y="62"/>
                    <a:pt x="37" y="62"/>
                  </a:cubicBezTo>
                  <a:cubicBezTo>
                    <a:pt x="40" y="62"/>
                    <a:pt x="42" y="61"/>
                    <a:pt x="44" y="60"/>
                  </a:cubicBezTo>
                  <a:cubicBezTo>
                    <a:pt x="47" y="59"/>
                    <a:pt x="48" y="58"/>
                    <a:pt x="50" y="56"/>
                  </a:cubicBezTo>
                  <a:cubicBezTo>
                    <a:pt x="51" y="54"/>
                    <a:pt x="52" y="51"/>
                    <a:pt x="53" y="48"/>
                  </a:cubicBezTo>
                  <a:cubicBezTo>
                    <a:pt x="54" y="46"/>
                    <a:pt x="54" y="42"/>
                    <a:pt x="54" y="39"/>
                  </a:cubicBezTo>
                  <a:lnTo>
                    <a:pt x="54" y="39"/>
                  </a:lnTo>
                  <a:close/>
                </a:path>
              </a:pathLst>
            </a:custGeom>
            <a:solidFill>
              <a:srgbClr val="4E95D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5" name="Freeform 183">
              <a:extLst>
                <a:ext uri="{FF2B5EF4-FFF2-40B4-BE49-F238E27FC236}">
                  <a16:creationId xmlns:a16="http://schemas.microsoft.com/office/drawing/2014/main" id="{D904301F-33FB-447B-947A-CC8CB0308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9" y="1575"/>
              <a:ext cx="24" cy="35"/>
            </a:xfrm>
            <a:custGeom>
              <a:avLst/>
              <a:gdLst>
                <a:gd name="T0" fmla="*/ 53 w 53"/>
                <a:gd name="T1" fmla="*/ 54 h 78"/>
                <a:gd name="T2" fmla="*/ 45 w 53"/>
                <a:gd name="T3" fmla="*/ 72 h 78"/>
                <a:gd name="T4" fmla="*/ 23 w 53"/>
                <a:gd name="T5" fmla="*/ 78 h 78"/>
                <a:gd name="T6" fmla="*/ 10 w 53"/>
                <a:gd name="T7" fmla="*/ 76 h 78"/>
                <a:gd name="T8" fmla="*/ 2 w 53"/>
                <a:gd name="T9" fmla="*/ 72 h 78"/>
                <a:gd name="T10" fmla="*/ 0 w 53"/>
                <a:gd name="T11" fmla="*/ 64 h 78"/>
                <a:gd name="T12" fmla="*/ 1 w 53"/>
                <a:gd name="T13" fmla="*/ 58 h 78"/>
                <a:gd name="T14" fmla="*/ 3 w 53"/>
                <a:gd name="T15" fmla="*/ 57 h 78"/>
                <a:gd name="T16" fmla="*/ 10 w 53"/>
                <a:gd name="T17" fmla="*/ 60 h 78"/>
                <a:gd name="T18" fmla="*/ 23 w 53"/>
                <a:gd name="T19" fmla="*/ 63 h 78"/>
                <a:gd name="T20" fmla="*/ 31 w 53"/>
                <a:gd name="T21" fmla="*/ 61 h 78"/>
                <a:gd name="T22" fmla="*/ 34 w 53"/>
                <a:gd name="T23" fmla="*/ 55 h 78"/>
                <a:gd name="T24" fmla="*/ 29 w 53"/>
                <a:gd name="T25" fmla="*/ 48 h 78"/>
                <a:gd name="T26" fmla="*/ 18 w 53"/>
                <a:gd name="T27" fmla="*/ 44 h 78"/>
                <a:gd name="T28" fmla="*/ 6 w 53"/>
                <a:gd name="T29" fmla="*/ 36 h 78"/>
                <a:gd name="T30" fmla="*/ 1 w 53"/>
                <a:gd name="T31" fmla="*/ 22 h 78"/>
                <a:gd name="T32" fmla="*/ 8 w 53"/>
                <a:gd name="T33" fmla="*/ 6 h 78"/>
                <a:gd name="T34" fmla="*/ 29 w 53"/>
                <a:gd name="T35" fmla="*/ 0 h 78"/>
                <a:gd name="T36" fmla="*/ 41 w 53"/>
                <a:gd name="T37" fmla="*/ 1 h 78"/>
                <a:gd name="T38" fmla="*/ 48 w 53"/>
                <a:gd name="T39" fmla="*/ 4 h 78"/>
                <a:gd name="T40" fmla="*/ 49 w 53"/>
                <a:gd name="T41" fmla="*/ 7 h 78"/>
                <a:gd name="T42" fmla="*/ 49 w 53"/>
                <a:gd name="T43" fmla="*/ 12 h 78"/>
                <a:gd name="T44" fmla="*/ 49 w 53"/>
                <a:gd name="T45" fmla="*/ 17 h 78"/>
                <a:gd name="T46" fmla="*/ 47 w 53"/>
                <a:gd name="T47" fmla="*/ 18 h 78"/>
                <a:gd name="T48" fmla="*/ 41 w 53"/>
                <a:gd name="T49" fmla="*/ 16 h 78"/>
                <a:gd name="T50" fmla="*/ 30 w 53"/>
                <a:gd name="T51" fmla="*/ 13 h 78"/>
                <a:gd name="T52" fmla="*/ 22 w 53"/>
                <a:gd name="T53" fmla="*/ 15 h 78"/>
                <a:gd name="T54" fmla="*/ 19 w 53"/>
                <a:gd name="T55" fmla="*/ 21 h 78"/>
                <a:gd name="T56" fmla="*/ 25 w 53"/>
                <a:gd name="T57" fmla="*/ 28 h 78"/>
                <a:gd name="T58" fmla="*/ 36 w 53"/>
                <a:gd name="T59" fmla="*/ 32 h 78"/>
                <a:gd name="T60" fmla="*/ 48 w 53"/>
                <a:gd name="T61" fmla="*/ 40 h 78"/>
                <a:gd name="T62" fmla="*/ 53 w 53"/>
                <a:gd name="T63" fmla="*/ 5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" h="78">
                  <a:moveTo>
                    <a:pt x="53" y="54"/>
                  </a:moveTo>
                  <a:lnTo>
                    <a:pt x="53" y="54"/>
                  </a:lnTo>
                  <a:cubicBezTo>
                    <a:pt x="53" y="58"/>
                    <a:pt x="53" y="61"/>
                    <a:pt x="51" y="64"/>
                  </a:cubicBezTo>
                  <a:cubicBezTo>
                    <a:pt x="50" y="67"/>
                    <a:pt x="48" y="70"/>
                    <a:pt x="45" y="72"/>
                  </a:cubicBezTo>
                  <a:cubicBezTo>
                    <a:pt x="42" y="74"/>
                    <a:pt x="39" y="75"/>
                    <a:pt x="35" y="76"/>
                  </a:cubicBezTo>
                  <a:cubicBezTo>
                    <a:pt x="32" y="77"/>
                    <a:pt x="28" y="78"/>
                    <a:pt x="23" y="78"/>
                  </a:cubicBezTo>
                  <a:cubicBezTo>
                    <a:pt x="21" y="78"/>
                    <a:pt x="18" y="77"/>
                    <a:pt x="16" y="77"/>
                  </a:cubicBezTo>
                  <a:cubicBezTo>
                    <a:pt x="14" y="77"/>
                    <a:pt x="12" y="76"/>
                    <a:pt x="10" y="76"/>
                  </a:cubicBezTo>
                  <a:cubicBezTo>
                    <a:pt x="8" y="75"/>
                    <a:pt x="6" y="74"/>
                    <a:pt x="5" y="74"/>
                  </a:cubicBezTo>
                  <a:cubicBezTo>
                    <a:pt x="4" y="73"/>
                    <a:pt x="3" y="73"/>
                    <a:pt x="2" y="72"/>
                  </a:cubicBezTo>
                  <a:cubicBezTo>
                    <a:pt x="2" y="71"/>
                    <a:pt x="1" y="71"/>
                    <a:pt x="1" y="69"/>
                  </a:cubicBezTo>
                  <a:cubicBezTo>
                    <a:pt x="1" y="68"/>
                    <a:pt x="0" y="67"/>
                    <a:pt x="0" y="64"/>
                  </a:cubicBezTo>
                  <a:cubicBezTo>
                    <a:pt x="0" y="63"/>
                    <a:pt x="1" y="62"/>
                    <a:pt x="1" y="61"/>
                  </a:cubicBezTo>
                  <a:cubicBezTo>
                    <a:pt x="1" y="60"/>
                    <a:pt x="1" y="59"/>
                    <a:pt x="1" y="58"/>
                  </a:cubicBezTo>
                  <a:cubicBezTo>
                    <a:pt x="1" y="58"/>
                    <a:pt x="2" y="58"/>
                    <a:pt x="2" y="57"/>
                  </a:cubicBezTo>
                  <a:cubicBezTo>
                    <a:pt x="2" y="57"/>
                    <a:pt x="3" y="57"/>
                    <a:pt x="3" y="57"/>
                  </a:cubicBezTo>
                  <a:cubicBezTo>
                    <a:pt x="4" y="57"/>
                    <a:pt x="4" y="57"/>
                    <a:pt x="6" y="58"/>
                  </a:cubicBezTo>
                  <a:cubicBezTo>
                    <a:pt x="7" y="59"/>
                    <a:pt x="8" y="59"/>
                    <a:pt x="10" y="60"/>
                  </a:cubicBezTo>
                  <a:cubicBezTo>
                    <a:pt x="11" y="61"/>
                    <a:pt x="13" y="62"/>
                    <a:pt x="16" y="62"/>
                  </a:cubicBezTo>
                  <a:cubicBezTo>
                    <a:pt x="18" y="63"/>
                    <a:pt x="20" y="63"/>
                    <a:pt x="23" y="63"/>
                  </a:cubicBezTo>
                  <a:cubicBezTo>
                    <a:pt x="25" y="63"/>
                    <a:pt x="26" y="63"/>
                    <a:pt x="28" y="63"/>
                  </a:cubicBezTo>
                  <a:cubicBezTo>
                    <a:pt x="29" y="63"/>
                    <a:pt x="30" y="62"/>
                    <a:pt x="31" y="61"/>
                  </a:cubicBezTo>
                  <a:cubicBezTo>
                    <a:pt x="32" y="61"/>
                    <a:pt x="33" y="60"/>
                    <a:pt x="34" y="59"/>
                  </a:cubicBezTo>
                  <a:cubicBezTo>
                    <a:pt x="34" y="58"/>
                    <a:pt x="34" y="57"/>
                    <a:pt x="34" y="55"/>
                  </a:cubicBezTo>
                  <a:cubicBezTo>
                    <a:pt x="34" y="54"/>
                    <a:pt x="34" y="52"/>
                    <a:pt x="33" y="51"/>
                  </a:cubicBezTo>
                  <a:cubicBezTo>
                    <a:pt x="32" y="50"/>
                    <a:pt x="31" y="49"/>
                    <a:pt x="29" y="48"/>
                  </a:cubicBezTo>
                  <a:cubicBezTo>
                    <a:pt x="28" y="47"/>
                    <a:pt x="26" y="47"/>
                    <a:pt x="24" y="46"/>
                  </a:cubicBezTo>
                  <a:cubicBezTo>
                    <a:pt x="22" y="45"/>
                    <a:pt x="20" y="44"/>
                    <a:pt x="18" y="44"/>
                  </a:cubicBezTo>
                  <a:cubicBezTo>
                    <a:pt x="16" y="43"/>
                    <a:pt x="13" y="42"/>
                    <a:pt x="11" y="41"/>
                  </a:cubicBezTo>
                  <a:cubicBezTo>
                    <a:pt x="9" y="39"/>
                    <a:pt x="8" y="38"/>
                    <a:pt x="6" y="36"/>
                  </a:cubicBezTo>
                  <a:cubicBezTo>
                    <a:pt x="5" y="35"/>
                    <a:pt x="3" y="33"/>
                    <a:pt x="2" y="30"/>
                  </a:cubicBezTo>
                  <a:cubicBezTo>
                    <a:pt x="1" y="28"/>
                    <a:pt x="1" y="25"/>
                    <a:pt x="1" y="22"/>
                  </a:cubicBezTo>
                  <a:cubicBezTo>
                    <a:pt x="1" y="19"/>
                    <a:pt x="2" y="16"/>
                    <a:pt x="3" y="13"/>
                  </a:cubicBezTo>
                  <a:cubicBezTo>
                    <a:pt x="4" y="10"/>
                    <a:pt x="6" y="8"/>
                    <a:pt x="8" y="6"/>
                  </a:cubicBezTo>
                  <a:cubicBezTo>
                    <a:pt x="11" y="4"/>
                    <a:pt x="14" y="2"/>
                    <a:pt x="17" y="1"/>
                  </a:cubicBezTo>
                  <a:cubicBezTo>
                    <a:pt x="21" y="0"/>
                    <a:pt x="25" y="0"/>
                    <a:pt x="29" y="0"/>
                  </a:cubicBezTo>
                  <a:cubicBezTo>
                    <a:pt x="31" y="0"/>
                    <a:pt x="33" y="0"/>
                    <a:pt x="35" y="0"/>
                  </a:cubicBezTo>
                  <a:cubicBezTo>
                    <a:pt x="37" y="0"/>
                    <a:pt x="39" y="1"/>
                    <a:pt x="41" y="1"/>
                  </a:cubicBezTo>
                  <a:cubicBezTo>
                    <a:pt x="43" y="2"/>
                    <a:pt x="44" y="2"/>
                    <a:pt x="45" y="3"/>
                  </a:cubicBezTo>
                  <a:cubicBezTo>
                    <a:pt x="46" y="3"/>
                    <a:pt x="47" y="4"/>
                    <a:pt x="48" y="4"/>
                  </a:cubicBezTo>
                  <a:cubicBezTo>
                    <a:pt x="48" y="4"/>
                    <a:pt x="48" y="5"/>
                    <a:pt x="49" y="5"/>
                  </a:cubicBezTo>
                  <a:cubicBezTo>
                    <a:pt x="49" y="6"/>
                    <a:pt x="49" y="6"/>
                    <a:pt x="49" y="7"/>
                  </a:cubicBezTo>
                  <a:cubicBezTo>
                    <a:pt x="49" y="7"/>
                    <a:pt x="49" y="8"/>
                    <a:pt x="49" y="9"/>
                  </a:cubicBezTo>
                  <a:cubicBezTo>
                    <a:pt x="49" y="9"/>
                    <a:pt x="49" y="10"/>
                    <a:pt x="49" y="12"/>
                  </a:cubicBezTo>
                  <a:cubicBezTo>
                    <a:pt x="49" y="13"/>
                    <a:pt x="49" y="14"/>
                    <a:pt x="49" y="15"/>
                  </a:cubicBezTo>
                  <a:cubicBezTo>
                    <a:pt x="49" y="16"/>
                    <a:pt x="49" y="17"/>
                    <a:pt x="49" y="17"/>
                  </a:cubicBezTo>
                  <a:cubicBezTo>
                    <a:pt x="49" y="18"/>
                    <a:pt x="49" y="18"/>
                    <a:pt x="48" y="18"/>
                  </a:cubicBezTo>
                  <a:cubicBezTo>
                    <a:pt x="48" y="18"/>
                    <a:pt x="48" y="18"/>
                    <a:pt x="47" y="18"/>
                  </a:cubicBezTo>
                  <a:cubicBezTo>
                    <a:pt x="47" y="18"/>
                    <a:pt x="46" y="18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0" y="15"/>
                    <a:pt x="38" y="15"/>
                    <a:pt x="36" y="14"/>
                  </a:cubicBezTo>
                  <a:cubicBezTo>
                    <a:pt x="34" y="14"/>
                    <a:pt x="32" y="13"/>
                    <a:pt x="30" y="13"/>
                  </a:cubicBezTo>
                  <a:cubicBezTo>
                    <a:pt x="28" y="13"/>
                    <a:pt x="26" y="14"/>
                    <a:pt x="25" y="14"/>
                  </a:cubicBezTo>
                  <a:cubicBezTo>
                    <a:pt x="24" y="14"/>
                    <a:pt x="23" y="15"/>
                    <a:pt x="22" y="15"/>
                  </a:cubicBezTo>
                  <a:cubicBezTo>
                    <a:pt x="21" y="16"/>
                    <a:pt x="20" y="17"/>
                    <a:pt x="20" y="18"/>
                  </a:cubicBezTo>
                  <a:cubicBezTo>
                    <a:pt x="19" y="19"/>
                    <a:pt x="19" y="20"/>
                    <a:pt x="19" y="21"/>
                  </a:cubicBezTo>
                  <a:cubicBezTo>
                    <a:pt x="19" y="22"/>
                    <a:pt x="20" y="24"/>
                    <a:pt x="21" y="25"/>
                  </a:cubicBezTo>
                  <a:cubicBezTo>
                    <a:pt x="22" y="26"/>
                    <a:pt x="23" y="27"/>
                    <a:pt x="25" y="28"/>
                  </a:cubicBezTo>
                  <a:cubicBezTo>
                    <a:pt x="26" y="28"/>
                    <a:pt x="28" y="29"/>
                    <a:pt x="30" y="30"/>
                  </a:cubicBezTo>
                  <a:cubicBezTo>
                    <a:pt x="32" y="31"/>
                    <a:pt x="34" y="31"/>
                    <a:pt x="36" y="32"/>
                  </a:cubicBezTo>
                  <a:cubicBezTo>
                    <a:pt x="38" y="33"/>
                    <a:pt x="40" y="34"/>
                    <a:pt x="43" y="35"/>
                  </a:cubicBezTo>
                  <a:cubicBezTo>
                    <a:pt x="45" y="36"/>
                    <a:pt x="46" y="38"/>
                    <a:pt x="48" y="40"/>
                  </a:cubicBezTo>
                  <a:cubicBezTo>
                    <a:pt x="50" y="41"/>
                    <a:pt x="51" y="43"/>
                    <a:pt x="52" y="45"/>
                  </a:cubicBezTo>
                  <a:cubicBezTo>
                    <a:pt x="53" y="48"/>
                    <a:pt x="53" y="50"/>
                    <a:pt x="53" y="54"/>
                  </a:cubicBezTo>
                  <a:lnTo>
                    <a:pt x="53" y="54"/>
                  </a:lnTo>
                  <a:close/>
                </a:path>
              </a:pathLst>
            </a:custGeom>
            <a:solidFill>
              <a:srgbClr val="4E95D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6" name="Freeform 184">
              <a:extLst>
                <a:ext uri="{FF2B5EF4-FFF2-40B4-BE49-F238E27FC236}">
                  <a16:creationId xmlns:a16="http://schemas.microsoft.com/office/drawing/2014/main" id="{F3715F17-BDF6-47F4-9BA7-2FF0FA2FDE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69" y="1562"/>
              <a:ext cx="10" cy="47"/>
            </a:xfrm>
            <a:custGeom>
              <a:avLst/>
              <a:gdLst>
                <a:gd name="T0" fmla="*/ 21 w 23"/>
                <a:gd name="T1" fmla="*/ 103 h 106"/>
                <a:gd name="T2" fmla="*/ 21 w 23"/>
                <a:gd name="T3" fmla="*/ 103 h 106"/>
                <a:gd name="T4" fmla="*/ 21 w 23"/>
                <a:gd name="T5" fmla="*/ 105 h 106"/>
                <a:gd name="T6" fmla="*/ 19 w 23"/>
                <a:gd name="T7" fmla="*/ 106 h 106"/>
                <a:gd name="T8" fmla="*/ 16 w 23"/>
                <a:gd name="T9" fmla="*/ 106 h 106"/>
                <a:gd name="T10" fmla="*/ 12 w 23"/>
                <a:gd name="T11" fmla="*/ 106 h 106"/>
                <a:gd name="T12" fmla="*/ 7 w 23"/>
                <a:gd name="T13" fmla="*/ 106 h 106"/>
                <a:gd name="T14" fmla="*/ 4 w 23"/>
                <a:gd name="T15" fmla="*/ 106 h 106"/>
                <a:gd name="T16" fmla="*/ 2 w 23"/>
                <a:gd name="T17" fmla="*/ 105 h 106"/>
                <a:gd name="T18" fmla="*/ 2 w 23"/>
                <a:gd name="T19" fmla="*/ 103 h 106"/>
                <a:gd name="T20" fmla="*/ 2 w 23"/>
                <a:gd name="T21" fmla="*/ 34 h 106"/>
                <a:gd name="T22" fmla="*/ 2 w 23"/>
                <a:gd name="T23" fmla="*/ 33 h 106"/>
                <a:gd name="T24" fmla="*/ 4 w 23"/>
                <a:gd name="T25" fmla="*/ 32 h 106"/>
                <a:gd name="T26" fmla="*/ 7 w 23"/>
                <a:gd name="T27" fmla="*/ 31 h 106"/>
                <a:gd name="T28" fmla="*/ 12 w 23"/>
                <a:gd name="T29" fmla="*/ 31 h 106"/>
                <a:gd name="T30" fmla="*/ 16 w 23"/>
                <a:gd name="T31" fmla="*/ 31 h 106"/>
                <a:gd name="T32" fmla="*/ 19 w 23"/>
                <a:gd name="T33" fmla="*/ 32 h 106"/>
                <a:gd name="T34" fmla="*/ 21 w 23"/>
                <a:gd name="T35" fmla="*/ 33 h 106"/>
                <a:gd name="T36" fmla="*/ 21 w 23"/>
                <a:gd name="T37" fmla="*/ 34 h 106"/>
                <a:gd name="T38" fmla="*/ 21 w 23"/>
                <a:gd name="T39" fmla="*/ 103 h 106"/>
                <a:gd name="T40" fmla="*/ 23 w 23"/>
                <a:gd name="T41" fmla="*/ 10 h 106"/>
                <a:gd name="T42" fmla="*/ 23 w 23"/>
                <a:gd name="T43" fmla="*/ 10 h 106"/>
                <a:gd name="T44" fmla="*/ 21 w 23"/>
                <a:gd name="T45" fmla="*/ 19 h 106"/>
                <a:gd name="T46" fmla="*/ 12 w 23"/>
                <a:gd name="T47" fmla="*/ 21 h 106"/>
                <a:gd name="T48" fmla="*/ 3 w 23"/>
                <a:gd name="T49" fmla="*/ 19 h 106"/>
                <a:gd name="T50" fmla="*/ 0 w 23"/>
                <a:gd name="T51" fmla="*/ 11 h 106"/>
                <a:gd name="T52" fmla="*/ 3 w 23"/>
                <a:gd name="T53" fmla="*/ 3 h 106"/>
                <a:gd name="T54" fmla="*/ 12 w 23"/>
                <a:gd name="T55" fmla="*/ 0 h 106"/>
                <a:gd name="T56" fmla="*/ 21 w 23"/>
                <a:gd name="T57" fmla="*/ 3 h 106"/>
                <a:gd name="T58" fmla="*/ 23 w 23"/>
                <a:gd name="T59" fmla="*/ 10 h 106"/>
                <a:gd name="T60" fmla="*/ 23 w 23"/>
                <a:gd name="T61" fmla="*/ 1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" h="106">
                  <a:moveTo>
                    <a:pt x="21" y="103"/>
                  </a:moveTo>
                  <a:lnTo>
                    <a:pt x="21" y="103"/>
                  </a:lnTo>
                  <a:cubicBezTo>
                    <a:pt x="21" y="104"/>
                    <a:pt x="21" y="104"/>
                    <a:pt x="21" y="105"/>
                  </a:cubicBezTo>
                  <a:cubicBezTo>
                    <a:pt x="21" y="105"/>
                    <a:pt x="20" y="105"/>
                    <a:pt x="19" y="106"/>
                  </a:cubicBezTo>
                  <a:cubicBezTo>
                    <a:pt x="19" y="106"/>
                    <a:pt x="18" y="106"/>
                    <a:pt x="16" y="106"/>
                  </a:cubicBezTo>
                  <a:cubicBezTo>
                    <a:pt x="15" y="106"/>
                    <a:pt x="14" y="106"/>
                    <a:pt x="12" y="106"/>
                  </a:cubicBezTo>
                  <a:cubicBezTo>
                    <a:pt x="10" y="106"/>
                    <a:pt x="8" y="106"/>
                    <a:pt x="7" y="106"/>
                  </a:cubicBezTo>
                  <a:cubicBezTo>
                    <a:pt x="6" y="106"/>
                    <a:pt x="5" y="106"/>
                    <a:pt x="4" y="106"/>
                  </a:cubicBezTo>
                  <a:cubicBezTo>
                    <a:pt x="3" y="105"/>
                    <a:pt x="3" y="105"/>
                    <a:pt x="2" y="105"/>
                  </a:cubicBezTo>
                  <a:cubicBezTo>
                    <a:pt x="2" y="104"/>
                    <a:pt x="2" y="104"/>
                    <a:pt x="2" y="103"/>
                  </a:cubicBezTo>
                  <a:lnTo>
                    <a:pt x="2" y="34"/>
                  </a:lnTo>
                  <a:cubicBezTo>
                    <a:pt x="2" y="34"/>
                    <a:pt x="2" y="33"/>
                    <a:pt x="2" y="33"/>
                  </a:cubicBezTo>
                  <a:cubicBezTo>
                    <a:pt x="3" y="32"/>
                    <a:pt x="3" y="32"/>
                    <a:pt x="4" y="32"/>
                  </a:cubicBezTo>
                  <a:cubicBezTo>
                    <a:pt x="5" y="31"/>
                    <a:pt x="6" y="31"/>
                    <a:pt x="7" y="31"/>
                  </a:cubicBezTo>
                  <a:cubicBezTo>
                    <a:pt x="8" y="31"/>
                    <a:pt x="10" y="31"/>
                    <a:pt x="12" y="31"/>
                  </a:cubicBezTo>
                  <a:cubicBezTo>
                    <a:pt x="14" y="31"/>
                    <a:pt x="15" y="31"/>
                    <a:pt x="16" y="31"/>
                  </a:cubicBezTo>
                  <a:cubicBezTo>
                    <a:pt x="18" y="31"/>
                    <a:pt x="19" y="31"/>
                    <a:pt x="19" y="32"/>
                  </a:cubicBezTo>
                  <a:cubicBezTo>
                    <a:pt x="20" y="32"/>
                    <a:pt x="21" y="32"/>
                    <a:pt x="21" y="33"/>
                  </a:cubicBezTo>
                  <a:cubicBezTo>
                    <a:pt x="21" y="33"/>
                    <a:pt x="21" y="34"/>
                    <a:pt x="21" y="34"/>
                  </a:cubicBezTo>
                  <a:lnTo>
                    <a:pt x="21" y="103"/>
                  </a:lnTo>
                  <a:close/>
                  <a:moveTo>
                    <a:pt x="23" y="10"/>
                  </a:moveTo>
                  <a:lnTo>
                    <a:pt x="23" y="10"/>
                  </a:lnTo>
                  <a:cubicBezTo>
                    <a:pt x="23" y="14"/>
                    <a:pt x="22" y="17"/>
                    <a:pt x="21" y="19"/>
                  </a:cubicBezTo>
                  <a:cubicBezTo>
                    <a:pt x="19" y="20"/>
                    <a:pt x="16" y="21"/>
                    <a:pt x="12" y="21"/>
                  </a:cubicBezTo>
                  <a:cubicBezTo>
                    <a:pt x="7" y="21"/>
                    <a:pt x="4" y="20"/>
                    <a:pt x="3" y="19"/>
                  </a:cubicBezTo>
                  <a:cubicBezTo>
                    <a:pt x="1" y="17"/>
                    <a:pt x="0" y="15"/>
                    <a:pt x="0" y="11"/>
                  </a:cubicBezTo>
                  <a:cubicBezTo>
                    <a:pt x="0" y="7"/>
                    <a:pt x="1" y="4"/>
                    <a:pt x="3" y="3"/>
                  </a:cubicBezTo>
                  <a:cubicBezTo>
                    <a:pt x="4" y="1"/>
                    <a:pt x="7" y="0"/>
                    <a:pt x="12" y="0"/>
                  </a:cubicBezTo>
                  <a:cubicBezTo>
                    <a:pt x="16" y="0"/>
                    <a:pt x="19" y="1"/>
                    <a:pt x="21" y="3"/>
                  </a:cubicBezTo>
                  <a:cubicBezTo>
                    <a:pt x="22" y="4"/>
                    <a:pt x="23" y="7"/>
                    <a:pt x="23" y="10"/>
                  </a:cubicBezTo>
                  <a:lnTo>
                    <a:pt x="23" y="10"/>
                  </a:lnTo>
                  <a:close/>
                </a:path>
              </a:pathLst>
            </a:custGeom>
            <a:solidFill>
              <a:srgbClr val="4E95D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7" name="Freeform 185">
              <a:extLst>
                <a:ext uri="{FF2B5EF4-FFF2-40B4-BE49-F238E27FC236}">
                  <a16:creationId xmlns:a16="http://schemas.microsoft.com/office/drawing/2014/main" id="{A0902833-2EDC-4E33-A21D-56B0B0FB3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4" y="1568"/>
              <a:ext cx="22" cy="41"/>
            </a:xfrm>
            <a:custGeom>
              <a:avLst/>
              <a:gdLst>
                <a:gd name="T0" fmla="*/ 49 w 49"/>
                <a:gd name="T1" fmla="*/ 83 h 94"/>
                <a:gd name="T2" fmla="*/ 49 w 49"/>
                <a:gd name="T3" fmla="*/ 83 h 94"/>
                <a:gd name="T4" fmla="*/ 48 w 49"/>
                <a:gd name="T5" fmla="*/ 89 h 94"/>
                <a:gd name="T6" fmla="*/ 47 w 49"/>
                <a:gd name="T7" fmla="*/ 91 h 94"/>
                <a:gd name="T8" fmla="*/ 45 w 49"/>
                <a:gd name="T9" fmla="*/ 92 h 94"/>
                <a:gd name="T10" fmla="*/ 42 w 49"/>
                <a:gd name="T11" fmla="*/ 93 h 94"/>
                <a:gd name="T12" fmla="*/ 38 w 49"/>
                <a:gd name="T13" fmla="*/ 94 h 94"/>
                <a:gd name="T14" fmla="*/ 34 w 49"/>
                <a:gd name="T15" fmla="*/ 94 h 94"/>
                <a:gd name="T16" fmla="*/ 24 w 49"/>
                <a:gd name="T17" fmla="*/ 93 h 94"/>
                <a:gd name="T18" fmla="*/ 17 w 49"/>
                <a:gd name="T19" fmla="*/ 88 h 94"/>
                <a:gd name="T20" fmla="*/ 12 w 49"/>
                <a:gd name="T21" fmla="*/ 81 h 94"/>
                <a:gd name="T22" fmla="*/ 11 w 49"/>
                <a:gd name="T23" fmla="*/ 70 h 94"/>
                <a:gd name="T24" fmla="*/ 11 w 49"/>
                <a:gd name="T25" fmla="*/ 34 h 94"/>
                <a:gd name="T26" fmla="*/ 3 w 49"/>
                <a:gd name="T27" fmla="*/ 34 h 94"/>
                <a:gd name="T28" fmla="*/ 1 w 49"/>
                <a:gd name="T29" fmla="*/ 32 h 94"/>
                <a:gd name="T30" fmla="*/ 0 w 49"/>
                <a:gd name="T31" fmla="*/ 26 h 94"/>
                <a:gd name="T32" fmla="*/ 0 w 49"/>
                <a:gd name="T33" fmla="*/ 22 h 94"/>
                <a:gd name="T34" fmla="*/ 1 w 49"/>
                <a:gd name="T35" fmla="*/ 20 h 94"/>
                <a:gd name="T36" fmla="*/ 2 w 49"/>
                <a:gd name="T37" fmla="*/ 19 h 94"/>
                <a:gd name="T38" fmla="*/ 3 w 49"/>
                <a:gd name="T39" fmla="*/ 18 h 94"/>
                <a:gd name="T40" fmla="*/ 11 w 49"/>
                <a:gd name="T41" fmla="*/ 18 h 94"/>
                <a:gd name="T42" fmla="*/ 11 w 49"/>
                <a:gd name="T43" fmla="*/ 3 h 94"/>
                <a:gd name="T44" fmla="*/ 12 w 49"/>
                <a:gd name="T45" fmla="*/ 1 h 94"/>
                <a:gd name="T46" fmla="*/ 13 w 49"/>
                <a:gd name="T47" fmla="*/ 0 h 94"/>
                <a:gd name="T48" fmla="*/ 16 w 49"/>
                <a:gd name="T49" fmla="*/ 0 h 94"/>
                <a:gd name="T50" fmla="*/ 21 w 49"/>
                <a:gd name="T51" fmla="*/ 0 h 94"/>
                <a:gd name="T52" fmla="*/ 26 w 49"/>
                <a:gd name="T53" fmla="*/ 0 h 94"/>
                <a:gd name="T54" fmla="*/ 29 w 49"/>
                <a:gd name="T55" fmla="*/ 0 h 94"/>
                <a:gd name="T56" fmla="*/ 30 w 49"/>
                <a:gd name="T57" fmla="*/ 1 h 94"/>
                <a:gd name="T58" fmla="*/ 31 w 49"/>
                <a:gd name="T59" fmla="*/ 3 h 94"/>
                <a:gd name="T60" fmla="*/ 31 w 49"/>
                <a:gd name="T61" fmla="*/ 18 h 94"/>
                <a:gd name="T62" fmla="*/ 46 w 49"/>
                <a:gd name="T63" fmla="*/ 18 h 94"/>
                <a:gd name="T64" fmla="*/ 47 w 49"/>
                <a:gd name="T65" fmla="*/ 19 h 94"/>
                <a:gd name="T66" fmla="*/ 48 w 49"/>
                <a:gd name="T67" fmla="*/ 20 h 94"/>
                <a:gd name="T68" fmla="*/ 49 w 49"/>
                <a:gd name="T69" fmla="*/ 22 h 94"/>
                <a:gd name="T70" fmla="*/ 49 w 49"/>
                <a:gd name="T71" fmla="*/ 26 h 94"/>
                <a:gd name="T72" fmla="*/ 48 w 49"/>
                <a:gd name="T73" fmla="*/ 32 h 94"/>
                <a:gd name="T74" fmla="*/ 46 w 49"/>
                <a:gd name="T75" fmla="*/ 34 h 94"/>
                <a:gd name="T76" fmla="*/ 31 w 49"/>
                <a:gd name="T77" fmla="*/ 34 h 94"/>
                <a:gd name="T78" fmla="*/ 31 w 49"/>
                <a:gd name="T79" fmla="*/ 67 h 94"/>
                <a:gd name="T80" fmla="*/ 32 w 49"/>
                <a:gd name="T81" fmla="*/ 75 h 94"/>
                <a:gd name="T82" fmla="*/ 39 w 49"/>
                <a:gd name="T83" fmla="*/ 78 h 94"/>
                <a:gd name="T84" fmla="*/ 42 w 49"/>
                <a:gd name="T85" fmla="*/ 78 h 94"/>
                <a:gd name="T86" fmla="*/ 44 w 49"/>
                <a:gd name="T87" fmla="*/ 77 h 94"/>
                <a:gd name="T88" fmla="*/ 45 w 49"/>
                <a:gd name="T89" fmla="*/ 76 h 94"/>
                <a:gd name="T90" fmla="*/ 47 w 49"/>
                <a:gd name="T91" fmla="*/ 76 h 94"/>
                <a:gd name="T92" fmla="*/ 48 w 49"/>
                <a:gd name="T93" fmla="*/ 76 h 94"/>
                <a:gd name="T94" fmla="*/ 48 w 49"/>
                <a:gd name="T95" fmla="*/ 78 h 94"/>
                <a:gd name="T96" fmla="*/ 49 w 49"/>
                <a:gd name="T97" fmla="*/ 80 h 94"/>
                <a:gd name="T98" fmla="*/ 49 w 49"/>
                <a:gd name="T99" fmla="*/ 83 h 94"/>
                <a:gd name="T100" fmla="*/ 49 w 49"/>
                <a:gd name="T101" fmla="*/ 8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9" h="94">
                  <a:moveTo>
                    <a:pt x="49" y="83"/>
                  </a:moveTo>
                  <a:lnTo>
                    <a:pt x="49" y="83"/>
                  </a:lnTo>
                  <a:cubicBezTo>
                    <a:pt x="49" y="86"/>
                    <a:pt x="49" y="87"/>
                    <a:pt x="48" y="89"/>
                  </a:cubicBezTo>
                  <a:cubicBezTo>
                    <a:pt x="48" y="90"/>
                    <a:pt x="48" y="91"/>
                    <a:pt x="47" y="91"/>
                  </a:cubicBezTo>
                  <a:cubicBezTo>
                    <a:pt x="47" y="92"/>
                    <a:pt x="46" y="92"/>
                    <a:pt x="45" y="92"/>
                  </a:cubicBezTo>
                  <a:cubicBezTo>
                    <a:pt x="44" y="93"/>
                    <a:pt x="43" y="93"/>
                    <a:pt x="42" y="93"/>
                  </a:cubicBezTo>
                  <a:cubicBezTo>
                    <a:pt x="41" y="94"/>
                    <a:pt x="39" y="94"/>
                    <a:pt x="38" y="94"/>
                  </a:cubicBezTo>
                  <a:cubicBezTo>
                    <a:pt x="37" y="94"/>
                    <a:pt x="35" y="94"/>
                    <a:pt x="34" y="94"/>
                  </a:cubicBezTo>
                  <a:cubicBezTo>
                    <a:pt x="30" y="94"/>
                    <a:pt x="27" y="94"/>
                    <a:pt x="24" y="93"/>
                  </a:cubicBezTo>
                  <a:cubicBezTo>
                    <a:pt x="21" y="92"/>
                    <a:pt x="18" y="90"/>
                    <a:pt x="17" y="88"/>
                  </a:cubicBezTo>
                  <a:cubicBezTo>
                    <a:pt x="15" y="86"/>
                    <a:pt x="13" y="84"/>
                    <a:pt x="12" y="81"/>
                  </a:cubicBezTo>
                  <a:cubicBezTo>
                    <a:pt x="12" y="78"/>
                    <a:pt x="11" y="74"/>
                    <a:pt x="11" y="70"/>
                  </a:cubicBezTo>
                  <a:lnTo>
                    <a:pt x="11" y="34"/>
                  </a:lnTo>
                  <a:lnTo>
                    <a:pt x="3" y="34"/>
                  </a:lnTo>
                  <a:cubicBezTo>
                    <a:pt x="2" y="34"/>
                    <a:pt x="1" y="34"/>
                    <a:pt x="1" y="32"/>
                  </a:cubicBezTo>
                  <a:cubicBezTo>
                    <a:pt x="0" y="31"/>
                    <a:pt x="0" y="29"/>
                    <a:pt x="0" y="26"/>
                  </a:cubicBezTo>
                  <a:cubicBezTo>
                    <a:pt x="0" y="25"/>
                    <a:pt x="0" y="23"/>
                    <a:pt x="0" y="22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19"/>
                    <a:pt x="1" y="19"/>
                    <a:pt x="2" y="19"/>
                  </a:cubicBezTo>
                  <a:cubicBezTo>
                    <a:pt x="2" y="18"/>
                    <a:pt x="2" y="18"/>
                    <a:pt x="3" y="18"/>
                  </a:cubicBezTo>
                  <a:lnTo>
                    <a:pt x="11" y="18"/>
                  </a:lnTo>
                  <a:lnTo>
                    <a:pt x="11" y="3"/>
                  </a:lnTo>
                  <a:cubicBezTo>
                    <a:pt x="11" y="2"/>
                    <a:pt x="11" y="2"/>
                    <a:pt x="12" y="1"/>
                  </a:cubicBezTo>
                  <a:cubicBezTo>
                    <a:pt x="12" y="1"/>
                    <a:pt x="12" y="1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9" y="0"/>
                    <a:pt x="21" y="0"/>
                  </a:cubicBezTo>
                  <a:cubicBezTo>
                    <a:pt x="23" y="0"/>
                    <a:pt x="24" y="0"/>
                    <a:pt x="26" y="0"/>
                  </a:cubicBezTo>
                  <a:cubicBezTo>
                    <a:pt x="27" y="0"/>
                    <a:pt x="28" y="0"/>
                    <a:pt x="29" y="0"/>
                  </a:cubicBezTo>
                  <a:cubicBezTo>
                    <a:pt x="29" y="1"/>
                    <a:pt x="30" y="1"/>
                    <a:pt x="30" y="1"/>
                  </a:cubicBezTo>
                  <a:cubicBezTo>
                    <a:pt x="31" y="2"/>
                    <a:pt x="31" y="2"/>
                    <a:pt x="31" y="3"/>
                  </a:cubicBezTo>
                  <a:lnTo>
                    <a:pt x="31" y="18"/>
                  </a:lnTo>
                  <a:lnTo>
                    <a:pt x="46" y="18"/>
                  </a:lnTo>
                  <a:cubicBezTo>
                    <a:pt x="46" y="18"/>
                    <a:pt x="47" y="18"/>
                    <a:pt x="47" y="19"/>
                  </a:cubicBezTo>
                  <a:cubicBezTo>
                    <a:pt x="47" y="19"/>
                    <a:pt x="48" y="19"/>
                    <a:pt x="48" y="20"/>
                  </a:cubicBezTo>
                  <a:cubicBezTo>
                    <a:pt x="48" y="21"/>
                    <a:pt x="49" y="21"/>
                    <a:pt x="49" y="22"/>
                  </a:cubicBezTo>
                  <a:cubicBezTo>
                    <a:pt x="49" y="23"/>
                    <a:pt x="49" y="25"/>
                    <a:pt x="49" y="26"/>
                  </a:cubicBezTo>
                  <a:cubicBezTo>
                    <a:pt x="49" y="29"/>
                    <a:pt x="49" y="31"/>
                    <a:pt x="48" y="32"/>
                  </a:cubicBezTo>
                  <a:cubicBezTo>
                    <a:pt x="48" y="34"/>
                    <a:pt x="47" y="34"/>
                    <a:pt x="46" y="34"/>
                  </a:cubicBezTo>
                  <a:lnTo>
                    <a:pt x="31" y="34"/>
                  </a:lnTo>
                  <a:lnTo>
                    <a:pt x="31" y="67"/>
                  </a:lnTo>
                  <a:cubicBezTo>
                    <a:pt x="31" y="70"/>
                    <a:pt x="31" y="73"/>
                    <a:pt x="32" y="75"/>
                  </a:cubicBezTo>
                  <a:cubicBezTo>
                    <a:pt x="34" y="77"/>
                    <a:pt x="36" y="78"/>
                    <a:pt x="39" y="78"/>
                  </a:cubicBezTo>
                  <a:cubicBezTo>
                    <a:pt x="40" y="78"/>
                    <a:pt x="41" y="78"/>
                    <a:pt x="42" y="78"/>
                  </a:cubicBezTo>
                  <a:cubicBezTo>
                    <a:pt x="42" y="78"/>
                    <a:pt x="43" y="77"/>
                    <a:pt x="44" y="77"/>
                  </a:cubicBezTo>
                  <a:cubicBezTo>
                    <a:pt x="44" y="77"/>
                    <a:pt x="45" y="77"/>
                    <a:pt x="45" y="76"/>
                  </a:cubicBezTo>
                  <a:cubicBezTo>
                    <a:pt x="46" y="76"/>
                    <a:pt x="46" y="76"/>
                    <a:pt x="47" y="76"/>
                  </a:cubicBezTo>
                  <a:cubicBezTo>
                    <a:pt x="47" y="76"/>
                    <a:pt x="47" y="76"/>
                    <a:pt x="48" y="76"/>
                  </a:cubicBezTo>
                  <a:cubicBezTo>
                    <a:pt x="48" y="77"/>
                    <a:pt x="48" y="77"/>
                    <a:pt x="48" y="78"/>
                  </a:cubicBezTo>
                  <a:cubicBezTo>
                    <a:pt x="48" y="78"/>
                    <a:pt x="49" y="79"/>
                    <a:pt x="49" y="80"/>
                  </a:cubicBezTo>
                  <a:cubicBezTo>
                    <a:pt x="49" y="81"/>
                    <a:pt x="49" y="82"/>
                    <a:pt x="49" y="83"/>
                  </a:cubicBezTo>
                  <a:lnTo>
                    <a:pt x="49" y="83"/>
                  </a:lnTo>
                  <a:close/>
                </a:path>
              </a:pathLst>
            </a:custGeom>
            <a:solidFill>
              <a:srgbClr val="4E95D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8" name="Freeform 186">
              <a:extLst>
                <a:ext uri="{FF2B5EF4-FFF2-40B4-BE49-F238E27FC236}">
                  <a16:creationId xmlns:a16="http://schemas.microsoft.com/office/drawing/2014/main" id="{5DF7ECFB-CC4A-49AE-BA51-9FC94F1C6D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09" y="1575"/>
              <a:ext cx="30" cy="35"/>
            </a:xfrm>
            <a:custGeom>
              <a:avLst/>
              <a:gdLst>
                <a:gd name="T0" fmla="*/ 68 w 68"/>
                <a:gd name="T1" fmla="*/ 37 h 78"/>
                <a:gd name="T2" fmla="*/ 68 w 68"/>
                <a:gd name="T3" fmla="*/ 37 h 78"/>
                <a:gd name="T4" fmla="*/ 66 w 68"/>
                <a:gd name="T5" fmla="*/ 42 h 78"/>
                <a:gd name="T6" fmla="*/ 62 w 68"/>
                <a:gd name="T7" fmla="*/ 44 h 78"/>
                <a:gd name="T8" fmla="*/ 20 w 68"/>
                <a:gd name="T9" fmla="*/ 44 h 78"/>
                <a:gd name="T10" fmla="*/ 21 w 68"/>
                <a:gd name="T11" fmla="*/ 52 h 78"/>
                <a:gd name="T12" fmla="*/ 24 w 68"/>
                <a:gd name="T13" fmla="*/ 58 h 78"/>
                <a:gd name="T14" fmla="*/ 30 w 68"/>
                <a:gd name="T15" fmla="*/ 62 h 78"/>
                <a:gd name="T16" fmla="*/ 39 w 68"/>
                <a:gd name="T17" fmla="*/ 63 h 78"/>
                <a:gd name="T18" fmla="*/ 48 w 68"/>
                <a:gd name="T19" fmla="*/ 62 h 78"/>
                <a:gd name="T20" fmla="*/ 54 w 68"/>
                <a:gd name="T21" fmla="*/ 61 h 78"/>
                <a:gd name="T22" fmla="*/ 59 w 68"/>
                <a:gd name="T23" fmla="*/ 59 h 78"/>
                <a:gd name="T24" fmla="*/ 62 w 68"/>
                <a:gd name="T25" fmla="*/ 58 h 78"/>
                <a:gd name="T26" fmla="*/ 63 w 68"/>
                <a:gd name="T27" fmla="*/ 58 h 78"/>
                <a:gd name="T28" fmla="*/ 64 w 68"/>
                <a:gd name="T29" fmla="*/ 59 h 78"/>
                <a:gd name="T30" fmla="*/ 64 w 68"/>
                <a:gd name="T31" fmla="*/ 61 h 78"/>
                <a:gd name="T32" fmla="*/ 65 w 68"/>
                <a:gd name="T33" fmla="*/ 65 h 78"/>
                <a:gd name="T34" fmla="*/ 65 w 68"/>
                <a:gd name="T35" fmla="*/ 67 h 78"/>
                <a:gd name="T36" fmla="*/ 64 w 68"/>
                <a:gd name="T37" fmla="*/ 70 h 78"/>
                <a:gd name="T38" fmla="*/ 64 w 68"/>
                <a:gd name="T39" fmla="*/ 71 h 78"/>
                <a:gd name="T40" fmla="*/ 63 w 68"/>
                <a:gd name="T41" fmla="*/ 72 h 78"/>
                <a:gd name="T42" fmla="*/ 60 w 68"/>
                <a:gd name="T43" fmla="*/ 74 h 78"/>
                <a:gd name="T44" fmla="*/ 55 w 68"/>
                <a:gd name="T45" fmla="*/ 75 h 78"/>
                <a:gd name="T46" fmla="*/ 47 w 68"/>
                <a:gd name="T47" fmla="*/ 77 h 78"/>
                <a:gd name="T48" fmla="*/ 37 w 68"/>
                <a:gd name="T49" fmla="*/ 78 h 78"/>
                <a:gd name="T50" fmla="*/ 21 w 68"/>
                <a:gd name="T51" fmla="*/ 75 h 78"/>
                <a:gd name="T52" fmla="*/ 9 w 68"/>
                <a:gd name="T53" fmla="*/ 68 h 78"/>
                <a:gd name="T54" fmla="*/ 2 w 68"/>
                <a:gd name="T55" fmla="*/ 56 h 78"/>
                <a:gd name="T56" fmla="*/ 0 w 68"/>
                <a:gd name="T57" fmla="*/ 39 h 78"/>
                <a:gd name="T58" fmla="*/ 2 w 68"/>
                <a:gd name="T59" fmla="*/ 23 h 78"/>
                <a:gd name="T60" fmla="*/ 9 w 68"/>
                <a:gd name="T61" fmla="*/ 10 h 78"/>
                <a:gd name="T62" fmla="*/ 20 w 68"/>
                <a:gd name="T63" fmla="*/ 2 h 78"/>
                <a:gd name="T64" fmla="*/ 35 w 68"/>
                <a:gd name="T65" fmla="*/ 0 h 78"/>
                <a:gd name="T66" fmla="*/ 50 w 68"/>
                <a:gd name="T67" fmla="*/ 2 h 78"/>
                <a:gd name="T68" fmla="*/ 60 w 68"/>
                <a:gd name="T69" fmla="*/ 9 h 78"/>
                <a:gd name="T70" fmla="*/ 66 w 68"/>
                <a:gd name="T71" fmla="*/ 20 h 78"/>
                <a:gd name="T72" fmla="*/ 68 w 68"/>
                <a:gd name="T73" fmla="*/ 33 h 78"/>
                <a:gd name="T74" fmla="*/ 68 w 68"/>
                <a:gd name="T75" fmla="*/ 37 h 78"/>
                <a:gd name="T76" fmla="*/ 49 w 68"/>
                <a:gd name="T77" fmla="*/ 31 h 78"/>
                <a:gd name="T78" fmla="*/ 49 w 68"/>
                <a:gd name="T79" fmla="*/ 31 h 78"/>
                <a:gd name="T80" fmla="*/ 46 w 68"/>
                <a:gd name="T81" fmla="*/ 18 h 78"/>
                <a:gd name="T82" fmla="*/ 35 w 68"/>
                <a:gd name="T83" fmla="*/ 13 h 78"/>
                <a:gd name="T84" fmla="*/ 28 w 68"/>
                <a:gd name="T85" fmla="*/ 15 h 78"/>
                <a:gd name="T86" fmla="*/ 24 w 68"/>
                <a:gd name="T87" fmla="*/ 19 h 78"/>
                <a:gd name="T88" fmla="*/ 21 w 68"/>
                <a:gd name="T89" fmla="*/ 24 h 78"/>
                <a:gd name="T90" fmla="*/ 20 w 68"/>
                <a:gd name="T91" fmla="*/ 31 h 78"/>
                <a:gd name="T92" fmla="*/ 49 w 68"/>
                <a:gd name="T93" fmla="*/ 3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8" h="78">
                  <a:moveTo>
                    <a:pt x="68" y="37"/>
                  </a:moveTo>
                  <a:lnTo>
                    <a:pt x="68" y="37"/>
                  </a:lnTo>
                  <a:cubicBezTo>
                    <a:pt x="68" y="39"/>
                    <a:pt x="67" y="41"/>
                    <a:pt x="66" y="42"/>
                  </a:cubicBezTo>
                  <a:cubicBezTo>
                    <a:pt x="65" y="43"/>
                    <a:pt x="64" y="44"/>
                    <a:pt x="62" y="44"/>
                  </a:cubicBezTo>
                  <a:lnTo>
                    <a:pt x="20" y="44"/>
                  </a:lnTo>
                  <a:cubicBezTo>
                    <a:pt x="20" y="46"/>
                    <a:pt x="20" y="49"/>
                    <a:pt x="21" y="52"/>
                  </a:cubicBezTo>
                  <a:cubicBezTo>
                    <a:pt x="21" y="54"/>
                    <a:pt x="23" y="56"/>
                    <a:pt x="24" y="58"/>
                  </a:cubicBezTo>
                  <a:cubicBezTo>
                    <a:pt x="26" y="59"/>
                    <a:pt x="28" y="61"/>
                    <a:pt x="30" y="62"/>
                  </a:cubicBezTo>
                  <a:cubicBezTo>
                    <a:pt x="32" y="62"/>
                    <a:pt x="35" y="63"/>
                    <a:pt x="39" y="63"/>
                  </a:cubicBezTo>
                  <a:cubicBezTo>
                    <a:pt x="42" y="63"/>
                    <a:pt x="45" y="63"/>
                    <a:pt x="48" y="62"/>
                  </a:cubicBezTo>
                  <a:cubicBezTo>
                    <a:pt x="50" y="62"/>
                    <a:pt x="53" y="61"/>
                    <a:pt x="54" y="61"/>
                  </a:cubicBezTo>
                  <a:cubicBezTo>
                    <a:pt x="56" y="60"/>
                    <a:pt x="58" y="59"/>
                    <a:pt x="59" y="59"/>
                  </a:cubicBezTo>
                  <a:cubicBezTo>
                    <a:pt x="60" y="58"/>
                    <a:pt x="61" y="58"/>
                    <a:pt x="62" y="58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64" y="60"/>
                    <a:pt x="64" y="61"/>
                    <a:pt x="64" y="61"/>
                  </a:cubicBezTo>
                  <a:cubicBezTo>
                    <a:pt x="65" y="62"/>
                    <a:pt x="65" y="63"/>
                    <a:pt x="65" y="65"/>
                  </a:cubicBezTo>
                  <a:cubicBezTo>
                    <a:pt x="65" y="66"/>
                    <a:pt x="65" y="67"/>
                    <a:pt x="65" y="67"/>
                  </a:cubicBezTo>
                  <a:cubicBezTo>
                    <a:pt x="64" y="68"/>
                    <a:pt x="64" y="69"/>
                    <a:pt x="64" y="70"/>
                  </a:cubicBezTo>
                  <a:cubicBezTo>
                    <a:pt x="64" y="70"/>
                    <a:pt x="64" y="71"/>
                    <a:pt x="64" y="71"/>
                  </a:cubicBezTo>
                  <a:cubicBezTo>
                    <a:pt x="64" y="71"/>
                    <a:pt x="63" y="72"/>
                    <a:pt x="63" y="72"/>
                  </a:cubicBezTo>
                  <a:cubicBezTo>
                    <a:pt x="63" y="72"/>
                    <a:pt x="62" y="73"/>
                    <a:pt x="60" y="74"/>
                  </a:cubicBezTo>
                  <a:cubicBezTo>
                    <a:pt x="59" y="74"/>
                    <a:pt x="57" y="75"/>
                    <a:pt x="55" y="75"/>
                  </a:cubicBezTo>
                  <a:cubicBezTo>
                    <a:pt x="52" y="76"/>
                    <a:pt x="50" y="77"/>
                    <a:pt x="47" y="77"/>
                  </a:cubicBezTo>
                  <a:cubicBezTo>
                    <a:pt x="44" y="77"/>
                    <a:pt x="40" y="78"/>
                    <a:pt x="37" y="78"/>
                  </a:cubicBezTo>
                  <a:cubicBezTo>
                    <a:pt x="31" y="78"/>
                    <a:pt x="25" y="77"/>
                    <a:pt x="21" y="75"/>
                  </a:cubicBezTo>
                  <a:cubicBezTo>
                    <a:pt x="16" y="74"/>
                    <a:pt x="12" y="71"/>
                    <a:pt x="9" y="68"/>
                  </a:cubicBezTo>
                  <a:cubicBezTo>
                    <a:pt x="6" y="65"/>
                    <a:pt x="4" y="61"/>
                    <a:pt x="2" y="56"/>
                  </a:cubicBezTo>
                  <a:cubicBezTo>
                    <a:pt x="1" y="51"/>
                    <a:pt x="0" y="46"/>
                    <a:pt x="0" y="39"/>
                  </a:cubicBezTo>
                  <a:cubicBezTo>
                    <a:pt x="0" y="33"/>
                    <a:pt x="1" y="28"/>
                    <a:pt x="2" y="23"/>
                  </a:cubicBezTo>
                  <a:cubicBezTo>
                    <a:pt x="4" y="18"/>
                    <a:pt x="6" y="14"/>
                    <a:pt x="9" y="10"/>
                  </a:cubicBezTo>
                  <a:cubicBezTo>
                    <a:pt x="12" y="7"/>
                    <a:pt x="16" y="4"/>
                    <a:pt x="20" y="2"/>
                  </a:cubicBezTo>
                  <a:cubicBezTo>
                    <a:pt x="25" y="0"/>
                    <a:pt x="30" y="0"/>
                    <a:pt x="35" y="0"/>
                  </a:cubicBezTo>
                  <a:cubicBezTo>
                    <a:pt x="41" y="0"/>
                    <a:pt x="46" y="0"/>
                    <a:pt x="50" y="2"/>
                  </a:cubicBezTo>
                  <a:cubicBezTo>
                    <a:pt x="54" y="4"/>
                    <a:pt x="58" y="6"/>
                    <a:pt x="60" y="9"/>
                  </a:cubicBezTo>
                  <a:cubicBezTo>
                    <a:pt x="63" y="12"/>
                    <a:pt x="65" y="16"/>
                    <a:pt x="66" y="20"/>
                  </a:cubicBezTo>
                  <a:cubicBezTo>
                    <a:pt x="67" y="24"/>
                    <a:pt x="68" y="29"/>
                    <a:pt x="68" y="33"/>
                  </a:cubicBezTo>
                  <a:lnTo>
                    <a:pt x="68" y="37"/>
                  </a:lnTo>
                  <a:close/>
                  <a:moveTo>
                    <a:pt x="49" y="31"/>
                  </a:moveTo>
                  <a:lnTo>
                    <a:pt x="49" y="31"/>
                  </a:lnTo>
                  <a:cubicBezTo>
                    <a:pt x="49" y="25"/>
                    <a:pt x="48" y="21"/>
                    <a:pt x="46" y="18"/>
                  </a:cubicBezTo>
                  <a:cubicBezTo>
                    <a:pt x="43" y="15"/>
                    <a:pt x="40" y="13"/>
                    <a:pt x="35" y="13"/>
                  </a:cubicBezTo>
                  <a:cubicBezTo>
                    <a:pt x="32" y="13"/>
                    <a:pt x="30" y="14"/>
                    <a:pt x="28" y="15"/>
                  </a:cubicBezTo>
                  <a:cubicBezTo>
                    <a:pt x="26" y="16"/>
                    <a:pt x="25" y="17"/>
                    <a:pt x="24" y="19"/>
                  </a:cubicBezTo>
                  <a:cubicBezTo>
                    <a:pt x="22" y="20"/>
                    <a:pt x="22" y="22"/>
                    <a:pt x="21" y="24"/>
                  </a:cubicBezTo>
                  <a:cubicBezTo>
                    <a:pt x="20" y="26"/>
                    <a:pt x="20" y="29"/>
                    <a:pt x="20" y="31"/>
                  </a:cubicBezTo>
                  <a:lnTo>
                    <a:pt x="49" y="31"/>
                  </a:lnTo>
                  <a:close/>
                </a:path>
              </a:pathLst>
            </a:custGeom>
            <a:solidFill>
              <a:srgbClr val="4E95D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9" name="Freeform 187">
              <a:extLst>
                <a:ext uri="{FF2B5EF4-FFF2-40B4-BE49-F238E27FC236}">
                  <a16:creationId xmlns:a16="http://schemas.microsoft.com/office/drawing/2014/main" id="{7E189B8D-12B9-47DC-9ABF-39E1C1192B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45" y="1561"/>
              <a:ext cx="31" cy="49"/>
            </a:xfrm>
            <a:custGeom>
              <a:avLst/>
              <a:gdLst>
                <a:gd name="T0" fmla="*/ 70 w 70"/>
                <a:gd name="T1" fmla="*/ 105 h 110"/>
                <a:gd name="T2" fmla="*/ 70 w 70"/>
                <a:gd name="T3" fmla="*/ 105 h 110"/>
                <a:gd name="T4" fmla="*/ 69 w 70"/>
                <a:gd name="T5" fmla="*/ 107 h 110"/>
                <a:gd name="T6" fmla="*/ 68 w 70"/>
                <a:gd name="T7" fmla="*/ 108 h 110"/>
                <a:gd name="T8" fmla="*/ 65 w 70"/>
                <a:gd name="T9" fmla="*/ 108 h 110"/>
                <a:gd name="T10" fmla="*/ 61 w 70"/>
                <a:gd name="T11" fmla="*/ 108 h 110"/>
                <a:gd name="T12" fmla="*/ 57 w 70"/>
                <a:gd name="T13" fmla="*/ 108 h 110"/>
                <a:gd name="T14" fmla="*/ 55 w 70"/>
                <a:gd name="T15" fmla="*/ 108 h 110"/>
                <a:gd name="T16" fmla="*/ 53 w 70"/>
                <a:gd name="T17" fmla="*/ 107 h 110"/>
                <a:gd name="T18" fmla="*/ 53 w 70"/>
                <a:gd name="T19" fmla="*/ 105 h 110"/>
                <a:gd name="T20" fmla="*/ 53 w 70"/>
                <a:gd name="T21" fmla="*/ 98 h 110"/>
                <a:gd name="T22" fmla="*/ 42 w 70"/>
                <a:gd name="T23" fmla="*/ 106 h 110"/>
                <a:gd name="T24" fmla="*/ 29 w 70"/>
                <a:gd name="T25" fmla="*/ 110 h 110"/>
                <a:gd name="T26" fmla="*/ 15 w 70"/>
                <a:gd name="T27" fmla="*/ 107 h 110"/>
                <a:gd name="T28" fmla="*/ 6 w 70"/>
                <a:gd name="T29" fmla="*/ 98 h 110"/>
                <a:gd name="T30" fmla="*/ 1 w 70"/>
                <a:gd name="T31" fmla="*/ 86 h 110"/>
                <a:gd name="T32" fmla="*/ 0 w 70"/>
                <a:gd name="T33" fmla="*/ 72 h 110"/>
                <a:gd name="T34" fmla="*/ 2 w 70"/>
                <a:gd name="T35" fmla="*/ 55 h 110"/>
                <a:gd name="T36" fmla="*/ 8 w 70"/>
                <a:gd name="T37" fmla="*/ 42 h 110"/>
                <a:gd name="T38" fmla="*/ 17 w 70"/>
                <a:gd name="T39" fmla="*/ 34 h 110"/>
                <a:gd name="T40" fmla="*/ 30 w 70"/>
                <a:gd name="T41" fmla="*/ 32 h 110"/>
                <a:gd name="T42" fmla="*/ 41 w 70"/>
                <a:gd name="T43" fmla="*/ 34 h 110"/>
                <a:gd name="T44" fmla="*/ 50 w 70"/>
                <a:gd name="T45" fmla="*/ 41 h 110"/>
                <a:gd name="T46" fmla="*/ 50 w 70"/>
                <a:gd name="T47" fmla="*/ 3 h 110"/>
                <a:gd name="T48" fmla="*/ 51 w 70"/>
                <a:gd name="T49" fmla="*/ 2 h 110"/>
                <a:gd name="T50" fmla="*/ 52 w 70"/>
                <a:gd name="T51" fmla="*/ 1 h 110"/>
                <a:gd name="T52" fmla="*/ 55 w 70"/>
                <a:gd name="T53" fmla="*/ 0 h 110"/>
                <a:gd name="T54" fmla="*/ 60 w 70"/>
                <a:gd name="T55" fmla="*/ 0 h 110"/>
                <a:gd name="T56" fmla="*/ 65 w 70"/>
                <a:gd name="T57" fmla="*/ 0 h 110"/>
                <a:gd name="T58" fmla="*/ 67 w 70"/>
                <a:gd name="T59" fmla="*/ 1 h 110"/>
                <a:gd name="T60" fmla="*/ 69 w 70"/>
                <a:gd name="T61" fmla="*/ 2 h 110"/>
                <a:gd name="T62" fmla="*/ 70 w 70"/>
                <a:gd name="T63" fmla="*/ 3 h 110"/>
                <a:gd name="T64" fmla="*/ 70 w 70"/>
                <a:gd name="T65" fmla="*/ 105 h 110"/>
                <a:gd name="T66" fmla="*/ 50 w 70"/>
                <a:gd name="T67" fmla="*/ 59 h 110"/>
                <a:gd name="T68" fmla="*/ 50 w 70"/>
                <a:gd name="T69" fmla="*/ 59 h 110"/>
                <a:gd name="T70" fmla="*/ 42 w 70"/>
                <a:gd name="T71" fmla="*/ 51 h 110"/>
                <a:gd name="T72" fmla="*/ 34 w 70"/>
                <a:gd name="T73" fmla="*/ 48 h 110"/>
                <a:gd name="T74" fmla="*/ 27 w 70"/>
                <a:gd name="T75" fmla="*/ 50 h 110"/>
                <a:gd name="T76" fmla="*/ 23 w 70"/>
                <a:gd name="T77" fmla="*/ 55 h 110"/>
                <a:gd name="T78" fmla="*/ 21 w 70"/>
                <a:gd name="T79" fmla="*/ 62 h 110"/>
                <a:gd name="T80" fmla="*/ 20 w 70"/>
                <a:gd name="T81" fmla="*/ 70 h 110"/>
                <a:gd name="T82" fmla="*/ 20 w 70"/>
                <a:gd name="T83" fmla="*/ 79 h 110"/>
                <a:gd name="T84" fmla="*/ 23 w 70"/>
                <a:gd name="T85" fmla="*/ 86 h 110"/>
                <a:gd name="T86" fmla="*/ 27 w 70"/>
                <a:gd name="T87" fmla="*/ 91 h 110"/>
                <a:gd name="T88" fmla="*/ 34 w 70"/>
                <a:gd name="T89" fmla="*/ 93 h 110"/>
                <a:gd name="T90" fmla="*/ 38 w 70"/>
                <a:gd name="T91" fmla="*/ 93 h 110"/>
                <a:gd name="T92" fmla="*/ 41 w 70"/>
                <a:gd name="T93" fmla="*/ 91 h 110"/>
                <a:gd name="T94" fmla="*/ 46 w 70"/>
                <a:gd name="T95" fmla="*/ 87 h 110"/>
                <a:gd name="T96" fmla="*/ 50 w 70"/>
                <a:gd name="T97" fmla="*/ 82 h 110"/>
                <a:gd name="T98" fmla="*/ 50 w 70"/>
                <a:gd name="T99" fmla="*/ 5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" h="110">
                  <a:moveTo>
                    <a:pt x="70" y="105"/>
                  </a:moveTo>
                  <a:lnTo>
                    <a:pt x="70" y="105"/>
                  </a:lnTo>
                  <a:cubicBezTo>
                    <a:pt x="70" y="106"/>
                    <a:pt x="69" y="106"/>
                    <a:pt x="69" y="107"/>
                  </a:cubicBezTo>
                  <a:cubicBezTo>
                    <a:pt x="69" y="107"/>
                    <a:pt x="68" y="107"/>
                    <a:pt x="68" y="108"/>
                  </a:cubicBezTo>
                  <a:cubicBezTo>
                    <a:pt x="67" y="108"/>
                    <a:pt x="66" y="108"/>
                    <a:pt x="65" y="108"/>
                  </a:cubicBezTo>
                  <a:cubicBezTo>
                    <a:pt x="64" y="108"/>
                    <a:pt x="63" y="108"/>
                    <a:pt x="61" y="108"/>
                  </a:cubicBezTo>
                  <a:cubicBezTo>
                    <a:pt x="60" y="108"/>
                    <a:pt x="58" y="108"/>
                    <a:pt x="57" y="108"/>
                  </a:cubicBezTo>
                  <a:cubicBezTo>
                    <a:pt x="56" y="108"/>
                    <a:pt x="55" y="108"/>
                    <a:pt x="55" y="108"/>
                  </a:cubicBezTo>
                  <a:cubicBezTo>
                    <a:pt x="54" y="107"/>
                    <a:pt x="54" y="107"/>
                    <a:pt x="53" y="107"/>
                  </a:cubicBezTo>
                  <a:cubicBezTo>
                    <a:pt x="53" y="106"/>
                    <a:pt x="53" y="106"/>
                    <a:pt x="53" y="105"/>
                  </a:cubicBezTo>
                  <a:lnTo>
                    <a:pt x="53" y="98"/>
                  </a:lnTo>
                  <a:cubicBezTo>
                    <a:pt x="49" y="101"/>
                    <a:pt x="46" y="104"/>
                    <a:pt x="42" y="106"/>
                  </a:cubicBezTo>
                  <a:cubicBezTo>
                    <a:pt x="38" y="109"/>
                    <a:pt x="34" y="110"/>
                    <a:pt x="29" y="110"/>
                  </a:cubicBezTo>
                  <a:cubicBezTo>
                    <a:pt x="23" y="110"/>
                    <a:pt x="19" y="109"/>
                    <a:pt x="15" y="107"/>
                  </a:cubicBezTo>
                  <a:cubicBezTo>
                    <a:pt x="12" y="105"/>
                    <a:pt x="9" y="102"/>
                    <a:pt x="6" y="98"/>
                  </a:cubicBezTo>
                  <a:cubicBezTo>
                    <a:pt x="4" y="95"/>
                    <a:pt x="2" y="91"/>
                    <a:pt x="1" y="86"/>
                  </a:cubicBezTo>
                  <a:cubicBezTo>
                    <a:pt x="0" y="82"/>
                    <a:pt x="0" y="77"/>
                    <a:pt x="0" y="72"/>
                  </a:cubicBezTo>
                  <a:cubicBezTo>
                    <a:pt x="0" y="65"/>
                    <a:pt x="1" y="60"/>
                    <a:pt x="2" y="55"/>
                  </a:cubicBezTo>
                  <a:cubicBezTo>
                    <a:pt x="3" y="50"/>
                    <a:pt x="5" y="46"/>
                    <a:pt x="8" y="42"/>
                  </a:cubicBezTo>
                  <a:cubicBezTo>
                    <a:pt x="10" y="39"/>
                    <a:pt x="13" y="36"/>
                    <a:pt x="17" y="34"/>
                  </a:cubicBezTo>
                  <a:cubicBezTo>
                    <a:pt x="21" y="32"/>
                    <a:pt x="25" y="32"/>
                    <a:pt x="30" y="32"/>
                  </a:cubicBezTo>
                  <a:cubicBezTo>
                    <a:pt x="34" y="32"/>
                    <a:pt x="38" y="32"/>
                    <a:pt x="41" y="34"/>
                  </a:cubicBezTo>
                  <a:cubicBezTo>
                    <a:pt x="44" y="35"/>
                    <a:pt x="47" y="38"/>
                    <a:pt x="50" y="41"/>
                  </a:cubicBezTo>
                  <a:lnTo>
                    <a:pt x="50" y="3"/>
                  </a:lnTo>
                  <a:cubicBezTo>
                    <a:pt x="50" y="3"/>
                    <a:pt x="50" y="2"/>
                    <a:pt x="51" y="2"/>
                  </a:cubicBezTo>
                  <a:cubicBezTo>
                    <a:pt x="51" y="2"/>
                    <a:pt x="51" y="1"/>
                    <a:pt x="52" y="1"/>
                  </a:cubicBezTo>
                  <a:cubicBezTo>
                    <a:pt x="53" y="1"/>
                    <a:pt x="54" y="0"/>
                    <a:pt x="55" y="0"/>
                  </a:cubicBezTo>
                  <a:cubicBezTo>
                    <a:pt x="56" y="0"/>
                    <a:pt x="58" y="0"/>
                    <a:pt x="60" y="0"/>
                  </a:cubicBezTo>
                  <a:cubicBezTo>
                    <a:pt x="62" y="0"/>
                    <a:pt x="63" y="0"/>
                    <a:pt x="65" y="0"/>
                  </a:cubicBezTo>
                  <a:cubicBezTo>
                    <a:pt x="66" y="0"/>
                    <a:pt x="67" y="1"/>
                    <a:pt x="67" y="1"/>
                  </a:cubicBezTo>
                  <a:cubicBezTo>
                    <a:pt x="68" y="1"/>
                    <a:pt x="69" y="2"/>
                    <a:pt x="69" y="2"/>
                  </a:cubicBezTo>
                  <a:cubicBezTo>
                    <a:pt x="69" y="2"/>
                    <a:pt x="70" y="3"/>
                    <a:pt x="70" y="3"/>
                  </a:cubicBezTo>
                  <a:lnTo>
                    <a:pt x="70" y="105"/>
                  </a:lnTo>
                  <a:close/>
                  <a:moveTo>
                    <a:pt x="50" y="59"/>
                  </a:moveTo>
                  <a:lnTo>
                    <a:pt x="50" y="59"/>
                  </a:lnTo>
                  <a:cubicBezTo>
                    <a:pt x="47" y="55"/>
                    <a:pt x="45" y="53"/>
                    <a:pt x="42" y="51"/>
                  </a:cubicBezTo>
                  <a:cubicBezTo>
                    <a:pt x="40" y="49"/>
                    <a:pt x="37" y="48"/>
                    <a:pt x="34" y="48"/>
                  </a:cubicBezTo>
                  <a:cubicBezTo>
                    <a:pt x="31" y="48"/>
                    <a:pt x="29" y="49"/>
                    <a:pt x="27" y="50"/>
                  </a:cubicBezTo>
                  <a:cubicBezTo>
                    <a:pt x="26" y="51"/>
                    <a:pt x="24" y="53"/>
                    <a:pt x="23" y="55"/>
                  </a:cubicBezTo>
                  <a:cubicBezTo>
                    <a:pt x="22" y="57"/>
                    <a:pt x="21" y="60"/>
                    <a:pt x="21" y="62"/>
                  </a:cubicBezTo>
                  <a:cubicBezTo>
                    <a:pt x="20" y="65"/>
                    <a:pt x="20" y="67"/>
                    <a:pt x="20" y="70"/>
                  </a:cubicBezTo>
                  <a:cubicBezTo>
                    <a:pt x="20" y="73"/>
                    <a:pt x="20" y="76"/>
                    <a:pt x="20" y="79"/>
                  </a:cubicBezTo>
                  <a:cubicBezTo>
                    <a:pt x="21" y="81"/>
                    <a:pt x="22" y="84"/>
                    <a:pt x="23" y="86"/>
                  </a:cubicBezTo>
                  <a:cubicBezTo>
                    <a:pt x="24" y="88"/>
                    <a:pt x="25" y="90"/>
                    <a:pt x="27" y="91"/>
                  </a:cubicBezTo>
                  <a:cubicBezTo>
                    <a:pt x="29" y="92"/>
                    <a:pt x="31" y="93"/>
                    <a:pt x="34" y="93"/>
                  </a:cubicBezTo>
                  <a:cubicBezTo>
                    <a:pt x="35" y="93"/>
                    <a:pt x="36" y="93"/>
                    <a:pt x="38" y="93"/>
                  </a:cubicBezTo>
                  <a:cubicBezTo>
                    <a:pt x="39" y="92"/>
                    <a:pt x="40" y="91"/>
                    <a:pt x="41" y="91"/>
                  </a:cubicBezTo>
                  <a:cubicBezTo>
                    <a:pt x="43" y="90"/>
                    <a:pt x="44" y="89"/>
                    <a:pt x="46" y="87"/>
                  </a:cubicBezTo>
                  <a:cubicBezTo>
                    <a:pt x="47" y="86"/>
                    <a:pt x="48" y="84"/>
                    <a:pt x="50" y="82"/>
                  </a:cubicBezTo>
                  <a:lnTo>
                    <a:pt x="50" y="59"/>
                  </a:lnTo>
                  <a:close/>
                </a:path>
              </a:pathLst>
            </a:custGeom>
            <a:solidFill>
              <a:srgbClr val="4E95D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0" name="Freeform 188">
              <a:extLst>
                <a:ext uri="{FF2B5EF4-FFF2-40B4-BE49-F238E27FC236}">
                  <a16:creationId xmlns:a16="http://schemas.microsoft.com/office/drawing/2014/main" id="{C5E4D03C-2835-4E9D-B6FC-DB7FAF1EF0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01" y="1562"/>
              <a:ext cx="9" cy="47"/>
            </a:xfrm>
            <a:custGeom>
              <a:avLst/>
              <a:gdLst>
                <a:gd name="T0" fmla="*/ 21 w 22"/>
                <a:gd name="T1" fmla="*/ 103 h 106"/>
                <a:gd name="T2" fmla="*/ 21 w 22"/>
                <a:gd name="T3" fmla="*/ 103 h 106"/>
                <a:gd name="T4" fmla="*/ 20 w 22"/>
                <a:gd name="T5" fmla="*/ 105 h 106"/>
                <a:gd name="T6" fmla="*/ 19 w 22"/>
                <a:gd name="T7" fmla="*/ 106 h 106"/>
                <a:gd name="T8" fmla="*/ 16 w 22"/>
                <a:gd name="T9" fmla="*/ 106 h 106"/>
                <a:gd name="T10" fmla="*/ 11 w 22"/>
                <a:gd name="T11" fmla="*/ 106 h 106"/>
                <a:gd name="T12" fmla="*/ 6 w 22"/>
                <a:gd name="T13" fmla="*/ 106 h 106"/>
                <a:gd name="T14" fmla="*/ 3 w 22"/>
                <a:gd name="T15" fmla="*/ 106 h 106"/>
                <a:gd name="T16" fmla="*/ 2 w 22"/>
                <a:gd name="T17" fmla="*/ 105 h 106"/>
                <a:gd name="T18" fmla="*/ 1 w 22"/>
                <a:gd name="T19" fmla="*/ 103 h 106"/>
                <a:gd name="T20" fmla="*/ 1 w 22"/>
                <a:gd name="T21" fmla="*/ 34 h 106"/>
                <a:gd name="T22" fmla="*/ 2 w 22"/>
                <a:gd name="T23" fmla="*/ 33 h 106"/>
                <a:gd name="T24" fmla="*/ 3 w 22"/>
                <a:gd name="T25" fmla="*/ 32 h 106"/>
                <a:gd name="T26" fmla="*/ 6 w 22"/>
                <a:gd name="T27" fmla="*/ 31 h 106"/>
                <a:gd name="T28" fmla="*/ 11 w 22"/>
                <a:gd name="T29" fmla="*/ 31 h 106"/>
                <a:gd name="T30" fmla="*/ 16 w 22"/>
                <a:gd name="T31" fmla="*/ 31 h 106"/>
                <a:gd name="T32" fmla="*/ 19 w 22"/>
                <a:gd name="T33" fmla="*/ 32 h 106"/>
                <a:gd name="T34" fmla="*/ 20 w 22"/>
                <a:gd name="T35" fmla="*/ 33 h 106"/>
                <a:gd name="T36" fmla="*/ 21 w 22"/>
                <a:gd name="T37" fmla="*/ 34 h 106"/>
                <a:gd name="T38" fmla="*/ 21 w 22"/>
                <a:gd name="T39" fmla="*/ 103 h 106"/>
                <a:gd name="T40" fmla="*/ 22 w 22"/>
                <a:gd name="T41" fmla="*/ 10 h 106"/>
                <a:gd name="T42" fmla="*/ 22 w 22"/>
                <a:gd name="T43" fmla="*/ 10 h 106"/>
                <a:gd name="T44" fmla="*/ 20 w 22"/>
                <a:gd name="T45" fmla="*/ 19 h 106"/>
                <a:gd name="T46" fmla="*/ 11 w 22"/>
                <a:gd name="T47" fmla="*/ 21 h 106"/>
                <a:gd name="T48" fmla="*/ 2 w 22"/>
                <a:gd name="T49" fmla="*/ 19 h 106"/>
                <a:gd name="T50" fmla="*/ 0 w 22"/>
                <a:gd name="T51" fmla="*/ 11 h 106"/>
                <a:gd name="T52" fmla="*/ 2 w 22"/>
                <a:gd name="T53" fmla="*/ 3 h 106"/>
                <a:gd name="T54" fmla="*/ 11 w 22"/>
                <a:gd name="T55" fmla="*/ 0 h 106"/>
                <a:gd name="T56" fmla="*/ 20 w 22"/>
                <a:gd name="T57" fmla="*/ 3 h 106"/>
                <a:gd name="T58" fmla="*/ 22 w 22"/>
                <a:gd name="T59" fmla="*/ 10 h 106"/>
                <a:gd name="T60" fmla="*/ 22 w 22"/>
                <a:gd name="T61" fmla="*/ 1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" h="106">
                  <a:moveTo>
                    <a:pt x="21" y="103"/>
                  </a:moveTo>
                  <a:lnTo>
                    <a:pt x="21" y="103"/>
                  </a:lnTo>
                  <a:cubicBezTo>
                    <a:pt x="21" y="104"/>
                    <a:pt x="21" y="104"/>
                    <a:pt x="20" y="105"/>
                  </a:cubicBezTo>
                  <a:cubicBezTo>
                    <a:pt x="20" y="105"/>
                    <a:pt x="19" y="105"/>
                    <a:pt x="19" y="106"/>
                  </a:cubicBezTo>
                  <a:cubicBezTo>
                    <a:pt x="18" y="106"/>
                    <a:pt x="17" y="106"/>
                    <a:pt x="16" y="106"/>
                  </a:cubicBezTo>
                  <a:cubicBezTo>
                    <a:pt x="14" y="106"/>
                    <a:pt x="13" y="106"/>
                    <a:pt x="11" y="106"/>
                  </a:cubicBezTo>
                  <a:cubicBezTo>
                    <a:pt x="9" y="106"/>
                    <a:pt x="8" y="106"/>
                    <a:pt x="6" y="106"/>
                  </a:cubicBezTo>
                  <a:cubicBezTo>
                    <a:pt x="5" y="106"/>
                    <a:pt x="4" y="106"/>
                    <a:pt x="3" y="106"/>
                  </a:cubicBezTo>
                  <a:cubicBezTo>
                    <a:pt x="3" y="105"/>
                    <a:pt x="2" y="105"/>
                    <a:pt x="2" y="105"/>
                  </a:cubicBezTo>
                  <a:cubicBezTo>
                    <a:pt x="1" y="104"/>
                    <a:pt x="1" y="104"/>
                    <a:pt x="1" y="103"/>
                  </a:cubicBezTo>
                  <a:lnTo>
                    <a:pt x="1" y="34"/>
                  </a:lnTo>
                  <a:cubicBezTo>
                    <a:pt x="1" y="34"/>
                    <a:pt x="1" y="33"/>
                    <a:pt x="2" y="33"/>
                  </a:cubicBezTo>
                  <a:cubicBezTo>
                    <a:pt x="2" y="32"/>
                    <a:pt x="3" y="32"/>
                    <a:pt x="3" y="32"/>
                  </a:cubicBezTo>
                  <a:cubicBezTo>
                    <a:pt x="4" y="31"/>
                    <a:pt x="5" y="31"/>
                    <a:pt x="6" y="31"/>
                  </a:cubicBezTo>
                  <a:cubicBezTo>
                    <a:pt x="8" y="31"/>
                    <a:pt x="9" y="31"/>
                    <a:pt x="11" y="31"/>
                  </a:cubicBezTo>
                  <a:cubicBezTo>
                    <a:pt x="13" y="31"/>
                    <a:pt x="14" y="31"/>
                    <a:pt x="16" y="31"/>
                  </a:cubicBezTo>
                  <a:cubicBezTo>
                    <a:pt x="17" y="31"/>
                    <a:pt x="18" y="31"/>
                    <a:pt x="19" y="32"/>
                  </a:cubicBezTo>
                  <a:cubicBezTo>
                    <a:pt x="19" y="32"/>
                    <a:pt x="20" y="32"/>
                    <a:pt x="20" y="33"/>
                  </a:cubicBezTo>
                  <a:cubicBezTo>
                    <a:pt x="21" y="33"/>
                    <a:pt x="21" y="34"/>
                    <a:pt x="21" y="34"/>
                  </a:cubicBezTo>
                  <a:lnTo>
                    <a:pt x="21" y="103"/>
                  </a:lnTo>
                  <a:close/>
                  <a:moveTo>
                    <a:pt x="22" y="10"/>
                  </a:moveTo>
                  <a:lnTo>
                    <a:pt x="22" y="10"/>
                  </a:lnTo>
                  <a:cubicBezTo>
                    <a:pt x="22" y="14"/>
                    <a:pt x="21" y="17"/>
                    <a:pt x="20" y="19"/>
                  </a:cubicBezTo>
                  <a:cubicBezTo>
                    <a:pt x="18" y="20"/>
                    <a:pt x="15" y="21"/>
                    <a:pt x="11" y="21"/>
                  </a:cubicBezTo>
                  <a:cubicBezTo>
                    <a:pt x="7" y="21"/>
                    <a:pt x="4" y="20"/>
                    <a:pt x="2" y="19"/>
                  </a:cubicBezTo>
                  <a:cubicBezTo>
                    <a:pt x="1" y="17"/>
                    <a:pt x="0" y="15"/>
                    <a:pt x="0" y="11"/>
                  </a:cubicBezTo>
                  <a:cubicBezTo>
                    <a:pt x="0" y="7"/>
                    <a:pt x="1" y="4"/>
                    <a:pt x="2" y="3"/>
                  </a:cubicBezTo>
                  <a:cubicBezTo>
                    <a:pt x="4" y="1"/>
                    <a:pt x="7" y="0"/>
                    <a:pt x="11" y="0"/>
                  </a:cubicBezTo>
                  <a:cubicBezTo>
                    <a:pt x="15" y="0"/>
                    <a:pt x="18" y="1"/>
                    <a:pt x="20" y="3"/>
                  </a:cubicBezTo>
                  <a:cubicBezTo>
                    <a:pt x="21" y="4"/>
                    <a:pt x="22" y="7"/>
                    <a:pt x="22" y="10"/>
                  </a:cubicBezTo>
                  <a:lnTo>
                    <a:pt x="22" y="10"/>
                  </a:lnTo>
                  <a:close/>
                </a:path>
              </a:pathLst>
            </a:custGeom>
            <a:solidFill>
              <a:srgbClr val="4E95D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1" name="Freeform 189">
              <a:extLst>
                <a:ext uri="{FF2B5EF4-FFF2-40B4-BE49-F238E27FC236}">
                  <a16:creationId xmlns:a16="http://schemas.microsoft.com/office/drawing/2014/main" id="{E9FBE556-8390-40F1-A4DA-CC211A2ED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9" y="1575"/>
              <a:ext cx="29" cy="34"/>
            </a:xfrm>
            <a:custGeom>
              <a:avLst/>
              <a:gdLst>
                <a:gd name="T0" fmla="*/ 66 w 66"/>
                <a:gd name="T1" fmla="*/ 73 h 76"/>
                <a:gd name="T2" fmla="*/ 66 w 66"/>
                <a:gd name="T3" fmla="*/ 73 h 76"/>
                <a:gd name="T4" fmla="*/ 66 w 66"/>
                <a:gd name="T5" fmla="*/ 75 h 76"/>
                <a:gd name="T6" fmla="*/ 64 w 66"/>
                <a:gd name="T7" fmla="*/ 76 h 76"/>
                <a:gd name="T8" fmla="*/ 61 w 66"/>
                <a:gd name="T9" fmla="*/ 76 h 76"/>
                <a:gd name="T10" fmla="*/ 57 w 66"/>
                <a:gd name="T11" fmla="*/ 76 h 76"/>
                <a:gd name="T12" fmla="*/ 52 w 66"/>
                <a:gd name="T13" fmla="*/ 76 h 76"/>
                <a:gd name="T14" fmla="*/ 49 w 66"/>
                <a:gd name="T15" fmla="*/ 76 h 76"/>
                <a:gd name="T16" fmla="*/ 47 w 66"/>
                <a:gd name="T17" fmla="*/ 75 h 76"/>
                <a:gd name="T18" fmla="*/ 47 w 66"/>
                <a:gd name="T19" fmla="*/ 73 h 76"/>
                <a:gd name="T20" fmla="*/ 47 w 66"/>
                <a:gd name="T21" fmla="*/ 34 h 76"/>
                <a:gd name="T22" fmla="*/ 46 w 66"/>
                <a:gd name="T23" fmla="*/ 26 h 76"/>
                <a:gd name="T24" fmla="*/ 44 w 66"/>
                <a:gd name="T25" fmla="*/ 21 h 76"/>
                <a:gd name="T26" fmla="*/ 40 w 66"/>
                <a:gd name="T27" fmla="*/ 18 h 76"/>
                <a:gd name="T28" fmla="*/ 35 w 66"/>
                <a:gd name="T29" fmla="*/ 17 h 76"/>
                <a:gd name="T30" fmla="*/ 28 w 66"/>
                <a:gd name="T31" fmla="*/ 19 h 76"/>
                <a:gd name="T32" fmla="*/ 20 w 66"/>
                <a:gd name="T33" fmla="*/ 27 h 76"/>
                <a:gd name="T34" fmla="*/ 20 w 66"/>
                <a:gd name="T35" fmla="*/ 73 h 76"/>
                <a:gd name="T36" fmla="*/ 19 w 66"/>
                <a:gd name="T37" fmla="*/ 75 h 76"/>
                <a:gd name="T38" fmla="*/ 18 w 66"/>
                <a:gd name="T39" fmla="*/ 76 h 76"/>
                <a:gd name="T40" fmla="*/ 15 w 66"/>
                <a:gd name="T41" fmla="*/ 76 h 76"/>
                <a:gd name="T42" fmla="*/ 10 w 66"/>
                <a:gd name="T43" fmla="*/ 76 h 76"/>
                <a:gd name="T44" fmla="*/ 5 w 66"/>
                <a:gd name="T45" fmla="*/ 76 h 76"/>
                <a:gd name="T46" fmla="*/ 2 w 66"/>
                <a:gd name="T47" fmla="*/ 76 h 76"/>
                <a:gd name="T48" fmla="*/ 1 w 66"/>
                <a:gd name="T49" fmla="*/ 75 h 76"/>
                <a:gd name="T50" fmla="*/ 0 w 66"/>
                <a:gd name="T51" fmla="*/ 73 h 76"/>
                <a:gd name="T52" fmla="*/ 0 w 66"/>
                <a:gd name="T53" fmla="*/ 4 h 76"/>
                <a:gd name="T54" fmla="*/ 1 w 66"/>
                <a:gd name="T55" fmla="*/ 3 h 76"/>
                <a:gd name="T56" fmla="*/ 2 w 66"/>
                <a:gd name="T57" fmla="*/ 2 h 76"/>
                <a:gd name="T58" fmla="*/ 5 w 66"/>
                <a:gd name="T59" fmla="*/ 1 h 76"/>
                <a:gd name="T60" fmla="*/ 9 w 66"/>
                <a:gd name="T61" fmla="*/ 1 h 76"/>
                <a:gd name="T62" fmla="*/ 13 w 66"/>
                <a:gd name="T63" fmla="*/ 1 h 76"/>
                <a:gd name="T64" fmla="*/ 15 w 66"/>
                <a:gd name="T65" fmla="*/ 2 h 76"/>
                <a:gd name="T66" fmla="*/ 16 w 66"/>
                <a:gd name="T67" fmla="*/ 3 h 76"/>
                <a:gd name="T68" fmla="*/ 17 w 66"/>
                <a:gd name="T69" fmla="*/ 4 h 76"/>
                <a:gd name="T70" fmla="*/ 17 w 66"/>
                <a:gd name="T71" fmla="*/ 12 h 76"/>
                <a:gd name="T72" fmla="*/ 29 w 66"/>
                <a:gd name="T73" fmla="*/ 3 h 76"/>
                <a:gd name="T74" fmla="*/ 41 w 66"/>
                <a:gd name="T75" fmla="*/ 0 h 76"/>
                <a:gd name="T76" fmla="*/ 53 w 66"/>
                <a:gd name="T77" fmla="*/ 2 h 76"/>
                <a:gd name="T78" fmla="*/ 61 w 66"/>
                <a:gd name="T79" fmla="*/ 8 h 76"/>
                <a:gd name="T80" fmla="*/ 65 w 66"/>
                <a:gd name="T81" fmla="*/ 18 h 76"/>
                <a:gd name="T82" fmla="*/ 66 w 66"/>
                <a:gd name="T83" fmla="*/ 30 h 76"/>
                <a:gd name="T84" fmla="*/ 66 w 66"/>
                <a:gd name="T85" fmla="*/ 7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6" h="76">
                  <a:moveTo>
                    <a:pt x="66" y="73"/>
                  </a:moveTo>
                  <a:lnTo>
                    <a:pt x="66" y="73"/>
                  </a:lnTo>
                  <a:cubicBezTo>
                    <a:pt x="66" y="74"/>
                    <a:pt x="66" y="74"/>
                    <a:pt x="66" y="75"/>
                  </a:cubicBezTo>
                  <a:cubicBezTo>
                    <a:pt x="66" y="75"/>
                    <a:pt x="65" y="75"/>
                    <a:pt x="64" y="76"/>
                  </a:cubicBezTo>
                  <a:cubicBezTo>
                    <a:pt x="64" y="76"/>
                    <a:pt x="63" y="76"/>
                    <a:pt x="61" y="76"/>
                  </a:cubicBezTo>
                  <a:cubicBezTo>
                    <a:pt x="60" y="76"/>
                    <a:pt x="58" y="76"/>
                    <a:pt x="57" y="76"/>
                  </a:cubicBezTo>
                  <a:cubicBezTo>
                    <a:pt x="55" y="76"/>
                    <a:pt x="53" y="76"/>
                    <a:pt x="52" y="76"/>
                  </a:cubicBezTo>
                  <a:cubicBezTo>
                    <a:pt x="51" y="76"/>
                    <a:pt x="50" y="76"/>
                    <a:pt x="49" y="76"/>
                  </a:cubicBezTo>
                  <a:cubicBezTo>
                    <a:pt x="48" y="75"/>
                    <a:pt x="48" y="75"/>
                    <a:pt x="47" y="75"/>
                  </a:cubicBezTo>
                  <a:cubicBezTo>
                    <a:pt x="47" y="74"/>
                    <a:pt x="47" y="74"/>
                    <a:pt x="47" y="73"/>
                  </a:cubicBezTo>
                  <a:lnTo>
                    <a:pt x="47" y="34"/>
                  </a:lnTo>
                  <a:cubicBezTo>
                    <a:pt x="47" y="30"/>
                    <a:pt x="47" y="28"/>
                    <a:pt x="46" y="26"/>
                  </a:cubicBezTo>
                  <a:cubicBezTo>
                    <a:pt x="46" y="24"/>
                    <a:pt x="45" y="22"/>
                    <a:pt x="44" y="21"/>
                  </a:cubicBezTo>
                  <a:cubicBezTo>
                    <a:pt x="43" y="19"/>
                    <a:pt x="42" y="18"/>
                    <a:pt x="40" y="18"/>
                  </a:cubicBezTo>
                  <a:cubicBezTo>
                    <a:pt x="39" y="17"/>
                    <a:pt x="37" y="17"/>
                    <a:pt x="35" y="17"/>
                  </a:cubicBezTo>
                  <a:cubicBezTo>
                    <a:pt x="33" y="17"/>
                    <a:pt x="30" y="17"/>
                    <a:pt x="28" y="19"/>
                  </a:cubicBezTo>
                  <a:cubicBezTo>
                    <a:pt x="25" y="21"/>
                    <a:pt x="22" y="24"/>
                    <a:pt x="20" y="27"/>
                  </a:cubicBezTo>
                  <a:lnTo>
                    <a:pt x="20" y="73"/>
                  </a:lnTo>
                  <a:cubicBezTo>
                    <a:pt x="20" y="74"/>
                    <a:pt x="20" y="74"/>
                    <a:pt x="19" y="75"/>
                  </a:cubicBezTo>
                  <a:cubicBezTo>
                    <a:pt x="19" y="75"/>
                    <a:pt x="18" y="75"/>
                    <a:pt x="18" y="76"/>
                  </a:cubicBezTo>
                  <a:cubicBezTo>
                    <a:pt x="17" y="76"/>
                    <a:pt x="16" y="76"/>
                    <a:pt x="15" y="76"/>
                  </a:cubicBezTo>
                  <a:cubicBezTo>
                    <a:pt x="13" y="76"/>
                    <a:pt x="12" y="76"/>
                    <a:pt x="10" y="76"/>
                  </a:cubicBezTo>
                  <a:cubicBezTo>
                    <a:pt x="8" y="76"/>
                    <a:pt x="6" y="76"/>
                    <a:pt x="5" y="76"/>
                  </a:cubicBezTo>
                  <a:cubicBezTo>
                    <a:pt x="4" y="76"/>
                    <a:pt x="3" y="76"/>
                    <a:pt x="2" y="76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4"/>
                    <a:pt x="0" y="74"/>
                    <a:pt x="0" y="73"/>
                  </a:cubicBezTo>
                  <a:lnTo>
                    <a:pt x="0" y="4"/>
                  </a:lnTo>
                  <a:cubicBezTo>
                    <a:pt x="0" y="3"/>
                    <a:pt x="0" y="3"/>
                    <a:pt x="1" y="3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3" y="1"/>
                    <a:pt x="3" y="1"/>
                    <a:pt x="5" y="1"/>
                  </a:cubicBezTo>
                  <a:cubicBezTo>
                    <a:pt x="6" y="1"/>
                    <a:pt x="7" y="1"/>
                    <a:pt x="9" y="1"/>
                  </a:cubicBezTo>
                  <a:cubicBezTo>
                    <a:pt x="10" y="1"/>
                    <a:pt x="12" y="1"/>
                    <a:pt x="13" y="1"/>
                  </a:cubicBezTo>
                  <a:cubicBezTo>
                    <a:pt x="14" y="1"/>
                    <a:pt x="15" y="1"/>
                    <a:pt x="15" y="2"/>
                  </a:cubicBezTo>
                  <a:cubicBezTo>
                    <a:pt x="16" y="2"/>
                    <a:pt x="16" y="2"/>
                    <a:pt x="16" y="3"/>
                  </a:cubicBezTo>
                  <a:cubicBezTo>
                    <a:pt x="17" y="3"/>
                    <a:pt x="17" y="3"/>
                    <a:pt x="17" y="4"/>
                  </a:cubicBezTo>
                  <a:lnTo>
                    <a:pt x="17" y="12"/>
                  </a:lnTo>
                  <a:cubicBezTo>
                    <a:pt x="21" y="8"/>
                    <a:pt x="25" y="5"/>
                    <a:pt x="29" y="3"/>
                  </a:cubicBezTo>
                  <a:cubicBezTo>
                    <a:pt x="32" y="1"/>
                    <a:pt x="37" y="0"/>
                    <a:pt x="41" y="0"/>
                  </a:cubicBezTo>
                  <a:cubicBezTo>
                    <a:pt x="46" y="0"/>
                    <a:pt x="50" y="0"/>
                    <a:pt x="53" y="2"/>
                  </a:cubicBezTo>
                  <a:cubicBezTo>
                    <a:pt x="56" y="3"/>
                    <a:pt x="59" y="6"/>
                    <a:pt x="61" y="8"/>
                  </a:cubicBezTo>
                  <a:cubicBezTo>
                    <a:pt x="63" y="11"/>
                    <a:pt x="64" y="14"/>
                    <a:pt x="65" y="18"/>
                  </a:cubicBezTo>
                  <a:cubicBezTo>
                    <a:pt x="66" y="21"/>
                    <a:pt x="66" y="25"/>
                    <a:pt x="66" y="30"/>
                  </a:cubicBezTo>
                  <a:lnTo>
                    <a:pt x="66" y="73"/>
                  </a:lnTo>
                  <a:close/>
                </a:path>
              </a:pathLst>
            </a:custGeom>
            <a:solidFill>
              <a:srgbClr val="4E95D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2" name="Freeform 190">
              <a:extLst>
                <a:ext uri="{FF2B5EF4-FFF2-40B4-BE49-F238E27FC236}">
                  <a16:creationId xmlns:a16="http://schemas.microsoft.com/office/drawing/2014/main" id="{D9891075-3C58-47E9-B5E9-0659B9ABC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2" y="1657"/>
              <a:ext cx="22" cy="42"/>
            </a:xfrm>
            <a:custGeom>
              <a:avLst/>
              <a:gdLst>
                <a:gd name="T0" fmla="*/ 49 w 49"/>
                <a:gd name="T1" fmla="*/ 83 h 94"/>
                <a:gd name="T2" fmla="*/ 49 w 49"/>
                <a:gd name="T3" fmla="*/ 83 h 94"/>
                <a:gd name="T4" fmla="*/ 49 w 49"/>
                <a:gd name="T5" fmla="*/ 89 h 94"/>
                <a:gd name="T6" fmla="*/ 47 w 49"/>
                <a:gd name="T7" fmla="*/ 91 h 94"/>
                <a:gd name="T8" fmla="*/ 45 w 49"/>
                <a:gd name="T9" fmla="*/ 92 h 94"/>
                <a:gd name="T10" fmla="*/ 42 w 49"/>
                <a:gd name="T11" fmla="*/ 93 h 94"/>
                <a:gd name="T12" fmla="*/ 38 w 49"/>
                <a:gd name="T13" fmla="*/ 94 h 94"/>
                <a:gd name="T14" fmla="*/ 34 w 49"/>
                <a:gd name="T15" fmla="*/ 94 h 94"/>
                <a:gd name="T16" fmla="*/ 24 w 49"/>
                <a:gd name="T17" fmla="*/ 93 h 94"/>
                <a:gd name="T18" fmla="*/ 17 w 49"/>
                <a:gd name="T19" fmla="*/ 88 h 94"/>
                <a:gd name="T20" fmla="*/ 13 w 49"/>
                <a:gd name="T21" fmla="*/ 81 h 94"/>
                <a:gd name="T22" fmla="*/ 11 w 49"/>
                <a:gd name="T23" fmla="*/ 70 h 94"/>
                <a:gd name="T24" fmla="*/ 11 w 49"/>
                <a:gd name="T25" fmla="*/ 34 h 94"/>
                <a:gd name="T26" fmla="*/ 3 w 49"/>
                <a:gd name="T27" fmla="*/ 34 h 94"/>
                <a:gd name="T28" fmla="*/ 1 w 49"/>
                <a:gd name="T29" fmla="*/ 32 h 94"/>
                <a:gd name="T30" fmla="*/ 0 w 49"/>
                <a:gd name="T31" fmla="*/ 26 h 94"/>
                <a:gd name="T32" fmla="*/ 0 w 49"/>
                <a:gd name="T33" fmla="*/ 22 h 94"/>
                <a:gd name="T34" fmla="*/ 1 w 49"/>
                <a:gd name="T35" fmla="*/ 20 h 94"/>
                <a:gd name="T36" fmla="*/ 2 w 49"/>
                <a:gd name="T37" fmla="*/ 19 h 94"/>
                <a:gd name="T38" fmla="*/ 3 w 49"/>
                <a:gd name="T39" fmla="*/ 18 h 94"/>
                <a:gd name="T40" fmla="*/ 11 w 49"/>
                <a:gd name="T41" fmla="*/ 18 h 94"/>
                <a:gd name="T42" fmla="*/ 11 w 49"/>
                <a:gd name="T43" fmla="*/ 3 h 94"/>
                <a:gd name="T44" fmla="*/ 12 w 49"/>
                <a:gd name="T45" fmla="*/ 1 h 94"/>
                <a:gd name="T46" fmla="*/ 13 w 49"/>
                <a:gd name="T47" fmla="*/ 0 h 94"/>
                <a:gd name="T48" fmla="*/ 16 w 49"/>
                <a:gd name="T49" fmla="*/ 0 h 94"/>
                <a:gd name="T50" fmla="*/ 21 w 49"/>
                <a:gd name="T51" fmla="*/ 0 h 94"/>
                <a:gd name="T52" fmla="*/ 26 w 49"/>
                <a:gd name="T53" fmla="*/ 0 h 94"/>
                <a:gd name="T54" fmla="*/ 29 w 49"/>
                <a:gd name="T55" fmla="*/ 0 h 94"/>
                <a:gd name="T56" fmla="*/ 30 w 49"/>
                <a:gd name="T57" fmla="*/ 1 h 94"/>
                <a:gd name="T58" fmla="*/ 31 w 49"/>
                <a:gd name="T59" fmla="*/ 3 h 94"/>
                <a:gd name="T60" fmla="*/ 31 w 49"/>
                <a:gd name="T61" fmla="*/ 18 h 94"/>
                <a:gd name="T62" fmla="*/ 46 w 49"/>
                <a:gd name="T63" fmla="*/ 18 h 94"/>
                <a:gd name="T64" fmla="*/ 47 w 49"/>
                <a:gd name="T65" fmla="*/ 19 h 94"/>
                <a:gd name="T66" fmla="*/ 48 w 49"/>
                <a:gd name="T67" fmla="*/ 20 h 94"/>
                <a:gd name="T68" fmla="*/ 49 w 49"/>
                <a:gd name="T69" fmla="*/ 22 h 94"/>
                <a:gd name="T70" fmla="*/ 49 w 49"/>
                <a:gd name="T71" fmla="*/ 26 h 94"/>
                <a:gd name="T72" fmla="*/ 48 w 49"/>
                <a:gd name="T73" fmla="*/ 32 h 94"/>
                <a:gd name="T74" fmla="*/ 46 w 49"/>
                <a:gd name="T75" fmla="*/ 34 h 94"/>
                <a:gd name="T76" fmla="*/ 31 w 49"/>
                <a:gd name="T77" fmla="*/ 34 h 94"/>
                <a:gd name="T78" fmla="*/ 31 w 49"/>
                <a:gd name="T79" fmla="*/ 67 h 94"/>
                <a:gd name="T80" fmla="*/ 33 w 49"/>
                <a:gd name="T81" fmla="*/ 75 h 94"/>
                <a:gd name="T82" fmla="*/ 39 w 49"/>
                <a:gd name="T83" fmla="*/ 78 h 94"/>
                <a:gd name="T84" fmla="*/ 42 w 49"/>
                <a:gd name="T85" fmla="*/ 78 h 94"/>
                <a:gd name="T86" fmla="*/ 44 w 49"/>
                <a:gd name="T87" fmla="*/ 77 h 94"/>
                <a:gd name="T88" fmla="*/ 46 w 49"/>
                <a:gd name="T89" fmla="*/ 76 h 94"/>
                <a:gd name="T90" fmla="*/ 47 w 49"/>
                <a:gd name="T91" fmla="*/ 76 h 94"/>
                <a:gd name="T92" fmla="*/ 48 w 49"/>
                <a:gd name="T93" fmla="*/ 76 h 94"/>
                <a:gd name="T94" fmla="*/ 48 w 49"/>
                <a:gd name="T95" fmla="*/ 78 h 94"/>
                <a:gd name="T96" fmla="*/ 49 w 49"/>
                <a:gd name="T97" fmla="*/ 80 h 94"/>
                <a:gd name="T98" fmla="*/ 49 w 49"/>
                <a:gd name="T99" fmla="*/ 83 h 94"/>
                <a:gd name="T100" fmla="*/ 49 w 49"/>
                <a:gd name="T101" fmla="*/ 8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9" h="94">
                  <a:moveTo>
                    <a:pt x="49" y="83"/>
                  </a:moveTo>
                  <a:lnTo>
                    <a:pt x="49" y="83"/>
                  </a:lnTo>
                  <a:cubicBezTo>
                    <a:pt x="49" y="86"/>
                    <a:pt x="49" y="87"/>
                    <a:pt x="49" y="89"/>
                  </a:cubicBezTo>
                  <a:cubicBezTo>
                    <a:pt x="48" y="90"/>
                    <a:pt x="48" y="91"/>
                    <a:pt x="47" y="91"/>
                  </a:cubicBezTo>
                  <a:cubicBezTo>
                    <a:pt x="47" y="92"/>
                    <a:pt x="46" y="92"/>
                    <a:pt x="45" y="92"/>
                  </a:cubicBezTo>
                  <a:cubicBezTo>
                    <a:pt x="44" y="93"/>
                    <a:pt x="43" y="93"/>
                    <a:pt x="42" y="93"/>
                  </a:cubicBezTo>
                  <a:cubicBezTo>
                    <a:pt x="41" y="94"/>
                    <a:pt x="40" y="94"/>
                    <a:pt x="38" y="94"/>
                  </a:cubicBezTo>
                  <a:cubicBezTo>
                    <a:pt x="37" y="94"/>
                    <a:pt x="35" y="94"/>
                    <a:pt x="34" y="94"/>
                  </a:cubicBezTo>
                  <a:cubicBezTo>
                    <a:pt x="30" y="94"/>
                    <a:pt x="27" y="94"/>
                    <a:pt x="24" y="93"/>
                  </a:cubicBezTo>
                  <a:cubicBezTo>
                    <a:pt x="21" y="92"/>
                    <a:pt x="19" y="90"/>
                    <a:pt x="17" y="88"/>
                  </a:cubicBezTo>
                  <a:cubicBezTo>
                    <a:pt x="15" y="86"/>
                    <a:pt x="14" y="84"/>
                    <a:pt x="13" y="81"/>
                  </a:cubicBezTo>
                  <a:cubicBezTo>
                    <a:pt x="12" y="78"/>
                    <a:pt x="11" y="74"/>
                    <a:pt x="11" y="70"/>
                  </a:cubicBezTo>
                  <a:lnTo>
                    <a:pt x="11" y="34"/>
                  </a:lnTo>
                  <a:lnTo>
                    <a:pt x="3" y="34"/>
                  </a:lnTo>
                  <a:cubicBezTo>
                    <a:pt x="2" y="34"/>
                    <a:pt x="1" y="34"/>
                    <a:pt x="1" y="32"/>
                  </a:cubicBezTo>
                  <a:cubicBezTo>
                    <a:pt x="0" y="31"/>
                    <a:pt x="0" y="29"/>
                    <a:pt x="0" y="26"/>
                  </a:cubicBezTo>
                  <a:cubicBezTo>
                    <a:pt x="0" y="25"/>
                    <a:pt x="0" y="23"/>
                    <a:pt x="0" y="22"/>
                  </a:cubicBezTo>
                  <a:cubicBezTo>
                    <a:pt x="0" y="21"/>
                    <a:pt x="0" y="21"/>
                    <a:pt x="1" y="20"/>
                  </a:cubicBezTo>
                  <a:cubicBezTo>
                    <a:pt x="1" y="19"/>
                    <a:pt x="1" y="19"/>
                    <a:pt x="2" y="19"/>
                  </a:cubicBezTo>
                  <a:cubicBezTo>
                    <a:pt x="2" y="18"/>
                    <a:pt x="3" y="18"/>
                    <a:pt x="3" y="18"/>
                  </a:cubicBezTo>
                  <a:lnTo>
                    <a:pt x="11" y="18"/>
                  </a:lnTo>
                  <a:lnTo>
                    <a:pt x="11" y="3"/>
                  </a:lnTo>
                  <a:cubicBezTo>
                    <a:pt x="11" y="2"/>
                    <a:pt x="11" y="2"/>
                    <a:pt x="12" y="1"/>
                  </a:cubicBezTo>
                  <a:cubicBezTo>
                    <a:pt x="12" y="1"/>
                    <a:pt x="13" y="1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3" y="0"/>
                    <a:pt x="25" y="0"/>
                    <a:pt x="26" y="0"/>
                  </a:cubicBezTo>
                  <a:cubicBezTo>
                    <a:pt x="27" y="0"/>
                    <a:pt x="28" y="0"/>
                    <a:pt x="29" y="0"/>
                  </a:cubicBezTo>
                  <a:cubicBezTo>
                    <a:pt x="29" y="1"/>
                    <a:pt x="30" y="1"/>
                    <a:pt x="30" y="1"/>
                  </a:cubicBezTo>
                  <a:cubicBezTo>
                    <a:pt x="31" y="2"/>
                    <a:pt x="31" y="2"/>
                    <a:pt x="31" y="3"/>
                  </a:cubicBezTo>
                  <a:lnTo>
                    <a:pt x="31" y="18"/>
                  </a:lnTo>
                  <a:lnTo>
                    <a:pt x="46" y="18"/>
                  </a:lnTo>
                  <a:cubicBezTo>
                    <a:pt x="46" y="18"/>
                    <a:pt x="47" y="18"/>
                    <a:pt x="47" y="19"/>
                  </a:cubicBezTo>
                  <a:cubicBezTo>
                    <a:pt x="48" y="19"/>
                    <a:pt x="48" y="19"/>
                    <a:pt x="48" y="20"/>
                  </a:cubicBezTo>
                  <a:cubicBezTo>
                    <a:pt x="48" y="21"/>
                    <a:pt x="49" y="21"/>
                    <a:pt x="49" y="22"/>
                  </a:cubicBezTo>
                  <a:cubicBezTo>
                    <a:pt x="49" y="23"/>
                    <a:pt x="49" y="25"/>
                    <a:pt x="49" y="26"/>
                  </a:cubicBezTo>
                  <a:cubicBezTo>
                    <a:pt x="49" y="29"/>
                    <a:pt x="49" y="31"/>
                    <a:pt x="48" y="32"/>
                  </a:cubicBezTo>
                  <a:cubicBezTo>
                    <a:pt x="48" y="34"/>
                    <a:pt x="47" y="34"/>
                    <a:pt x="46" y="34"/>
                  </a:cubicBezTo>
                  <a:lnTo>
                    <a:pt x="31" y="34"/>
                  </a:lnTo>
                  <a:lnTo>
                    <a:pt x="31" y="67"/>
                  </a:lnTo>
                  <a:cubicBezTo>
                    <a:pt x="31" y="70"/>
                    <a:pt x="31" y="73"/>
                    <a:pt x="33" y="75"/>
                  </a:cubicBezTo>
                  <a:cubicBezTo>
                    <a:pt x="34" y="77"/>
                    <a:pt x="36" y="78"/>
                    <a:pt x="39" y="78"/>
                  </a:cubicBezTo>
                  <a:cubicBezTo>
                    <a:pt x="40" y="78"/>
                    <a:pt x="41" y="78"/>
                    <a:pt x="42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5" y="77"/>
                    <a:pt x="45" y="77"/>
                    <a:pt x="46" y="76"/>
                  </a:cubicBezTo>
                  <a:cubicBezTo>
                    <a:pt x="46" y="76"/>
                    <a:pt x="46" y="76"/>
                    <a:pt x="47" y="76"/>
                  </a:cubicBezTo>
                  <a:cubicBezTo>
                    <a:pt x="47" y="76"/>
                    <a:pt x="47" y="76"/>
                    <a:pt x="48" y="76"/>
                  </a:cubicBezTo>
                  <a:cubicBezTo>
                    <a:pt x="48" y="77"/>
                    <a:pt x="48" y="77"/>
                    <a:pt x="48" y="78"/>
                  </a:cubicBezTo>
                  <a:cubicBezTo>
                    <a:pt x="49" y="78"/>
                    <a:pt x="49" y="79"/>
                    <a:pt x="49" y="80"/>
                  </a:cubicBezTo>
                  <a:cubicBezTo>
                    <a:pt x="49" y="81"/>
                    <a:pt x="49" y="82"/>
                    <a:pt x="49" y="83"/>
                  </a:cubicBezTo>
                  <a:lnTo>
                    <a:pt x="49" y="83"/>
                  </a:lnTo>
                  <a:close/>
                </a:path>
              </a:pathLst>
            </a:custGeom>
            <a:solidFill>
              <a:srgbClr val="4E95D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3" name="Freeform 191">
              <a:extLst>
                <a:ext uri="{FF2B5EF4-FFF2-40B4-BE49-F238E27FC236}">
                  <a16:creationId xmlns:a16="http://schemas.microsoft.com/office/drawing/2014/main" id="{354A79B1-9A79-4FB0-BDF7-7476869A5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0" y="1650"/>
              <a:ext cx="29" cy="48"/>
            </a:xfrm>
            <a:custGeom>
              <a:avLst/>
              <a:gdLst>
                <a:gd name="T0" fmla="*/ 66 w 66"/>
                <a:gd name="T1" fmla="*/ 105 h 108"/>
                <a:gd name="T2" fmla="*/ 66 w 66"/>
                <a:gd name="T3" fmla="*/ 105 h 108"/>
                <a:gd name="T4" fmla="*/ 66 w 66"/>
                <a:gd name="T5" fmla="*/ 107 h 108"/>
                <a:gd name="T6" fmla="*/ 64 w 66"/>
                <a:gd name="T7" fmla="*/ 108 h 108"/>
                <a:gd name="T8" fmla="*/ 61 w 66"/>
                <a:gd name="T9" fmla="*/ 108 h 108"/>
                <a:gd name="T10" fmla="*/ 56 w 66"/>
                <a:gd name="T11" fmla="*/ 108 h 108"/>
                <a:gd name="T12" fmla="*/ 52 w 66"/>
                <a:gd name="T13" fmla="*/ 108 h 108"/>
                <a:gd name="T14" fmla="*/ 49 w 66"/>
                <a:gd name="T15" fmla="*/ 108 h 108"/>
                <a:gd name="T16" fmla="*/ 47 w 66"/>
                <a:gd name="T17" fmla="*/ 107 h 108"/>
                <a:gd name="T18" fmla="*/ 47 w 66"/>
                <a:gd name="T19" fmla="*/ 105 h 108"/>
                <a:gd name="T20" fmla="*/ 47 w 66"/>
                <a:gd name="T21" fmla="*/ 66 h 108"/>
                <a:gd name="T22" fmla="*/ 46 w 66"/>
                <a:gd name="T23" fmla="*/ 58 h 108"/>
                <a:gd name="T24" fmla="*/ 44 w 66"/>
                <a:gd name="T25" fmla="*/ 53 h 108"/>
                <a:gd name="T26" fmla="*/ 40 w 66"/>
                <a:gd name="T27" fmla="*/ 50 h 108"/>
                <a:gd name="T28" fmla="*/ 35 w 66"/>
                <a:gd name="T29" fmla="*/ 49 h 108"/>
                <a:gd name="T30" fmla="*/ 27 w 66"/>
                <a:gd name="T31" fmla="*/ 51 h 108"/>
                <a:gd name="T32" fmla="*/ 20 w 66"/>
                <a:gd name="T33" fmla="*/ 59 h 108"/>
                <a:gd name="T34" fmla="*/ 20 w 66"/>
                <a:gd name="T35" fmla="*/ 105 h 108"/>
                <a:gd name="T36" fmla="*/ 19 w 66"/>
                <a:gd name="T37" fmla="*/ 107 h 108"/>
                <a:gd name="T38" fmla="*/ 17 w 66"/>
                <a:gd name="T39" fmla="*/ 108 h 108"/>
                <a:gd name="T40" fmla="*/ 14 w 66"/>
                <a:gd name="T41" fmla="*/ 108 h 108"/>
                <a:gd name="T42" fmla="*/ 10 w 66"/>
                <a:gd name="T43" fmla="*/ 108 h 108"/>
                <a:gd name="T44" fmla="*/ 5 w 66"/>
                <a:gd name="T45" fmla="*/ 108 h 108"/>
                <a:gd name="T46" fmla="*/ 2 w 66"/>
                <a:gd name="T47" fmla="*/ 108 h 108"/>
                <a:gd name="T48" fmla="*/ 0 w 66"/>
                <a:gd name="T49" fmla="*/ 107 h 108"/>
                <a:gd name="T50" fmla="*/ 0 w 66"/>
                <a:gd name="T51" fmla="*/ 105 h 108"/>
                <a:gd name="T52" fmla="*/ 0 w 66"/>
                <a:gd name="T53" fmla="*/ 3 h 108"/>
                <a:gd name="T54" fmla="*/ 0 w 66"/>
                <a:gd name="T55" fmla="*/ 2 h 108"/>
                <a:gd name="T56" fmla="*/ 2 w 66"/>
                <a:gd name="T57" fmla="*/ 1 h 108"/>
                <a:gd name="T58" fmla="*/ 5 w 66"/>
                <a:gd name="T59" fmla="*/ 0 h 108"/>
                <a:gd name="T60" fmla="*/ 10 w 66"/>
                <a:gd name="T61" fmla="*/ 0 h 108"/>
                <a:gd name="T62" fmla="*/ 14 w 66"/>
                <a:gd name="T63" fmla="*/ 0 h 108"/>
                <a:gd name="T64" fmla="*/ 17 w 66"/>
                <a:gd name="T65" fmla="*/ 1 h 108"/>
                <a:gd name="T66" fmla="*/ 19 w 66"/>
                <a:gd name="T67" fmla="*/ 2 h 108"/>
                <a:gd name="T68" fmla="*/ 20 w 66"/>
                <a:gd name="T69" fmla="*/ 3 h 108"/>
                <a:gd name="T70" fmla="*/ 20 w 66"/>
                <a:gd name="T71" fmla="*/ 41 h 108"/>
                <a:gd name="T72" fmla="*/ 30 w 66"/>
                <a:gd name="T73" fmla="*/ 34 h 108"/>
                <a:gd name="T74" fmla="*/ 41 w 66"/>
                <a:gd name="T75" fmla="*/ 32 h 108"/>
                <a:gd name="T76" fmla="*/ 53 w 66"/>
                <a:gd name="T77" fmla="*/ 34 h 108"/>
                <a:gd name="T78" fmla="*/ 60 w 66"/>
                <a:gd name="T79" fmla="*/ 40 h 108"/>
                <a:gd name="T80" fmla="*/ 65 w 66"/>
                <a:gd name="T81" fmla="*/ 50 h 108"/>
                <a:gd name="T82" fmla="*/ 66 w 66"/>
                <a:gd name="T83" fmla="*/ 63 h 108"/>
                <a:gd name="T84" fmla="*/ 66 w 66"/>
                <a:gd name="T85" fmla="*/ 10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6" h="108">
                  <a:moveTo>
                    <a:pt x="66" y="105"/>
                  </a:moveTo>
                  <a:lnTo>
                    <a:pt x="66" y="105"/>
                  </a:lnTo>
                  <a:cubicBezTo>
                    <a:pt x="66" y="106"/>
                    <a:pt x="66" y="106"/>
                    <a:pt x="66" y="107"/>
                  </a:cubicBezTo>
                  <a:cubicBezTo>
                    <a:pt x="65" y="107"/>
                    <a:pt x="65" y="107"/>
                    <a:pt x="64" y="108"/>
                  </a:cubicBezTo>
                  <a:cubicBezTo>
                    <a:pt x="63" y="108"/>
                    <a:pt x="62" y="108"/>
                    <a:pt x="61" y="108"/>
                  </a:cubicBezTo>
                  <a:cubicBezTo>
                    <a:pt x="60" y="108"/>
                    <a:pt x="58" y="108"/>
                    <a:pt x="56" y="108"/>
                  </a:cubicBezTo>
                  <a:cubicBezTo>
                    <a:pt x="55" y="108"/>
                    <a:pt x="53" y="108"/>
                    <a:pt x="52" y="108"/>
                  </a:cubicBezTo>
                  <a:cubicBezTo>
                    <a:pt x="50" y="108"/>
                    <a:pt x="49" y="108"/>
                    <a:pt x="49" y="108"/>
                  </a:cubicBezTo>
                  <a:cubicBezTo>
                    <a:pt x="48" y="107"/>
                    <a:pt x="47" y="107"/>
                    <a:pt x="47" y="107"/>
                  </a:cubicBezTo>
                  <a:cubicBezTo>
                    <a:pt x="47" y="106"/>
                    <a:pt x="47" y="106"/>
                    <a:pt x="47" y="105"/>
                  </a:cubicBezTo>
                  <a:lnTo>
                    <a:pt x="47" y="66"/>
                  </a:lnTo>
                  <a:cubicBezTo>
                    <a:pt x="47" y="62"/>
                    <a:pt x="46" y="60"/>
                    <a:pt x="46" y="58"/>
                  </a:cubicBezTo>
                  <a:cubicBezTo>
                    <a:pt x="45" y="56"/>
                    <a:pt x="45" y="54"/>
                    <a:pt x="44" y="53"/>
                  </a:cubicBezTo>
                  <a:cubicBezTo>
                    <a:pt x="43" y="51"/>
                    <a:pt x="42" y="50"/>
                    <a:pt x="40" y="50"/>
                  </a:cubicBezTo>
                  <a:cubicBezTo>
                    <a:pt x="39" y="49"/>
                    <a:pt x="37" y="49"/>
                    <a:pt x="35" y="49"/>
                  </a:cubicBezTo>
                  <a:cubicBezTo>
                    <a:pt x="32" y="49"/>
                    <a:pt x="30" y="49"/>
                    <a:pt x="27" y="51"/>
                  </a:cubicBezTo>
                  <a:cubicBezTo>
                    <a:pt x="25" y="53"/>
                    <a:pt x="22" y="56"/>
                    <a:pt x="20" y="59"/>
                  </a:cubicBezTo>
                  <a:lnTo>
                    <a:pt x="20" y="105"/>
                  </a:lnTo>
                  <a:cubicBezTo>
                    <a:pt x="20" y="106"/>
                    <a:pt x="19" y="106"/>
                    <a:pt x="19" y="107"/>
                  </a:cubicBezTo>
                  <a:cubicBezTo>
                    <a:pt x="19" y="107"/>
                    <a:pt x="18" y="107"/>
                    <a:pt x="17" y="108"/>
                  </a:cubicBezTo>
                  <a:cubicBezTo>
                    <a:pt x="17" y="108"/>
                    <a:pt x="16" y="108"/>
                    <a:pt x="14" y="108"/>
                  </a:cubicBezTo>
                  <a:cubicBezTo>
                    <a:pt x="13" y="108"/>
                    <a:pt x="12" y="108"/>
                    <a:pt x="10" y="108"/>
                  </a:cubicBezTo>
                  <a:cubicBezTo>
                    <a:pt x="8" y="108"/>
                    <a:pt x="6" y="108"/>
                    <a:pt x="5" y="108"/>
                  </a:cubicBezTo>
                  <a:cubicBezTo>
                    <a:pt x="4" y="108"/>
                    <a:pt x="3" y="108"/>
                    <a:pt x="2" y="108"/>
                  </a:cubicBezTo>
                  <a:cubicBezTo>
                    <a:pt x="1" y="107"/>
                    <a:pt x="1" y="107"/>
                    <a:pt x="0" y="107"/>
                  </a:cubicBezTo>
                  <a:cubicBezTo>
                    <a:pt x="0" y="106"/>
                    <a:pt x="0" y="106"/>
                    <a:pt x="0" y="105"/>
                  </a:cubicBezTo>
                  <a:lnTo>
                    <a:pt x="0" y="3"/>
                  </a:lnTo>
                  <a:cubicBezTo>
                    <a:pt x="0" y="3"/>
                    <a:pt x="0" y="2"/>
                    <a:pt x="0" y="2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6" y="0"/>
                    <a:pt x="17" y="0"/>
                    <a:pt x="17" y="1"/>
                  </a:cubicBezTo>
                  <a:cubicBezTo>
                    <a:pt x="18" y="1"/>
                    <a:pt x="19" y="1"/>
                    <a:pt x="19" y="2"/>
                  </a:cubicBezTo>
                  <a:cubicBezTo>
                    <a:pt x="19" y="2"/>
                    <a:pt x="20" y="3"/>
                    <a:pt x="20" y="3"/>
                  </a:cubicBezTo>
                  <a:lnTo>
                    <a:pt x="20" y="41"/>
                  </a:lnTo>
                  <a:cubicBezTo>
                    <a:pt x="23" y="38"/>
                    <a:pt x="26" y="36"/>
                    <a:pt x="30" y="34"/>
                  </a:cubicBezTo>
                  <a:cubicBezTo>
                    <a:pt x="33" y="32"/>
                    <a:pt x="37" y="32"/>
                    <a:pt x="41" y="32"/>
                  </a:cubicBezTo>
                  <a:cubicBezTo>
                    <a:pt x="45" y="32"/>
                    <a:pt x="49" y="32"/>
                    <a:pt x="53" y="34"/>
                  </a:cubicBezTo>
                  <a:cubicBezTo>
                    <a:pt x="56" y="35"/>
                    <a:pt x="58" y="38"/>
                    <a:pt x="60" y="40"/>
                  </a:cubicBezTo>
                  <a:cubicBezTo>
                    <a:pt x="62" y="43"/>
                    <a:pt x="64" y="46"/>
                    <a:pt x="65" y="50"/>
                  </a:cubicBezTo>
                  <a:cubicBezTo>
                    <a:pt x="66" y="53"/>
                    <a:pt x="66" y="58"/>
                    <a:pt x="66" y="63"/>
                  </a:cubicBezTo>
                  <a:lnTo>
                    <a:pt x="66" y="105"/>
                  </a:lnTo>
                  <a:close/>
                </a:path>
              </a:pathLst>
            </a:custGeom>
            <a:solidFill>
              <a:srgbClr val="4E95D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4" name="Freeform 192">
              <a:extLst>
                <a:ext uri="{FF2B5EF4-FFF2-40B4-BE49-F238E27FC236}">
                  <a16:creationId xmlns:a16="http://schemas.microsoft.com/office/drawing/2014/main" id="{BF24B9A7-D283-4FE2-95AE-A61FB85DC1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47" y="1664"/>
              <a:ext cx="30" cy="35"/>
            </a:xfrm>
            <a:custGeom>
              <a:avLst/>
              <a:gdLst>
                <a:gd name="T0" fmla="*/ 68 w 68"/>
                <a:gd name="T1" fmla="*/ 37 h 78"/>
                <a:gd name="T2" fmla="*/ 68 w 68"/>
                <a:gd name="T3" fmla="*/ 37 h 78"/>
                <a:gd name="T4" fmla="*/ 66 w 68"/>
                <a:gd name="T5" fmla="*/ 42 h 78"/>
                <a:gd name="T6" fmla="*/ 62 w 68"/>
                <a:gd name="T7" fmla="*/ 44 h 78"/>
                <a:gd name="T8" fmla="*/ 19 w 68"/>
                <a:gd name="T9" fmla="*/ 44 h 78"/>
                <a:gd name="T10" fmla="*/ 21 w 68"/>
                <a:gd name="T11" fmla="*/ 52 h 78"/>
                <a:gd name="T12" fmla="*/ 24 w 68"/>
                <a:gd name="T13" fmla="*/ 58 h 78"/>
                <a:gd name="T14" fmla="*/ 30 w 68"/>
                <a:gd name="T15" fmla="*/ 62 h 78"/>
                <a:gd name="T16" fmla="*/ 38 w 68"/>
                <a:gd name="T17" fmla="*/ 63 h 78"/>
                <a:gd name="T18" fmla="*/ 47 w 68"/>
                <a:gd name="T19" fmla="*/ 62 h 78"/>
                <a:gd name="T20" fmla="*/ 54 w 68"/>
                <a:gd name="T21" fmla="*/ 61 h 78"/>
                <a:gd name="T22" fmla="*/ 59 w 68"/>
                <a:gd name="T23" fmla="*/ 59 h 78"/>
                <a:gd name="T24" fmla="*/ 62 w 68"/>
                <a:gd name="T25" fmla="*/ 58 h 78"/>
                <a:gd name="T26" fmla="*/ 63 w 68"/>
                <a:gd name="T27" fmla="*/ 58 h 78"/>
                <a:gd name="T28" fmla="*/ 64 w 68"/>
                <a:gd name="T29" fmla="*/ 59 h 78"/>
                <a:gd name="T30" fmla="*/ 64 w 68"/>
                <a:gd name="T31" fmla="*/ 61 h 78"/>
                <a:gd name="T32" fmla="*/ 64 w 68"/>
                <a:gd name="T33" fmla="*/ 65 h 78"/>
                <a:gd name="T34" fmla="*/ 64 w 68"/>
                <a:gd name="T35" fmla="*/ 67 h 78"/>
                <a:gd name="T36" fmla="*/ 64 w 68"/>
                <a:gd name="T37" fmla="*/ 70 h 78"/>
                <a:gd name="T38" fmla="*/ 64 w 68"/>
                <a:gd name="T39" fmla="*/ 71 h 78"/>
                <a:gd name="T40" fmla="*/ 63 w 68"/>
                <a:gd name="T41" fmla="*/ 72 h 78"/>
                <a:gd name="T42" fmla="*/ 60 w 68"/>
                <a:gd name="T43" fmla="*/ 74 h 78"/>
                <a:gd name="T44" fmla="*/ 54 w 68"/>
                <a:gd name="T45" fmla="*/ 75 h 78"/>
                <a:gd name="T46" fmla="*/ 46 w 68"/>
                <a:gd name="T47" fmla="*/ 77 h 78"/>
                <a:gd name="T48" fmla="*/ 37 w 68"/>
                <a:gd name="T49" fmla="*/ 78 h 78"/>
                <a:gd name="T50" fmla="*/ 20 w 68"/>
                <a:gd name="T51" fmla="*/ 75 h 78"/>
                <a:gd name="T52" fmla="*/ 9 w 68"/>
                <a:gd name="T53" fmla="*/ 68 h 78"/>
                <a:gd name="T54" fmla="*/ 2 w 68"/>
                <a:gd name="T55" fmla="*/ 56 h 78"/>
                <a:gd name="T56" fmla="*/ 0 w 68"/>
                <a:gd name="T57" fmla="*/ 39 h 78"/>
                <a:gd name="T58" fmla="*/ 2 w 68"/>
                <a:gd name="T59" fmla="*/ 23 h 78"/>
                <a:gd name="T60" fmla="*/ 9 w 68"/>
                <a:gd name="T61" fmla="*/ 10 h 78"/>
                <a:gd name="T62" fmla="*/ 20 w 68"/>
                <a:gd name="T63" fmla="*/ 2 h 78"/>
                <a:gd name="T64" fmla="*/ 35 w 68"/>
                <a:gd name="T65" fmla="*/ 0 h 78"/>
                <a:gd name="T66" fmla="*/ 50 w 68"/>
                <a:gd name="T67" fmla="*/ 2 h 78"/>
                <a:gd name="T68" fmla="*/ 60 w 68"/>
                <a:gd name="T69" fmla="*/ 9 h 78"/>
                <a:gd name="T70" fmla="*/ 66 w 68"/>
                <a:gd name="T71" fmla="*/ 20 h 78"/>
                <a:gd name="T72" fmla="*/ 68 w 68"/>
                <a:gd name="T73" fmla="*/ 33 h 78"/>
                <a:gd name="T74" fmla="*/ 68 w 68"/>
                <a:gd name="T75" fmla="*/ 37 h 78"/>
                <a:gd name="T76" fmla="*/ 49 w 68"/>
                <a:gd name="T77" fmla="*/ 31 h 78"/>
                <a:gd name="T78" fmla="*/ 49 w 68"/>
                <a:gd name="T79" fmla="*/ 31 h 78"/>
                <a:gd name="T80" fmla="*/ 45 w 68"/>
                <a:gd name="T81" fmla="*/ 18 h 78"/>
                <a:gd name="T82" fmla="*/ 34 w 68"/>
                <a:gd name="T83" fmla="*/ 13 h 78"/>
                <a:gd name="T84" fmla="*/ 28 w 68"/>
                <a:gd name="T85" fmla="*/ 15 h 78"/>
                <a:gd name="T86" fmla="*/ 23 w 68"/>
                <a:gd name="T87" fmla="*/ 19 h 78"/>
                <a:gd name="T88" fmla="*/ 21 w 68"/>
                <a:gd name="T89" fmla="*/ 24 h 78"/>
                <a:gd name="T90" fmla="*/ 19 w 68"/>
                <a:gd name="T91" fmla="*/ 31 h 78"/>
                <a:gd name="T92" fmla="*/ 49 w 68"/>
                <a:gd name="T93" fmla="*/ 3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8" h="78">
                  <a:moveTo>
                    <a:pt x="68" y="37"/>
                  </a:moveTo>
                  <a:lnTo>
                    <a:pt x="68" y="37"/>
                  </a:lnTo>
                  <a:cubicBezTo>
                    <a:pt x="68" y="39"/>
                    <a:pt x="67" y="41"/>
                    <a:pt x="66" y="42"/>
                  </a:cubicBezTo>
                  <a:cubicBezTo>
                    <a:pt x="65" y="43"/>
                    <a:pt x="64" y="44"/>
                    <a:pt x="62" y="44"/>
                  </a:cubicBezTo>
                  <a:lnTo>
                    <a:pt x="19" y="44"/>
                  </a:lnTo>
                  <a:cubicBezTo>
                    <a:pt x="19" y="46"/>
                    <a:pt x="20" y="49"/>
                    <a:pt x="21" y="52"/>
                  </a:cubicBezTo>
                  <a:cubicBezTo>
                    <a:pt x="21" y="54"/>
                    <a:pt x="22" y="56"/>
                    <a:pt x="24" y="58"/>
                  </a:cubicBezTo>
                  <a:cubicBezTo>
                    <a:pt x="25" y="59"/>
                    <a:pt x="27" y="61"/>
                    <a:pt x="30" y="62"/>
                  </a:cubicBezTo>
                  <a:cubicBezTo>
                    <a:pt x="32" y="62"/>
                    <a:pt x="35" y="63"/>
                    <a:pt x="38" y="63"/>
                  </a:cubicBezTo>
                  <a:cubicBezTo>
                    <a:pt x="42" y="63"/>
                    <a:pt x="45" y="63"/>
                    <a:pt x="47" y="62"/>
                  </a:cubicBezTo>
                  <a:cubicBezTo>
                    <a:pt x="50" y="62"/>
                    <a:pt x="52" y="61"/>
                    <a:pt x="54" y="61"/>
                  </a:cubicBezTo>
                  <a:cubicBezTo>
                    <a:pt x="56" y="60"/>
                    <a:pt x="58" y="59"/>
                    <a:pt x="59" y="59"/>
                  </a:cubicBezTo>
                  <a:cubicBezTo>
                    <a:pt x="60" y="58"/>
                    <a:pt x="61" y="58"/>
                    <a:pt x="62" y="58"/>
                  </a:cubicBezTo>
                  <a:cubicBezTo>
                    <a:pt x="62" y="58"/>
                    <a:pt x="63" y="58"/>
                    <a:pt x="63" y="58"/>
                  </a:cubicBezTo>
                  <a:cubicBezTo>
                    <a:pt x="63" y="59"/>
                    <a:pt x="64" y="59"/>
                    <a:pt x="64" y="59"/>
                  </a:cubicBezTo>
                  <a:cubicBezTo>
                    <a:pt x="64" y="60"/>
                    <a:pt x="64" y="61"/>
                    <a:pt x="64" y="61"/>
                  </a:cubicBezTo>
                  <a:cubicBezTo>
                    <a:pt x="64" y="62"/>
                    <a:pt x="64" y="63"/>
                    <a:pt x="64" y="65"/>
                  </a:cubicBezTo>
                  <a:cubicBezTo>
                    <a:pt x="64" y="66"/>
                    <a:pt x="64" y="67"/>
                    <a:pt x="64" y="67"/>
                  </a:cubicBezTo>
                  <a:cubicBezTo>
                    <a:pt x="64" y="68"/>
                    <a:pt x="64" y="69"/>
                    <a:pt x="64" y="70"/>
                  </a:cubicBezTo>
                  <a:cubicBezTo>
                    <a:pt x="64" y="70"/>
                    <a:pt x="64" y="71"/>
                    <a:pt x="64" y="71"/>
                  </a:cubicBezTo>
                  <a:cubicBezTo>
                    <a:pt x="63" y="71"/>
                    <a:pt x="63" y="72"/>
                    <a:pt x="63" y="72"/>
                  </a:cubicBezTo>
                  <a:cubicBezTo>
                    <a:pt x="62" y="72"/>
                    <a:pt x="62" y="73"/>
                    <a:pt x="60" y="74"/>
                  </a:cubicBezTo>
                  <a:cubicBezTo>
                    <a:pt x="59" y="74"/>
                    <a:pt x="57" y="75"/>
                    <a:pt x="54" y="75"/>
                  </a:cubicBezTo>
                  <a:cubicBezTo>
                    <a:pt x="52" y="76"/>
                    <a:pt x="49" y="77"/>
                    <a:pt x="46" y="77"/>
                  </a:cubicBezTo>
                  <a:cubicBezTo>
                    <a:pt x="43" y="77"/>
                    <a:pt x="40" y="78"/>
                    <a:pt x="37" y="78"/>
                  </a:cubicBezTo>
                  <a:cubicBezTo>
                    <a:pt x="30" y="78"/>
                    <a:pt x="25" y="77"/>
                    <a:pt x="20" y="75"/>
                  </a:cubicBezTo>
                  <a:cubicBezTo>
                    <a:pt x="16" y="74"/>
                    <a:pt x="12" y="71"/>
                    <a:pt x="9" y="68"/>
                  </a:cubicBezTo>
                  <a:cubicBezTo>
                    <a:pt x="6" y="65"/>
                    <a:pt x="3" y="61"/>
                    <a:pt x="2" y="56"/>
                  </a:cubicBezTo>
                  <a:cubicBezTo>
                    <a:pt x="0" y="51"/>
                    <a:pt x="0" y="46"/>
                    <a:pt x="0" y="39"/>
                  </a:cubicBezTo>
                  <a:cubicBezTo>
                    <a:pt x="0" y="33"/>
                    <a:pt x="0" y="28"/>
                    <a:pt x="2" y="23"/>
                  </a:cubicBezTo>
                  <a:cubicBezTo>
                    <a:pt x="4" y="18"/>
                    <a:pt x="6" y="14"/>
                    <a:pt x="9" y="10"/>
                  </a:cubicBezTo>
                  <a:cubicBezTo>
                    <a:pt x="12" y="7"/>
                    <a:pt x="16" y="4"/>
                    <a:pt x="20" y="2"/>
                  </a:cubicBezTo>
                  <a:cubicBezTo>
                    <a:pt x="25" y="0"/>
                    <a:pt x="29" y="0"/>
                    <a:pt x="35" y="0"/>
                  </a:cubicBezTo>
                  <a:cubicBezTo>
                    <a:pt x="41" y="0"/>
                    <a:pt x="46" y="0"/>
                    <a:pt x="50" y="2"/>
                  </a:cubicBezTo>
                  <a:cubicBezTo>
                    <a:pt x="54" y="4"/>
                    <a:pt x="57" y="6"/>
                    <a:pt x="60" y="9"/>
                  </a:cubicBezTo>
                  <a:cubicBezTo>
                    <a:pt x="63" y="12"/>
                    <a:pt x="65" y="16"/>
                    <a:pt x="66" y="20"/>
                  </a:cubicBezTo>
                  <a:cubicBezTo>
                    <a:pt x="67" y="24"/>
                    <a:pt x="68" y="29"/>
                    <a:pt x="68" y="33"/>
                  </a:cubicBezTo>
                  <a:lnTo>
                    <a:pt x="68" y="37"/>
                  </a:lnTo>
                  <a:close/>
                  <a:moveTo>
                    <a:pt x="49" y="31"/>
                  </a:moveTo>
                  <a:lnTo>
                    <a:pt x="49" y="31"/>
                  </a:lnTo>
                  <a:cubicBezTo>
                    <a:pt x="49" y="25"/>
                    <a:pt x="48" y="21"/>
                    <a:pt x="45" y="18"/>
                  </a:cubicBezTo>
                  <a:cubicBezTo>
                    <a:pt x="43" y="15"/>
                    <a:pt x="39" y="13"/>
                    <a:pt x="34" y="13"/>
                  </a:cubicBezTo>
                  <a:cubicBezTo>
                    <a:pt x="32" y="13"/>
                    <a:pt x="30" y="14"/>
                    <a:pt x="28" y="15"/>
                  </a:cubicBezTo>
                  <a:cubicBezTo>
                    <a:pt x="26" y="16"/>
                    <a:pt x="25" y="17"/>
                    <a:pt x="23" y="19"/>
                  </a:cubicBezTo>
                  <a:cubicBezTo>
                    <a:pt x="22" y="20"/>
                    <a:pt x="21" y="22"/>
                    <a:pt x="21" y="24"/>
                  </a:cubicBezTo>
                  <a:cubicBezTo>
                    <a:pt x="20" y="26"/>
                    <a:pt x="20" y="29"/>
                    <a:pt x="19" y="31"/>
                  </a:cubicBezTo>
                  <a:lnTo>
                    <a:pt x="49" y="31"/>
                  </a:lnTo>
                  <a:close/>
                </a:path>
              </a:pathLst>
            </a:custGeom>
            <a:solidFill>
              <a:srgbClr val="4E95D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5" name="Freeform 193">
              <a:extLst>
                <a:ext uri="{FF2B5EF4-FFF2-40B4-BE49-F238E27FC236}">
                  <a16:creationId xmlns:a16="http://schemas.microsoft.com/office/drawing/2014/main" id="{91B68B26-2C95-46D7-B76F-9B8ABAF08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0" y="1664"/>
              <a:ext cx="49" cy="34"/>
            </a:xfrm>
            <a:custGeom>
              <a:avLst/>
              <a:gdLst>
                <a:gd name="T0" fmla="*/ 111 w 111"/>
                <a:gd name="T1" fmla="*/ 73 h 76"/>
                <a:gd name="T2" fmla="*/ 108 w 111"/>
                <a:gd name="T3" fmla="*/ 76 h 76"/>
                <a:gd name="T4" fmla="*/ 101 w 111"/>
                <a:gd name="T5" fmla="*/ 76 h 76"/>
                <a:gd name="T6" fmla="*/ 93 w 111"/>
                <a:gd name="T7" fmla="*/ 76 h 76"/>
                <a:gd name="T8" fmla="*/ 91 w 111"/>
                <a:gd name="T9" fmla="*/ 73 h 76"/>
                <a:gd name="T10" fmla="*/ 90 w 111"/>
                <a:gd name="T11" fmla="*/ 26 h 76"/>
                <a:gd name="T12" fmla="*/ 85 w 111"/>
                <a:gd name="T13" fmla="*/ 18 h 76"/>
                <a:gd name="T14" fmla="*/ 73 w 111"/>
                <a:gd name="T15" fmla="*/ 19 h 76"/>
                <a:gd name="T16" fmla="*/ 65 w 111"/>
                <a:gd name="T17" fmla="*/ 73 h 76"/>
                <a:gd name="T18" fmla="*/ 63 w 111"/>
                <a:gd name="T19" fmla="*/ 76 h 76"/>
                <a:gd name="T20" fmla="*/ 55 w 111"/>
                <a:gd name="T21" fmla="*/ 76 h 76"/>
                <a:gd name="T22" fmla="*/ 48 w 111"/>
                <a:gd name="T23" fmla="*/ 76 h 76"/>
                <a:gd name="T24" fmla="*/ 46 w 111"/>
                <a:gd name="T25" fmla="*/ 73 h 76"/>
                <a:gd name="T26" fmla="*/ 45 w 111"/>
                <a:gd name="T27" fmla="*/ 26 h 76"/>
                <a:gd name="T28" fmla="*/ 40 w 111"/>
                <a:gd name="T29" fmla="*/ 18 h 76"/>
                <a:gd name="T30" fmla="*/ 28 w 111"/>
                <a:gd name="T31" fmla="*/ 19 h 76"/>
                <a:gd name="T32" fmla="*/ 20 w 111"/>
                <a:gd name="T33" fmla="*/ 73 h 76"/>
                <a:gd name="T34" fmla="*/ 18 w 111"/>
                <a:gd name="T35" fmla="*/ 76 h 76"/>
                <a:gd name="T36" fmla="*/ 10 w 111"/>
                <a:gd name="T37" fmla="*/ 76 h 76"/>
                <a:gd name="T38" fmla="*/ 2 w 111"/>
                <a:gd name="T39" fmla="*/ 76 h 76"/>
                <a:gd name="T40" fmla="*/ 0 w 111"/>
                <a:gd name="T41" fmla="*/ 73 h 76"/>
                <a:gd name="T42" fmla="*/ 1 w 111"/>
                <a:gd name="T43" fmla="*/ 3 h 76"/>
                <a:gd name="T44" fmla="*/ 5 w 111"/>
                <a:gd name="T45" fmla="*/ 1 h 76"/>
                <a:gd name="T46" fmla="*/ 13 w 111"/>
                <a:gd name="T47" fmla="*/ 1 h 76"/>
                <a:gd name="T48" fmla="*/ 17 w 111"/>
                <a:gd name="T49" fmla="*/ 3 h 76"/>
                <a:gd name="T50" fmla="*/ 17 w 111"/>
                <a:gd name="T51" fmla="*/ 12 h 76"/>
                <a:gd name="T52" fmla="*/ 40 w 111"/>
                <a:gd name="T53" fmla="*/ 0 h 76"/>
                <a:gd name="T54" fmla="*/ 54 w 111"/>
                <a:gd name="T55" fmla="*/ 3 h 76"/>
                <a:gd name="T56" fmla="*/ 62 w 111"/>
                <a:gd name="T57" fmla="*/ 12 h 76"/>
                <a:gd name="T58" fmla="*/ 74 w 111"/>
                <a:gd name="T59" fmla="*/ 3 h 76"/>
                <a:gd name="T60" fmla="*/ 86 w 111"/>
                <a:gd name="T61" fmla="*/ 0 h 76"/>
                <a:gd name="T62" fmla="*/ 105 w 111"/>
                <a:gd name="T63" fmla="*/ 8 h 76"/>
                <a:gd name="T64" fmla="*/ 111 w 111"/>
                <a:gd name="T65" fmla="*/ 2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1" h="76">
                  <a:moveTo>
                    <a:pt x="111" y="73"/>
                  </a:moveTo>
                  <a:lnTo>
                    <a:pt x="111" y="73"/>
                  </a:lnTo>
                  <a:cubicBezTo>
                    <a:pt x="111" y="74"/>
                    <a:pt x="110" y="74"/>
                    <a:pt x="110" y="75"/>
                  </a:cubicBezTo>
                  <a:cubicBezTo>
                    <a:pt x="110" y="75"/>
                    <a:pt x="109" y="75"/>
                    <a:pt x="108" y="76"/>
                  </a:cubicBezTo>
                  <a:cubicBezTo>
                    <a:pt x="108" y="76"/>
                    <a:pt x="107" y="76"/>
                    <a:pt x="106" y="76"/>
                  </a:cubicBezTo>
                  <a:cubicBezTo>
                    <a:pt x="104" y="76"/>
                    <a:pt x="103" y="76"/>
                    <a:pt x="101" y="76"/>
                  </a:cubicBezTo>
                  <a:cubicBezTo>
                    <a:pt x="99" y="76"/>
                    <a:pt x="97" y="76"/>
                    <a:pt x="96" y="76"/>
                  </a:cubicBezTo>
                  <a:cubicBezTo>
                    <a:pt x="95" y="76"/>
                    <a:pt x="94" y="76"/>
                    <a:pt x="93" y="76"/>
                  </a:cubicBezTo>
                  <a:cubicBezTo>
                    <a:pt x="92" y="75"/>
                    <a:pt x="92" y="75"/>
                    <a:pt x="91" y="75"/>
                  </a:cubicBezTo>
                  <a:cubicBezTo>
                    <a:pt x="91" y="74"/>
                    <a:pt x="91" y="74"/>
                    <a:pt x="91" y="73"/>
                  </a:cubicBezTo>
                  <a:lnTo>
                    <a:pt x="91" y="32"/>
                  </a:lnTo>
                  <a:cubicBezTo>
                    <a:pt x="91" y="30"/>
                    <a:pt x="91" y="28"/>
                    <a:pt x="90" y="26"/>
                  </a:cubicBezTo>
                  <a:cubicBezTo>
                    <a:pt x="90" y="24"/>
                    <a:pt x="89" y="22"/>
                    <a:pt x="88" y="21"/>
                  </a:cubicBezTo>
                  <a:cubicBezTo>
                    <a:pt x="87" y="19"/>
                    <a:pt x="86" y="18"/>
                    <a:pt x="85" y="18"/>
                  </a:cubicBezTo>
                  <a:cubicBezTo>
                    <a:pt x="84" y="17"/>
                    <a:pt x="82" y="17"/>
                    <a:pt x="80" y="17"/>
                  </a:cubicBezTo>
                  <a:cubicBezTo>
                    <a:pt x="78" y="17"/>
                    <a:pt x="75" y="17"/>
                    <a:pt x="73" y="19"/>
                  </a:cubicBezTo>
                  <a:cubicBezTo>
                    <a:pt x="71" y="21"/>
                    <a:pt x="68" y="24"/>
                    <a:pt x="65" y="27"/>
                  </a:cubicBezTo>
                  <a:lnTo>
                    <a:pt x="65" y="73"/>
                  </a:lnTo>
                  <a:cubicBezTo>
                    <a:pt x="65" y="74"/>
                    <a:pt x="65" y="74"/>
                    <a:pt x="65" y="75"/>
                  </a:cubicBezTo>
                  <a:cubicBezTo>
                    <a:pt x="64" y="75"/>
                    <a:pt x="64" y="75"/>
                    <a:pt x="63" y="76"/>
                  </a:cubicBezTo>
                  <a:cubicBezTo>
                    <a:pt x="62" y="76"/>
                    <a:pt x="61" y="76"/>
                    <a:pt x="60" y="76"/>
                  </a:cubicBezTo>
                  <a:cubicBezTo>
                    <a:pt x="59" y="76"/>
                    <a:pt x="57" y="76"/>
                    <a:pt x="55" y="76"/>
                  </a:cubicBezTo>
                  <a:cubicBezTo>
                    <a:pt x="54" y="76"/>
                    <a:pt x="52" y="76"/>
                    <a:pt x="51" y="76"/>
                  </a:cubicBezTo>
                  <a:cubicBezTo>
                    <a:pt x="49" y="76"/>
                    <a:pt x="48" y="76"/>
                    <a:pt x="48" y="76"/>
                  </a:cubicBezTo>
                  <a:cubicBezTo>
                    <a:pt x="47" y="75"/>
                    <a:pt x="46" y="75"/>
                    <a:pt x="46" y="75"/>
                  </a:cubicBezTo>
                  <a:cubicBezTo>
                    <a:pt x="46" y="74"/>
                    <a:pt x="46" y="74"/>
                    <a:pt x="46" y="73"/>
                  </a:cubicBezTo>
                  <a:lnTo>
                    <a:pt x="46" y="32"/>
                  </a:lnTo>
                  <a:cubicBezTo>
                    <a:pt x="46" y="30"/>
                    <a:pt x="45" y="28"/>
                    <a:pt x="45" y="26"/>
                  </a:cubicBezTo>
                  <a:cubicBezTo>
                    <a:pt x="45" y="24"/>
                    <a:pt x="44" y="22"/>
                    <a:pt x="43" y="21"/>
                  </a:cubicBezTo>
                  <a:cubicBezTo>
                    <a:pt x="42" y="19"/>
                    <a:pt x="41" y="18"/>
                    <a:pt x="40" y="18"/>
                  </a:cubicBezTo>
                  <a:cubicBezTo>
                    <a:pt x="38" y="17"/>
                    <a:pt x="37" y="17"/>
                    <a:pt x="35" y="17"/>
                  </a:cubicBezTo>
                  <a:cubicBezTo>
                    <a:pt x="32" y="17"/>
                    <a:pt x="30" y="17"/>
                    <a:pt x="28" y="19"/>
                  </a:cubicBezTo>
                  <a:cubicBezTo>
                    <a:pt x="25" y="21"/>
                    <a:pt x="23" y="24"/>
                    <a:pt x="20" y="27"/>
                  </a:cubicBezTo>
                  <a:lnTo>
                    <a:pt x="20" y="73"/>
                  </a:lnTo>
                  <a:cubicBezTo>
                    <a:pt x="20" y="74"/>
                    <a:pt x="20" y="74"/>
                    <a:pt x="19" y="75"/>
                  </a:cubicBezTo>
                  <a:cubicBezTo>
                    <a:pt x="19" y="75"/>
                    <a:pt x="19" y="75"/>
                    <a:pt x="18" y="76"/>
                  </a:cubicBezTo>
                  <a:cubicBezTo>
                    <a:pt x="17" y="76"/>
                    <a:pt x="16" y="76"/>
                    <a:pt x="15" y="76"/>
                  </a:cubicBezTo>
                  <a:cubicBezTo>
                    <a:pt x="14" y="76"/>
                    <a:pt x="12" y="76"/>
                    <a:pt x="10" y="76"/>
                  </a:cubicBezTo>
                  <a:cubicBezTo>
                    <a:pt x="8" y="76"/>
                    <a:pt x="7" y="76"/>
                    <a:pt x="5" y="76"/>
                  </a:cubicBezTo>
                  <a:cubicBezTo>
                    <a:pt x="4" y="76"/>
                    <a:pt x="3" y="76"/>
                    <a:pt x="2" y="76"/>
                  </a:cubicBezTo>
                  <a:cubicBezTo>
                    <a:pt x="2" y="75"/>
                    <a:pt x="1" y="75"/>
                    <a:pt x="1" y="75"/>
                  </a:cubicBezTo>
                  <a:cubicBezTo>
                    <a:pt x="1" y="74"/>
                    <a:pt x="0" y="74"/>
                    <a:pt x="0" y="73"/>
                  </a:cubicBezTo>
                  <a:lnTo>
                    <a:pt x="0" y="4"/>
                  </a:lnTo>
                  <a:cubicBezTo>
                    <a:pt x="0" y="3"/>
                    <a:pt x="0" y="3"/>
                    <a:pt x="1" y="3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6" y="1"/>
                    <a:pt x="7" y="1"/>
                    <a:pt x="9" y="1"/>
                  </a:cubicBezTo>
                  <a:cubicBezTo>
                    <a:pt x="10" y="1"/>
                    <a:pt x="12" y="1"/>
                    <a:pt x="13" y="1"/>
                  </a:cubicBezTo>
                  <a:cubicBezTo>
                    <a:pt x="14" y="1"/>
                    <a:pt x="15" y="1"/>
                    <a:pt x="15" y="2"/>
                  </a:cubicBezTo>
                  <a:cubicBezTo>
                    <a:pt x="16" y="2"/>
                    <a:pt x="16" y="2"/>
                    <a:pt x="17" y="3"/>
                  </a:cubicBezTo>
                  <a:cubicBezTo>
                    <a:pt x="17" y="3"/>
                    <a:pt x="17" y="3"/>
                    <a:pt x="17" y="4"/>
                  </a:cubicBezTo>
                  <a:lnTo>
                    <a:pt x="17" y="12"/>
                  </a:lnTo>
                  <a:cubicBezTo>
                    <a:pt x="21" y="8"/>
                    <a:pt x="25" y="5"/>
                    <a:pt x="28" y="3"/>
                  </a:cubicBezTo>
                  <a:cubicBezTo>
                    <a:pt x="32" y="1"/>
                    <a:pt x="36" y="0"/>
                    <a:pt x="40" y="0"/>
                  </a:cubicBezTo>
                  <a:cubicBezTo>
                    <a:pt x="43" y="0"/>
                    <a:pt x="46" y="0"/>
                    <a:pt x="48" y="0"/>
                  </a:cubicBezTo>
                  <a:cubicBezTo>
                    <a:pt x="50" y="1"/>
                    <a:pt x="52" y="2"/>
                    <a:pt x="54" y="3"/>
                  </a:cubicBezTo>
                  <a:cubicBezTo>
                    <a:pt x="56" y="4"/>
                    <a:pt x="58" y="5"/>
                    <a:pt x="59" y="7"/>
                  </a:cubicBezTo>
                  <a:cubicBezTo>
                    <a:pt x="60" y="9"/>
                    <a:pt x="61" y="10"/>
                    <a:pt x="62" y="12"/>
                  </a:cubicBezTo>
                  <a:cubicBezTo>
                    <a:pt x="64" y="10"/>
                    <a:pt x="66" y="8"/>
                    <a:pt x="68" y="6"/>
                  </a:cubicBezTo>
                  <a:cubicBezTo>
                    <a:pt x="70" y="5"/>
                    <a:pt x="72" y="4"/>
                    <a:pt x="74" y="3"/>
                  </a:cubicBezTo>
                  <a:cubicBezTo>
                    <a:pt x="76" y="2"/>
                    <a:pt x="78" y="1"/>
                    <a:pt x="80" y="0"/>
                  </a:cubicBezTo>
                  <a:cubicBezTo>
                    <a:pt x="82" y="0"/>
                    <a:pt x="84" y="0"/>
                    <a:pt x="86" y="0"/>
                  </a:cubicBezTo>
                  <a:cubicBezTo>
                    <a:pt x="90" y="0"/>
                    <a:pt x="94" y="0"/>
                    <a:pt x="97" y="2"/>
                  </a:cubicBezTo>
                  <a:cubicBezTo>
                    <a:pt x="101" y="3"/>
                    <a:pt x="103" y="6"/>
                    <a:pt x="105" y="8"/>
                  </a:cubicBezTo>
                  <a:cubicBezTo>
                    <a:pt x="107" y="11"/>
                    <a:pt x="108" y="14"/>
                    <a:pt x="109" y="18"/>
                  </a:cubicBezTo>
                  <a:cubicBezTo>
                    <a:pt x="110" y="21"/>
                    <a:pt x="111" y="25"/>
                    <a:pt x="111" y="29"/>
                  </a:cubicBezTo>
                  <a:lnTo>
                    <a:pt x="111" y="73"/>
                  </a:lnTo>
                  <a:close/>
                </a:path>
              </a:pathLst>
            </a:custGeom>
            <a:solidFill>
              <a:srgbClr val="4E95D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6" name="Freeform 194">
              <a:extLst>
                <a:ext uri="{FF2B5EF4-FFF2-40B4-BE49-F238E27FC236}">
                  <a16:creationId xmlns:a16="http://schemas.microsoft.com/office/drawing/2014/main" id="{E95AF36B-AAAD-44CE-8567-4571B3083E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56" y="1664"/>
              <a:ext cx="30" cy="35"/>
            </a:xfrm>
            <a:custGeom>
              <a:avLst/>
              <a:gdLst>
                <a:gd name="T0" fmla="*/ 68 w 68"/>
                <a:gd name="T1" fmla="*/ 37 h 78"/>
                <a:gd name="T2" fmla="*/ 68 w 68"/>
                <a:gd name="T3" fmla="*/ 37 h 78"/>
                <a:gd name="T4" fmla="*/ 67 w 68"/>
                <a:gd name="T5" fmla="*/ 42 h 78"/>
                <a:gd name="T6" fmla="*/ 62 w 68"/>
                <a:gd name="T7" fmla="*/ 44 h 78"/>
                <a:gd name="T8" fmla="*/ 20 w 68"/>
                <a:gd name="T9" fmla="*/ 44 h 78"/>
                <a:gd name="T10" fmla="*/ 21 w 68"/>
                <a:gd name="T11" fmla="*/ 52 h 78"/>
                <a:gd name="T12" fmla="*/ 25 w 68"/>
                <a:gd name="T13" fmla="*/ 58 h 78"/>
                <a:gd name="T14" fmla="*/ 31 w 68"/>
                <a:gd name="T15" fmla="*/ 62 h 78"/>
                <a:gd name="T16" fmla="*/ 39 w 68"/>
                <a:gd name="T17" fmla="*/ 63 h 78"/>
                <a:gd name="T18" fmla="*/ 48 w 68"/>
                <a:gd name="T19" fmla="*/ 62 h 78"/>
                <a:gd name="T20" fmla="*/ 55 w 68"/>
                <a:gd name="T21" fmla="*/ 61 h 78"/>
                <a:gd name="T22" fmla="*/ 60 w 68"/>
                <a:gd name="T23" fmla="*/ 59 h 78"/>
                <a:gd name="T24" fmla="*/ 63 w 68"/>
                <a:gd name="T25" fmla="*/ 58 h 78"/>
                <a:gd name="T26" fmla="*/ 64 w 68"/>
                <a:gd name="T27" fmla="*/ 58 h 78"/>
                <a:gd name="T28" fmla="*/ 65 w 68"/>
                <a:gd name="T29" fmla="*/ 59 h 78"/>
                <a:gd name="T30" fmla="*/ 65 w 68"/>
                <a:gd name="T31" fmla="*/ 61 h 78"/>
                <a:gd name="T32" fmla="*/ 65 w 68"/>
                <a:gd name="T33" fmla="*/ 65 h 78"/>
                <a:gd name="T34" fmla="*/ 65 w 68"/>
                <a:gd name="T35" fmla="*/ 67 h 78"/>
                <a:gd name="T36" fmla="*/ 65 w 68"/>
                <a:gd name="T37" fmla="*/ 70 h 78"/>
                <a:gd name="T38" fmla="*/ 64 w 68"/>
                <a:gd name="T39" fmla="*/ 71 h 78"/>
                <a:gd name="T40" fmla="*/ 63 w 68"/>
                <a:gd name="T41" fmla="*/ 72 h 78"/>
                <a:gd name="T42" fmla="*/ 61 w 68"/>
                <a:gd name="T43" fmla="*/ 74 h 78"/>
                <a:gd name="T44" fmla="*/ 55 w 68"/>
                <a:gd name="T45" fmla="*/ 75 h 78"/>
                <a:gd name="T46" fmla="*/ 47 w 68"/>
                <a:gd name="T47" fmla="*/ 77 h 78"/>
                <a:gd name="T48" fmla="*/ 37 w 68"/>
                <a:gd name="T49" fmla="*/ 78 h 78"/>
                <a:gd name="T50" fmla="*/ 21 w 68"/>
                <a:gd name="T51" fmla="*/ 75 h 78"/>
                <a:gd name="T52" fmla="*/ 10 w 68"/>
                <a:gd name="T53" fmla="*/ 68 h 78"/>
                <a:gd name="T54" fmla="*/ 3 w 68"/>
                <a:gd name="T55" fmla="*/ 56 h 78"/>
                <a:gd name="T56" fmla="*/ 0 w 68"/>
                <a:gd name="T57" fmla="*/ 39 h 78"/>
                <a:gd name="T58" fmla="*/ 3 w 68"/>
                <a:gd name="T59" fmla="*/ 23 h 78"/>
                <a:gd name="T60" fmla="*/ 10 w 68"/>
                <a:gd name="T61" fmla="*/ 10 h 78"/>
                <a:gd name="T62" fmla="*/ 21 w 68"/>
                <a:gd name="T63" fmla="*/ 2 h 78"/>
                <a:gd name="T64" fmla="*/ 36 w 68"/>
                <a:gd name="T65" fmla="*/ 0 h 78"/>
                <a:gd name="T66" fmla="*/ 51 w 68"/>
                <a:gd name="T67" fmla="*/ 2 h 78"/>
                <a:gd name="T68" fmla="*/ 61 w 68"/>
                <a:gd name="T69" fmla="*/ 9 h 78"/>
                <a:gd name="T70" fmla="*/ 66 w 68"/>
                <a:gd name="T71" fmla="*/ 20 h 78"/>
                <a:gd name="T72" fmla="*/ 68 w 68"/>
                <a:gd name="T73" fmla="*/ 33 h 78"/>
                <a:gd name="T74" fmla="*/ 68 w 68"/>
                <a:gd name="T75" fmla="*/ 37 h 78"/>
                <a:gd name="T76" fmla="*/ 49 w 68"/>
                <a:gd name="T77" fmla="*/ 31 h 78"/>
                <a:gd name="T78" fmla="*/ 49 w 68"/>
                <a:gd name="T79" fmla="*/ 31 h 78"/>
                <a:gd name="T80" fmla="*/ 46 w 68"/>
                <a:gd name="T81" fmla="*/ 18 h 78"/>
                <a:gd name="T82" fmla="*/ 35 w 68"/>
                <a:gd name="T83" fmla="*/ 13 h 78"/>
                <a:gd name="T84" fmla="*/ 29 w 68"/>
                <a:gd name="T85" fmla="*/ 15 h 78"/>
                <a:gd name="T86" fmla="*/ 24 w 68"/>
                <a:gd name="T87" fmla="*/ 19 h 78"/>
                <a:gd name="T88" fmla="*/ 21 w 68"/>
                <a:gd name="T89" fmla="*/ 24 h 78"/>
                <a:gd name="T90" fmla="*/ 20 w 68"/>
                <a:gd name="T91" fmla="*/ 31 h 78"/>
                <a:gd name="T92" fmla="*/ 49 w 68"/>
                <a:gd name="T93" fmla="*/ 3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8" h="78">
                  <a:moveTo>
                    <a:pt x="68" y="37"/>
                  </a:moveTo>
                  <a:lnTo>
                    <a:pt x="68" y="37"/>
                  </a:lnTo>
                  <a:cubicBezTo>
                    <a:pt x="68" y="39"/>
                    <a:pt x="68" y="41"/>
                    <a:pt x="67" y="42"/>
                  </a:cubicBezTo>
                  <a:cubicBezTo>
                    <a:pt x="66" y="43"/>
                    <a:pt x="64" y="44"/>
                    <a:pt x="62" y="44"/>
                  </a:cubicBezTo>
                  <a:lnTo>
                    <a:pt x="20" y="44"/>
                  </a:lnTo>
                  <a:cubicBezTo>
                    <a:pt x="20" y="46"/>
                    <a:pt x="21" y="49"/>
                    <a:pt x="21" y="52"/>
                  </a:cubicBezTo>
                  <a:cubicBezTo>
                    <a:pt x="22" y="54"/>
                    <a:pt x="23" y="56"/>
                    <a:pt x="25" y="58"/>
                  </a:cubicBezTo>
                  <a:cubicBezTo>
                    <a:pt x="26" y="59"/>
                    <a:pt x="28" y="61"/>
                    <a:pt x="31" y="62"/>
                  </a:cubicBezTo>
                  <a:cubicBezTo>
                    <a:pt x="33" y="62"/>
                    <a:pt x="36" y="63"/>
                    <a:pt x="39" y="63"/>
                  </a:cubicBezTo>
                  <a:cubicBezTo>
                    <a:pt x="43" y="63"/>
                    <a:pt x="46" y="63"/>
                    <a:pt x="48" y="62"/>
                  </a:cubicBezTo>
                  <a:cubicBezTo>
                    <a:pt x="51" y="62"/>
                    <a:pt x="53" y="61"/>
                    <a:pt x="55" y="61"/>
                  </a:cubicBezTo>
                  <a:cubicBezTo>
                    <a:pt x="57" y="60"/>
                    <a:pt x="58" y="59"/>
                    <a:pt x="60" y="59"/>
                  </a:cubicBezTo>
                  <a:cubicBezTo>
                    <a:pt x="61" y="58"/>
                    <a:pt x="62" y="58"/>
                    <a:pt x="63" y="58"/>
                  </a:cubicBezTo>
                  <a:cubicBezTo>
                    <a:pt x="63" y="58"/>
                    <a:pt x="63" y="58"/>
                    <a:pt x="64" y="58"/>
                  </a:cubicBezTo>
                  <a:cubicBezTo>
                    <a:pt x="64" y="59"/>
                    <a:pt x="64" y="59"/>
                    <a:pt x="65" y="59"/>
                  </a:cubicBezTo>
                  <a:cubicBezTo>
                    <a:pt x="65" y="60"/>
                    <a:pt x="65" y="61"/>
                    <a:pt x="65" y="61"/>
                  </a:cubicBezTo>
                  <a:cubicBezTo>
                    <a:pt x="65" y="62"/>
                    <a:pt x="65" y="63"/>
                    <a:pt x="65" y="65"/>
                  </a:cubicBezTo>
                  <a:cubicBezTo>
                    <a:pt x="65" y="66"/>
                    <a:pt x="65" y="67"/>
                    <a:pt x="65" y="67"/>
                  </a:cubicBezTo>
                  <a:cubicBezTo>
                    <a:pt x="65" y="68"/>
                    <a:pt x="65" y="69"/>
                    <a:pt x="65" y="70"/>
                  </a:cubicBezTo>
                  <a:cubicBezTo>
                    <a:pt x="65" y="70"/>
                    <a:pt x="65" y="71"/>
                    <a:pt x="64" y="71"/>
                  </a:cubicBezTo>
                  <a:cubicBezTo>
                    <a:pt x="64" y="71"/>
                    <a:pt x="64" y="72"/>
                    <a:pt x="63" y="72"/>
                  </a:cubicBezTo>
                  <a:cubicBezTo>
                    <a:pt x="63" y="72"/>
                    <a:pt x="62" y="73"/>
                    <a:pt x="61" y="74"/>
                  </a:cubicBezTo>
                  <a:cubicBezTo>
                    <a:pt x="59" y="74"/>
                    <a:pt x="57" y="75"/>
                    <a:pt x="55" y="75"/>
                  </a:cubicBezTo>
                  <a:cubicBezTo>
                    <a:pt x="53" y="76"/>
                    <a:pt x="50" y="77"/>
                    <a:pt x="47" y="77"/>
                  </a:cubicBezTo>
                  <a:cubicBezTo>
                    <a:pt x="44" y="77"/>
                    <a:pt x="41" y="78"/>
                    <a:pt x="37" y="78"/>
                  </a:cubicBezTo>
                  <a:cubicBezTo>
                    <a:pt x="31" y="78"/>
                    <a:pt x="26" y="77"/>
                    <a:pt x="21" y="75"/>
                  </a:cubicBezTo>
                  <a:cubicBezTo>
                    <a:pt x="17" y="74"/>
                    <a:pt x="13" y="71"/>
                    <a:pt x="10" y="68"/>
                  </a:cubicBezTo>
                  <a:cubicBezTo>
                    <a:pt x="6" y="65"/>
                    <a:pt x="4" y="61"/>
                    <a:pt x="3" y="56"/>
                  </a:cubicBezTo>
                  <a:cubicBezTo>
                    <a:pt x="1" y="51"/>
                    <a:pt x="0" y="46"/>
                    <a:pt x="0" y="39"/>
                  </a:cubicBezTo>
                  <a:cubicBezTo>
                    <a:pt x="0" y="33"/>
                    <a:pt x="1" y="28"/>
                    <a:pt x="3" y="23"/>
                  </a:cubicBezTo>
                  <a:cubicBezTo>
                    <a:pt x="4" y="18"/>
                    <a:pt x="7" y="14"/>
                    <a:pt x="10" y="10"/>
                  </a:cubicBezTo>
                  <a:cubicBezTo>
                    <a:pt x="13" y="7"/>
                    <a:pt x="17" y="4"/>
                    <a:pt x="21" y="2"/>
                  </a:cubicBezTo>
                  <a:cubicBezTo>
                    <a:pt x="25" y="0"/>
                    <a:pt x="30" y="0"/>
                    <a:pt x="36" y="0"/>
                  </a:cubicBezTo>
                  <a:cubicBezTo>
                    <a:pt x="41" y="0"/>
                    <a:pt x="46" y="0"/>
                    <a:pt x="51" y="2"/>
                  </a:cubicBezTo>
                  <a:cubicBezTo>
                    <a:pt x="55" y="4"/>
                    <a:pt x="58" y="6"/>
                    <a:pt x="61" y="9"/>
                  </a:cubicBezTo>
                  <a:cubicBezTo>
                    <a:pt x="63" y="12"/>
                    <a:pt x="65" y="16"/>
                    <a:pt x="66" y="20"/>
                  </a:cubicBezTo>
                  <a:cubicBezTo>
                    <a:pt x="68" y="24"/>
                    <a:pt x="68" y="29"/>
                    <a:pt x="68" y="33"/>
                  </a:cubicBezTo>
                  <a:lnTo>
                    <a:pt x="68" y="37"/>
                  </a:lnTo>
                  <a:close/>
                  <a:moveTo>
                    <a:pt x="49" y="31"/>
                  </a:moveTo>
                  <a:lnTo>
                    <a:pt x="49" y="31"/>
                  </a:lnTo>
                  <a:cubicBezTo>
                    <a:pt x="50" y="25"/>
                    <a:pt x="48" y="21"/>
                    <a:pt x="46" y="18"/>
                  </a:cubicBezTo>
                  <a:cubicBezTo>
                    <a:pt x="44" y="15"/>
                    <a:pt x="40" y="13"/>
                    <a:pt x="35" y="13"/>
                  </a:cubicBezTo>
                  <a:cubicBezTo>
                    <a:pt x="33" y="13"/>
                    <a:pt x="31" y="14"/>
                    <a:pt x="29" y="15"/>
                  </a:cubicBezTo>
                  <a:cubicBezTo>
                    <a:pt x="27" y="16"/>
                    <a:pt x="25" y="17"/>
                    <a:pt x="24" y="19"/>
                  </a:cubicBezTo>
                  <a:cubicBezTo>
                    <a:pt x="23" y="20"/>
                    <a:pt x="22" y="22"/>
                    <a:pt x="21" y="24"/>
                  </a:cubicBezTo>
                  <a:cubicBezTo>
                    <a:pt x="21" y="26"/>
                    <a:pt x="20" y="29"/>
                    <a:pt x="20" y="31"/>
                  </a:cubicBezTo>
                  <a:lnTo>
                    <a:pt x="49" y="31"/>
                  </a:lnTo>
                  <a:close/>
                </a:path>
              </a:pathLst>
            </a:custGeom>
            <a:solidFill>
              <a:srgbClr val="4E95D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7" name="Freeform 195">
              <a:extLst>
                <a:ext uri="{FF2B5EF4-FFF2-40B4-BE49-F238E27FC236}">
                  <a16:creationId xmlns:a16="http://schemas.microsoft.com/office/drawing/2014/main" id="{8E5382BF-5CF3-4ADE-A5FB-B504494995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1" y="1650"/>
              <a:ext cx="32" cy="49"/>
            </a:xfrm>
            <a:custGeom>
              <a:avLst/>
              <a:gdLst>
                <a:gd name="T0" fmla="*/ 70 w 70"/>
                <a:gd name="T1" fmla="*/ 105 h 110"/>
                <a:gd name="T2" fmla="*/ 70 w 70"/>
                <a:gd name="T3" fmla="*/ 105 h 110"/>
                <a:gd name="T4" fmla="*/ 70 w 70"/>
                <a:gd name="T5" fmla="*/ 107 h 110"/>
                <a:gd name="T6" fmla="*/ 68 w 70"/>
                <a:gd name="T7" fmla="*/ 108 h 110"/>
                <a:gd name="T8" fmla="*/ 66 w 70"/>
                <a:gd name="T9" fmla="*/ 108 h 110"/>
                <a:gd name="T10" fmla="*/ 62 w 70"/>
                <a:gd name="T11" fmla="*/ 108 h 110"/>
                <a:gd name="T12" fmla="*/ 58 w 70"/>
                <a:gd name="T13" fmla="*/ 108 h 110"/>
                <a:gd name="T14" fmla="*/ 55 w 70"/>
                <a:gd name="T15" fmla="*/ 108 h 110"/>
                <a:gd name="T16" fmla="*/ 54 w 70"/>
                <a:gd name="T17" fmla="*/ 107 h 110"/>
                <a:gd name="T18" fmla="*/ 53 w 70"/>
                <a:gd name="T19" fmla="*/ 105 h 110"/>
                <a:gd name="T20" fmla="*/ 53 w 70"/>
                <a:gd name="T21" fmla="*/ 98 h 110"/>
                <a:gd name="T22" fmla="*/ 42 w 70"/>
                <a:gd name="T23" fmla="*/ 106 h 110"/>
                <a:gd name="T24" fmla="*/ 29 w 70"/>
                <a:gd name="T25" fmla="*/ 110 h 110"/>
                <a:gd name="T26" fmla="*/ 16 w 70"/>
                <a:gd name="T27" fmla="*/ 107 h 110"/>
                <a:gd name="T28" fmla="*/ 7 w 70"/>
                <a:gd name="T29" fmla="*/ 98 h 110"/>
                <a:gd name="T30" fmla="*/ 2 w 70"/>
                <a:gd name="T31" fmla="*/ 86 h 110"/>
                <a:gd name="T32" fmla="*/ 0 w 70"/>
                <a:gd name="T33" fmla="*/ 72 h 110"/>
                <a:gd name="T34" fmla="*/ 2 w 70"/>
                <a:gd name="T35" fmla="*/ 55 h 110"/>
                <a:gd name="T36" fmla="*/ 8 w 70"/>
                <a:gd name="T37" fmla="*/ 42 h 110"/>
                <a:gd name="T38" fmla="*/ 18 w 70"/>
                <a:gd name="T39" fmla="*/ 34 h 110"/>
                <a:gd name="T40" fmla="*/ 31 w 70"/>
                <a:gd name="T41" fmla="*/ 32 h 110"/>
                <a:gd name="T42" fmla="*/ 41 w 70"/>
                <a:gd name="T43" fmla="*/ 34 h 110"/>
                <a:gd name="T44" fmla="*/ 51 w 70"/>
                <a:gd name="T45" fmla="*/ 41 h 110"/>
                <a:gd name="T46" fmla="*/ 51 w 70"/>
                <a:gd name="T47" fmla="*/ 3 h 110"/>
                <a:gd name="T48" fmla="*/ 51 w 70"/>
                <a:gd name="T49" fmla="*/ 2 h 110"/>
                <a:gd name="T50" fmla="*/ 53 w 70"/>
                <a:gd name="T51" fmla="*/ 1 h 110"/>
                <a:gd name="T52" fmla="*/ 56 w 70"/>
                <a:gd name="T53" fmla="*/ 0 h 110"/>
                <a:gd name="T54" fmla="*/ 60 w 70"/>
                <a:gd name="T55" fmla="*/ 0 h 110"/>
                <a:gd name="T56" fmla="*/ 65 w 70"/>
                <a:gd name="T57" fmla="*/ 0 h 110"/>
                <a:gd name="T58" fmla="*/ 68 w 70"/>
                <a:gd name="T59" fmla="*/ 1 h 110"/>
                <a:gd name="T60" fmla="*/ 70 w 70"/>
                <a:gd name="T61" fmla="*/ 2 h 110"/>
                <a:gd name="T62" fmla="*/ 70 w 70"/>
                <a:gd name="T63" fmla="*/ 3 h 110"/>
                <a:gd name="T64" fmla="*/ 70 w 70"/>
                <a:gd name="T65" fmla="*/ 105 h 110"/>
                <a:gd name="T66" fmla="*/ 51 w 70"/>
                <a:gd name="T67" fmla="*/ 59 h 110"/>
                <a:gd name="T68" fmla="*/ 51 w 70"/>
                <a:gd name="T69" fmla="*/ 59 h 110"/>
                <a:gd name="T70" fmla="*/ 43 w 70"/>
                <a:gd name="T71" fmla="*/ 51 h 110"/>
                <a:gd name="T72" fmla="*/ 35 w 70"/>
                <a:gd name="T73" fmla="*/ 48 h 110"/>
                <a:gd name="T74" fmla="*/ 28 w 70"/>
                <a:gd name="T75" fmla="*/ 50 h 110"/>
                <a:gd name="T76" fmla="*/ 24 w 70"/>
                <a:gd name="T77" fmla="*/ 55 h 110"/>
                <a:gd name="T78" fmla="*/ 21 w 70"/>
                <a:gd name="T79" fmla="*/ 62 h 110"/>
                <a:gd name="T80" fmla="*/ 20 w 70"/>
                <a:gd name="T81" fmla="*/ 70 h 110"/>
                <a:gd name="T82" fmla="*/ 21 w 70"/>
                <a:gd name="T83" fmla="*/ 79 h 110"/>
                <a:gd name="T84" fmla="*/ 23 w 70"/>
                <a:gd name="T85" fmla="*/ 86 h 110"/>
                <a:gd name="T86" fmla="*/ 27 w 70"/>
                <a:gd name="T87" fmla="*/ 91 h 110"/>
                <a:gd name="T88" fmla="*/ 34 w 70"/>
                <a:gd name="T89" fmla="*/ 93 h 110"/>
                <a:gd name="T90" fmla="*/ 38 w 70"/>
                <a:gd name="T91" fmla="*/ 93 h 110"/>
                <a:gd name="T92" fmla="*/ 42 w 70"/>
                <a:gd name="T93" fmla="*/ 91 h 110"/>
                <a:gd name="T94" fmla="*/ 46 w 70"/>
                <a:gd name="T95" fmla="*/ 87 h 110"/>
                <a:gd name="T96" fmla="*/ 51 w 70"/>
                <a:gd name="T97" fmla="*/ 82 h 110"/>
                <a:gd name="T98" fmla="*/ 51 w 70"/>
                <a:gd name="T99" fmla="*/ 5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" h="110">
                  <a:moveTo>
                    <a:pt x="70" y="105"/>
                  </a:moveTo>
                  <a:lnTo>
                    <a:pt x="70" y="105"/>
                  </a:lnTo>
                  <a:cubicBezTo>
                    <a:pt x="70" y="106"/>
                    <a:pt x="70" y="106"/>
                    <a:pt x="70" y="107"/>
                  </a:cubicBezTo>
                  <a:cubicBezTo>
                    <a:pt x="69" y="107"/>
                    <a:pt x="69" y="107"/>
                    <a:pt x="68" y="108"/>
                  </a:cubicBezTo>
                  <a:cubicBezTo>
                    <a:pt x="68" y="108"/>
                    <a:pt x="67" y="108"/>
                    <a:pt x="66" y="108"/>
                  </a:cubicBezTo>
                  <a:cubicBezTo>
                    <a:pt x="65" y="108"/>
                    <a:pt x="63" y="108"/>
                    <a:pt x="62" y="108"/>
                  </a:cubicBezTo>
                  <a:cubicBezTo>
                    <a:pt x="60" y="108"/>
                    <a:pt x="59" y="108"/>
                    <a:pt x="58" y="108"/>
                  </a:cubicBezTo>
                  <a:cubicBezTo>
                    <a:pt x="57" y="108"/>
                    <a:pt x="56" y="108"/>
                    <a:pt x="55" y="108"/>
                  </a:cubicBezTo>
                  <a:cubicBezTo>
                    <a:pt x="55" y="107"/>
                    <a:pt x="54" y="107"/>
                    <a:pt x="54" y="107"/>
                  </a:cubicBezTo>
                  <a:cubicBezTo>
                    <a:pt x="54" y="106"/>
                    <a:pt x="53" y="106"/>
                    <a:pt x="53" y="105"/>
                  </a:cubicBezTo>
                  <a:lnTo>
                    <a:pt x="53" y="98"/>
                  </a:lnTo>
                  <a:cubicBezTo>
                    <a:pt x="50" y="101"/>
                    <a:pt x="46" y="104"/>
                    <a:pt x="42" y="106"/>
                  </a:cubicBezTo>
                  <a:cubicBezTo>
                    <a:pt x="38" y="109"/>
                    <a:pt x="34" y="110"/>
                    <a:pt x="29" y="110"/>
                  </a:cubicBezTo>
                  <a:cubicBezTo>
                    <a:pt x="24" y="110"/>
                    <a:pt x="20" y="109"/>
                    <a:pt x="16" y="107"/>
                  </a:cubicBezTo>
                  <a:cubicBezTo>
                    <a:pt x="12" y="105"/>
                    <a:pt x="9" y="102"/>
                    <a:pt x="7" y="98"/>
                  </a:cubicBezTo>
                  <a:cubicBezTo>
                    <a:pt x="5" y="95"/>
                    <a:pt x="3" y="91"/>
                    <a:pt x="2" y="86"/>
                  </a:cubicBezTo>
                  <a:cubicBezTo>
                    <a:pt x="1" y="82"/>
                    <a:pt x="0" y="77"/>
                    <a:pt x="0" y="72"/>
                  </a:cubicBezTo>
                  <a:cubicBezTo>
                    <a:pt x="0" y="65"/>
                    <a:pt x="1" y="60"/>
                    <a:pt x="2" y="55"/>
                  </a:cubicBezTo>
                  <a:cubicBezTo>
                    <a:pt x="4" y="50"/>
                    <a:pt x="6" y="46"/>
                    <a:pt x="8" y="42"/>
                  </a:cubicBezTo>
                  <a:cubicBezTo>
                    <a:pt x="11" y="39"/>
                    <a:pt x="14" y="36"/>
                    <a:pt x="18" y="34"/>
                  </a:cubicBezTo>
                  <a:cubicBezTo>
                    <a:pt x="21" y="32"/>
                    <a:pt x="26" y="32"/>
                    <a:pt x="31" y="32"/>
                  </a:cubicBezTo>
                  <a:cubicBezTo>
                    <a:pt x="35" y="32"/>
                    <a:pt x="38" y="32"/>
                    <a:pt x="41" y="34"/>
                  </a:cubicBezTo>
                  <a:cubicBezTo>
                    <a:pt x="44" y="35"/>
                    <a:pt x="47" y="38"/>
                    <a:pt x="51" y="41"/>
                  </a:cubicBezTo>
                  <a:lnTo>
                    <a:pt x="51" y="3"/>
                  </a:lnTo>
                  <a:cubicBezTo>
                    <a:pt x="51" y="3"/>
                    <a:pt x="51" y="2"/>
                    <a:pt x="51" y="2"/>
                  </a:cubicBezTo>
                  <a:cubicBezTo>
                    <a:pt x="51" y="2"/>
                    <a:pt x="52" y="1"/>
                    <a:pt x="53" y="1"/>
                  </a:cubicBezTo>
                  <a:cubicBezTo>
                    <a:pt x="53" y="1"/>
                    <a:pt x="54" y="0"/>
                    <a:pt x="56" y="0"/>
                  </a:cubicBezTo>
                  <a:cubicBezTo>
                    <a:pt x="57" y="0"/>
                    <a:pt x="58" y="0"/>
                    <a:pt x="60" y="0"/>
                  </a:cubicBezTo>
                  <a:cubicBezTo>
                    <a:pt x="62" y="0"/>
                    <a:pt x="64" y="0"/>
                    <a:pt x="65" y="0"/>
                  </a:cubicBezTo>
                  <a:cubicBezTo>
                    <a:pt x="66" y="0"/>
                    <a:pt x="67" y="1"/>
                    <a:pt x="68" y="1"/>
                  </a:cubicBezTo>
                  <a:cubicBezTo>
                    <a:pt x="69" y="1"/>
                    <a:pt x="69" y="2"/>
                    <a:pt x="70" y="2"/>
                  </a:cubicBezTo>
                  <a:cubicBezTo>
                    <a:pt x="70" y="2"/>
                    <a:pt x="70" y="3"/>
                    <a:pt x="70" y="3"/>
                  </a:cubicBezTo>
                  <a:lnTo>
                    <a:pt x="70" y="105"/>
                  </a:lnTo>
                  <a:close/>
                  <a:moveTo>
                    <a:pt x="51" y="59"/>
                  </a:moveTo>
                  <a:lnTo>
                    <a:pt x="51" y="59"/>
                  </a:lnTo>
                  <a:cubicBezTo>
                    <a:pt x="48" y="55"/>
                    <a:pt x="45" y="53"/>
                    <a:pt x="43" y="51"/>
                  </a:cubicBezTo>
                  <a:cubicBezTo>
                    <a:pt x="40" y="49"/>
                    <a:pt x="37" y="48"/>
                    <a:pt x="35" y="48"/>
                  </a:cubicBezTo>
                  <a:cubicBezTo>
                    <a:pt x="32" y="48"/>
                    <a:pt x="30" y="49"/>
                    <a:pt x="28" y="50"/>
                  </a:cubicBezTo>
                  <a:cubicBezTo>
                    <a:pt x="26" y="51"/>
                    <a:pt x="25" y="53"/>
                    <a:pt x="24" y="55"/>
                  </a:cubicBezTo>
                  <a:cubicBezTo>
                    <a:pt x="22" y="57"/>
                    <a:pt x="22" y="60"/>
                    <a:pt x="21" y="62"/>
                  </a:cubicBezTo>
                  <a:cubicBezTo>
                    <a:pt x="21" y="65"/>
                    <a:pt x="20" y="67"/>
                    <a:pt x="20" y="70"/>
                  </a:cubicBezTo>
                  <a:cubicBezTo>
                    <a:pt x="20" y="73"/>
                    <a:pt x="20" y="76"/>
                    <a:pt x="21" y="79"/>
                  </a:cubicBezTo>
                  <a:cubicBezTo>
                    <a:pt x="21" y="81"/>
                    <a:pt x="22" y="84"/>
                    <a:pt x="23" y="86"/>
                  </a:cubicBezTo>
                  <a:cubicBezTo>
                    <a:pt x="24" y="88"/>
                    <a:pt x="26" y="90"/>
                    <a:pt x="27" y="91"/>
                  </a:cubicBezTo>
                  <a:cubicBezTo>
                    <a:pt x="29" y="92"/>
                    <a:pt x="31" y="93"/>
                    <a:pt x="34" y="93"/>
                  </a:cubicBezTo>
                  <a:cubicBezTo>
                    <a:pt x="35" y="93"/>
                    <a:pt x="37" y="93"/>
                    <a:pt x="38" y="93"/>
                  </a:cubicBezTo>
                  <a:cubicBezTo>
                    <a:pt x="39" y="92"/>
                    <a:pt x="41" y="91"/>
                    <a:pt x="42" y="91"/>
                  </a:cubicBezTo>
                  <a:cubicBezTo>
                    <a:pt x="43" y="90"/>
                    <a:pt x="45" y="89"/>
                    <a:pt x="46" y="87"/>
                  </a:cubicBezTo>
                  <a:cubicBezTo>
                    <a:pt x="47" y="86"/>
                    <a:pt x="49" y="84"/>
                    <a:pt x="51" y="82"/>
                  </a:cubicBezTo>
                  <a:lnTo>
                    <a:pt x="51" y="59"/>
                  </a:lnTo>
                  <a:close/>
                </a:path>
              </a:pathLst>
            </a:custGeom>
            <a:solidFill>
              <a:srgbClr val="4E95D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8" name="Freeform 196">
              <a:extLst>
                <a:ext uri="{FF2B5EF4-FFF2-40B4-BE49-F238E27FC236}">
                  <a16:creationId xmlns:a16="http://schemas.microsoft.com/office/drawing/2014/main" id="{179D3E17-59ED-4A12-AAA1-C1A82A6D55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31" y="1651"/>
              <a:ext cx="10" cy="47"/>
            </a:xfrm>
            <a:custGeom>
              <a:avLst/>
              <a:gdLst>
                <a:gd name="T0" fmla="*/ 21 w 22"/>
                <a:gd name="T1" fmla="*/ 103 h 106"/>
                <a:gd name="T2" fmla="*/ 21 w 22"/>
                <a:gd name="T3" fmla="*/ 103 h 106"/>
                <a:gd name="T4" fmla="*/ 20 w 22"/>
                <a:gd name="T5" fmla="*/ 105 h 106"/>
                <a:gd name="T6" fmla="*/ 19 w 22"/>
                <a:gd name="T7" fmla="*/ 106 h 106"/>
                <a:gd name="T8" fmla="*/ 16 w 22"/>
                <a:gd name="T9" fmla="*/ 106 h 106"/>
                <a:gd name="T10" fmla="*/ 11 w 22"/>
                <a:gd name="T11" fmla="*/ 106 h 106"/>
                <a:gd name="T12" fmla="*/ 6 w 22"/>
                <a:gd name="T13" fmla="*/ 106 h 106"/>
                <a:gd name="T14" fmla="*/ 3 w 22"/>
                <a:gd name="T15" fmla="*/ 106 h 106"/>
                <a:gd name="T16" fmla="*/ 1 w 22"/>
                <a:gd name="T17" fmla="*/ 105 h 106"/>
                <a:gd name="T18" fmla="*/ 1 w 22"/>
                <a:gd name="T19" fmla="*/ 103 h 106"/>
                <a:gd name="T20" fmla="*/ 1 w 22"/>
                <a:gd name="T21" fmla="*/ 34 h 106"/>
                <a:gd name="T22" fmla="*/ 1 w 22"/>
                <a:gd name="T23" fmla="*/ 33 h 106"/>
                <a:gd name="T24" fmla="*/ 3 w 22"/>
                <a:gd name="T25" fmla="*/ 32 h 106"/>
                <a:gd name="T26" fmla="*/ 6 w 22"/>
                <a:gd name="T27" fmla="*/ 31 h 106"/>
                <a:gd name="T28" fmla="*/ 11 w 22"/>
                <a:gd name="T29" fmla="*/ 31 h 106"/>
                <a:gd name="T30" fmla="*/ 16 w 22"/>
                <a:gd name="T31" fmla="*/ 31 h 106"/>
                <a:gd name="T32" fmla="*/ 19 w 22"/>
                <a:gd name="T33" fmla="*/ 32 h 106"/>
                <a:gd name="T34" fmla="*/ 20 w 22"/>
                <a:gd name="T35" fmla="*/ 33 h 106"/>
                <a:gd name="T36" fmla="*/ 21 w 22"/>
                <a:gd name="T37" fmla="*/ 34 h 106"/>
                <a:gd name="T38" fmla="*/ 21 w 22"/>
                <a:gd name="T39" fmla="*/ 103 h 106"/>
                <a:gd name="T40" fmla="*/ 22 w 22"/>
                <a:gd name="T41" fmla="*/ 10 h 106"/>
                <a:gd name="T42" fmla="*/ 22 w 22"/>
                <a:gd name="T43" fmla="*/ 10 h 106"/>
                <a:gd name="T44" fmla="*/ 20 w 22"/>
                <a:gd name="T45" fmla="*/ 19 h 106"/>
                <a:gd name="T46" fmla="*/ 11 w 22"/>
                <a:gd name="T47" fmla="*/ 21 h 106"/>
                <a:gd name="T48" fmla="*/ 2 w 22"/>
                <a:gd name="T49" fmla="*/ 19 h 106"/>
                <a:gd name="T50" fmla="*/ 0 w 22"/>
                <a:gd name="T51" fmla="*/ 11 h 106"/>
                <a:gd name="T52" fmla="*/ 2 w 22"/>
                <a:gd name="T53" fmla="*/ 3 h 106"/>
                <a:gd name="T54" fmla="*/ 11 w 22"/>
                <a:gd name="T55" fmla="*/ 0 h 106"/>
                <a:gd name="T56" fmla="*/ 20 w 22"/>
                <a:gd name="T57" fmla="*/ 3 h 106"/>
                <a:gd name="T58" fmla="*/ 22 w 22"/>
                <a:gd name="T59" fmla="*/ 10 h 106"/>
                <a:gd name="T60" fmla="*/ 22 w 22"/>
                <a:gd name="T61" fmla="*/ 1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" h="106">
                  <a:moveTo>
                    <a:pt x="21" y="103"/>
                  </a:moveTo>
                  <a:lnTo>
                    <a:pt x="21" y="103"/>
                  </a:lnTo>
                  <a:cubicBezTo>
                    <a:pt x="21" y="104"/>
                    <a:pt x="20" y="104"/>
                    <a:pt x="20" y="105"/>
                  </a:cubicBezTo>
                  <a:cubicBezTo>
                    <a:pt x="20" y="105"/>
                    <a:pt x="19" y="105"/>
                    <a:pt x="19" y="106"/>
                  </a:cubicBezTo>
                  <a:cubicBezTo>
                    <a:pt x="18" y="106"/>
                    <a:pt x="17" y="106"/>
                    <a:pt x="16" y="106"/>
                  </a:cubicBezTo>
                  <a:cubicBezTo>
                    <a:pt x="14" y="106"/>
                    <a:pt x="13" y="106"/>
                    <a:pt x="11" y="106"/>
                  </a:cubicBezTo>
                  <a:cubicBezTo>
                    <a:pt x="9" y="106"/>
                    <a:pt x="7" y="106"/>
                    <a:pt x="6" y="106"/>
                  </a:cubicBezTo>
                  <a:cubicBezTo>
                    <a:pt x="5" y="106"/>
                    <a:pt x="4" y="106"/>
                    <a:pt x="3" y="106"/>
                  </a:cubicBezTo>
                  <a:cubicBezTo>
                    <a:pt x="2" y="105"/>
                    <a:pt x="2" y="105"/>
                    <a:pt x="1" y="105"/>
                  </a:cubicBezTo>
                  <a:cubicBezTo>
                    <a:pt x="1" y="104"/>
                    <a:pt x="1" y="104"/>
                    <a:pt x="1" y="103"/>
                  </a:cubicBezTo>
                  <a:lnTo>
                    <a:pt x="1" y="34"/>
                  </a:lnTo>
                  <a:cubicBezTo>
                    <a:pt x="1" y="34"/>
                    <a:pt x="1" y="33"/>
                    <a:pt x="1" y="33"/>
                  </a:cubicBezTo>
                  <a:cubicBezTo>
                    <a:pt x="2" y="32"/>
                    <a:pt x="2" y="32"/>
                    <a:pt x="3" y="32"/>
                  </a:cubicBezTo>
                  <a:cubicBezTo>
                    <a:pt x="4" y="31"/>
                    <a:pt x="5" y="31"/>
                    <a:pt x="6" y="31"/>
                  </a:cubicBezTo>
                  <a:cubicBezTo>
                    <a:pt x="7" y="31"/>
                    <a:pt x="9" y="31"/>
                    <a:pt x="11" y="31"/>
                  </a:cubicBezTo>
                  <a:cubicBezTo>
                    <a:pt x="13" y="31"/>
                    <a:pt x="14" y="31"/>
                    <a:pt x="16" y="31"/>
                  </a:cubicBezTo>
                  <a:cubicBezTo>
                    <a:pt x="17" y="31"/>
                    <a:pt x="18" y="31"/>
                    <a:pt x="19" y="32"/>
                  </a:cubicBezTo>
                  <a:cubicBezTo>
                    <a:pt x="19" y="32"/>
                    <a:pt x="20" y="32"/>
                    <a:pt x="20" y="33"/>
                  </a:cubicBezTo>
                  <a:cubicBezTo>
                    <a:pt x="20" y="33"/>
                    <a:pt x="21" y="34"/>
                    <a:pt x="21" y="34"/>
                  </a:cubicBezTo>
                  <a:lnTo>
                    <a:pt x="21" y="103"/>
                  </a:lnTo>
                  <a:close/>
                  <a:moveTo>
                    <a:pt x="22" y="10"/>
                  </a:moveTo>
                  <a:lnTo>
                    <a:pt x="22" y="10"/>
                  </a:lnTo>
                  <a:cubicBezTo>
                    <a:pt x="22" y="14"/>
                    <a:pt x="21" y="17"/>
                    <a:pt x="20" y="19"/>
                  </a:cubicBezTo>
                  <a:cubicBezTo>
                    <a:pt x="18" y="20"/>
                    <a:pt x="15" y="21"/>
                    <a:pt x="11" y="21"/>
                  </a:cubicBezTo>
                  <a:cubicBezTo>
                    <a:pt x="6" y="21"/>
                    <a:pt x="3" y="20"/>
                    <a:pt x="2" y="19"/>
                  </a:cubicBezTo>
                  <a:cubicBezTo>
                    <a:pt x="0" y="17"/>
                    <a:pt x="0" y="15"/>
                    <a:pt x="0" y="11"/>
                  </a:cubicBezTo>
                  <a:cubicBezTo>
                    <a:pt x="0" y="7"/>
                    <a:pt x="0" y="4"/>
                    <a:pt x="2" y="3"/>
                  </a:cubicBezTo>
                  <a:cubicBezTo>
                    <a:pt x="3" y="1"/>
                    <a:pt x="6" y="0"/>
                    <a:pt x="11" y="0"/>
                  </a:cubicBezTo>
                  <a:cubicBezTo>
                    <a:pt x="15" y="0"/>
                    <a:pt x="18" y="1"/>
                    <a:pt x="20" y="3"/>
                  </a:cubicBezTo>
                  <a:cubicBezTo>
                    <a:pt x="21" y="4"/>
                    <a:pt x="22" y="7"/>
                    <a:pt x="22" y="10"/>
                  </a:cubicBezTo>
                  <a:lnTo>
                    <a:pt x="22" y="10"/>
                  </a:lnTo>
                  <a:close/>
                </a:path>
              </a:pathLst>
            </a:custGeom>
            <a:solidFill>
              <a:srgbClr val="4E95D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9" name="Freeform 197">
              <a:extLst>
                <a:ext uri="{FF2B5EF4-FFF2-40B4-BE49-F238E27FC236}">
                  <a16:creationId xmlns:a16="http://schemas.microsoft.com/office/drawing/2014/main" id="{04A786B1-6AC8-498D-AF23-79D791D299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0" y="1665"/>
              <a:ext cx="29" cy="34"/>
            </a:xfrm>
            <a:custGeom>
              <a:avLst/>
              <a:gdLst>
                <a:gd name="T0" fmla="*/ 66 w 66"/>
                <a:gd name="T1" fmla="*/ 72 h 77"/>
                <a:gd name="T2" fmla="*/ 66 w 66"/>
                <a:gd name="T3" fmla="*/ 72 h 77"/>
                <a:gd name="T4" fmla="*/ 65 w 66"/>
                <a:gd name="T5" fmla="*/ 74 h 77"/>
                <a:gd name="T6" fmla="*/ 64 w 66"/>
                <a:gd name="T7" fmla="*/ 75 h 77"/>
                <a:gd name="T8" fmla="*/ 61 w 66"/>
                <a:gd name="T9" fmla="*/ 75 h 77"/>
                <a:gd name="T10" fmla="*/ 57 w 66"/>
                <a:gd name="T11" fmla="*/ 75 h 77"/>
                <a:gd name="T12" fmla="*/ 53 w 66"/>
                <a:gd name="T13" fmla="*/ 75 h 77"/>
                <a:gd name="T14" fmla="*/ 51 w 66"/>
                <a:gd name="T15" fmla="*/ 75 h 77"/>
                <a:gd name="T16" fmla="*/ 49 w 66"/>
                <a:gd name="T17" fmla="*/ 74 h 77"/>
                <a:gd name="T18" fmla="*/ 49 w 66"/>
                <a:gd name="T19" fmla="*/ 72 h 77"/>
                <a:gd name="T20" fmla="*/ 49 w 66"/>
                <a:gd name="T21" fmla="*/ 64 h 77"/>
                <a:gd name="T22" fmla="*/ 37 w 66"/>
                <a:gd name="T23" fmla="*/ 74 h 77"/>
                <a:gd name="T24" fmla="*/ 25 w 66"/>
                <a:gd name="T25" fmla="*/ 77 h 77"/>
                <a:gd name="T26" fmla="*/ 13 w 66"/>
                <a:gd name="T27" fmla="*/ 74 h 77"/>
                <a:gd name="T28" fmla="*/ 5 w 66"/>
                <a:gd name="T29" fmla="*/ 68 h 77"/>
                <a:gd name="T30" fmla="*/ 1 w 66"/>
                <a:gd name="T31" fmla="*/ 59 h 77"/>
                <a:gd name="T32" fmla="*/ 0 w 66"/>
                <a:gd name="T33" fmla="*/ 45 h 77"/>
                <a:gd name="T34" fmla="*/ 0 w 66"/>
                <a:gd name="T35" fmla="*/ 3 h 77"/>
                <a:gd name="T36" fmla="*/ 0 w 66"/>
                <a:gd name="T37" fmla="*/ 2 h 77"/>
                <a:gd name="T38" fmla="*/ 2 w 66"/>
                <a:gd name="T39" fmla="*/ 1 h 77"/>
                <a:gd name="T40" fmla="*/ 5 w 66"/>
                <a:gd name="T41" fmla="*/ 0 h 77"/>
                <a:gd name="T42" fmla="*/ 9 w 66"/>
                <a:gd name="T43" fmla="*/ 0 h 77"/>
                <a:gd name="T44" fmla="*/ 14 w 66"/>
                <a:gd name="T45" fmla="*/ 0 h 77"/>
                <a:gd name="T46" fmla="*/ 17 w 66"/>
                <a:gd name="T47" fmla="*/ 1 h 77"/>
                <a:gd name="T48" fmla="*/ 19 w 66"/>
                <a:gd name="T49" fmla="*/ 2 h 77"/>
                <a:gd name="T50" fmla="*/ 19 w 66"/>
                <a:gd name="T51" fmla="*/ 3 h 77"/>
                <a:gd name="T52" fmla="*/ 19 w 66"/>
                <a:gd name="T53" fmla="*/ 42 h 77"/>
                <a:gd name="T54" fmla="*/ 20 w 66"/>
                <a:gd name="T55" fmla="*/ 50 h 77"/>
                <a:gd name="T56" fmla="*/ 22 w 66"/>
                <a:gd name="T57" fmla="*/ 55 h 77"/>
                <a:gd name="T58" fmla="*/ 26 w 66"/>
                <a:gd name="T59" fmla="*/ 58 h 77"/>
                <a:gd name="T60" fmla="*/ 31 w 66"/>
                <a:gd name="T61" fmla="*/ 60 h 77"/>
                <a:gd name="T62" fmla="*/ 38 w 66"/>
                <a:gd name="T63" fmla="*/ 57 h 77"/>
                <a:gd name="T64" fmla="*/ 46 w 66"/>
                <a:gd name="T65" fmla="*/ 49 h 77"/>
                <a:gd name="T66" fmla="*/ 46 w 66"/>
                <a:gd name="T67" fmla="*/ 3 h 77"/>
                <a:gd name="T68" fmla="*/ 47 w 66"/>
                <a:gd name="T69" fmla="*/ 2 h 77"/>
                <a:gd name="T70" fmla="*/ 48 w 66"/>
                <a:gd name="T71" fmla="*/ 1 h 77"/>
                <a:gd name="T72" fmla="*/ 51 w 66"/>
                <a:gd name="T73" fmla="*/ 0 h 77"/>
                <a:gd name="T74" fmla="*/ 56 w 66"/>
                <a:gd name="T75" fmla="*/ 0 h 77"/>
                <a:gd name="T76" fmla="*/ 61 w 66"/>
                <a:gd name="T77" fmla="*/ 0 h 77"/>
                <a:gd name="T78" fmla="*/ 64 w 66"/>
                <a:gd name="T79" fmla="*/ 1 h 77"/>
                <a:gd name="T80" fmla="*/ 65 w 66"/>
                <a:gd name="T81" fmla="*/ 2 h 77"/>
                <a:gd name="T82" fmla="*/ 66 w 66"/>
                <a:gd name="T83" fmla="*/ 3 h 77"/>
                <a:gd name="T84" fmla="*/ 66 w 66"/>
                <a:gd name="T85" fmla="*/ 7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6" h="77">
                  <a:moveTo>
                    <a:pt x="66" y="72"/>
                  </a:moveTo>
                  <a:lnTo>
                    <a:pt x="66" y="72"/>
                  </a:lnTo>
                  <a:cubicBezTo>
                    <a:pt x="66" y="73"/>
                    <a:pt x="66" y="73"/>
                    <a:pt x="65" y="74"/>
                  </a:cubicBezTo>
                  <a:cubicBezTo>
                    <a:pt x="65" y="74"/>
                    <a:pt x="65" y="74"/>
                    <a:pt x="64" y="75"/>
                  </a:cubicBezTo>
                  <a:cubicBezTo>
                    <a:pt x="63" y="75"/>
                    <a:pt x="62" y="75"/>
                    <a:pt x="61" y="75"/>
                  </a:cubicBezTo>
                  <a:cubicBezTo>
                    <a:pt x="60" y="75"/>
                    <a:pt x="59" y="75"/>
                    <a:pt x="57" y="75"/>
                  </a:cubicBezTo>
                  <a:cubicBezTo>
                    <a:pt x="56" y="75"/>
                    <a:pt x="54" y="75"/>
                    <a:pt x="53" y="75"/>
                  </a:cubicBezTo>
                  <a:cubicBezTo>
                    <a:pt x="52" y="75"/>
                    <a:pt x="51" y="75"/>
                    <a:pt x="51" y="75"/>
                  </a:cubicBezTo>
                  <a:cubicBezTo>
                    <a:pt x="50" y="74"/>
                    <a:pt x="50" y="74"/>
                    <a:pt x="49" y="74"/>
                  </a:cubicBezTo>
                  <a:cubicBezTo>
                    <a:pt x="49" y="73"/>
                    <a:pt x="49" y="73"/>
                    <a:pt x="49" y="72"/>
                  </a:cubicBezTo>
                  <a:lnTo>
                    <a:pt x="49" y="64"/>
                  </a:lnTo>
                  <a:cubicBezTo>
                    <a:pt x="45" y="68"/>
                    <a:pt x="41" y="71"/>
                    <a:pt x="37" y="74"/>
                  </a:cubicBezTo>
                  <a:cubicBezTo>
                    <a:pt x="33" y="76"/>
                    <a:pt x="29" y="77"/>
                    <a:pt x="25" y="77"/>
                  </a:cubicBezTo>
                  <a:cubicBezTo>
                    <a:pt x="20" y="77"/>
                    <a:pt x="16" y="76"/>
                    <a:pt x="13" y="74"/>
                  </a:cubicBezTo>
                  <a:cubicBezTo>
                    <a:pt x="10" y="73"/>
                    <a:pt x="7" y="71"/>
                    <a:pt x="5" y="68"/>
                  </a:cubicBezTo>
                  <a:cubicBezTo>
                    <a:pt x="3" y="65"/>
                    <a:pt x="2" y="62"/>
                    <a:pt x="1" y="59"/>
                  </a:cubicBezTo>
                  <a:cubicBezTo>
                    <a:pt x="0" y="55"/>
                    <a:pt x="0" y="51"/>
                    <a:pt x="0" y="45"/>
                  </a:cubicBezTo>
                  <a:lnTo>
                    <a:pt x="0" y="3"/>
                  </a:ln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7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6" y="0"/>
                    <a:pt x="17" y="1"/>
                  </a:cubicBezTo>
                  <a:cubicBezTo>
                    <a:pt x="18" y="1"/>
                    <a:pt x="18" y="1"/>
                    <a:pt x="19" y="2"/>
                  </a:cubicBezTo>
                  <a:cubicBezTo>
                    <a:pt x="19" y="2"/>
                    <a:pt x="19" y="2"/>
                    <a:pt x="19" y="3"/>
                  </a:cubicBezTo>
                  <a:lnTo>
                    <a:pt x="19" y="42"/>
                  </a:lnTo>
                  <a:cubicBezTo>
                    <a:pt x="19" y="46"/>
                    <a:pt x="19" y="48"/>
                    <a:pt x="20" y="50"/>
                  </a:cubicBezTo>
                  <a:cubicBezTo>
                    <a:pt x="20" y="52"/>
                    <a:pt x="21" y="54"/>
                    <a:pt x="22" y="55"/>
                  </a:cubicBezTo>
                  <a:cubicBezTo>
                    <a:pt x="23" y="57"/>
                    <a:pt x="24" y="58"/>
                    <a:pt x="26" y="58"/>
                  </a:cubicBezTo>
                  <a:cubicBezTo>
                    <a:pt x="27" y="59"/>
                    <a:pt x="29" y="60"/>
                    <a:pt x="31" y="60"/>
                  </a:cubicBezTo>
                  <a:cubicBezTo>
                    <a:pt x="33" y="60"/>
                    <a:pt x="36" y="59"/>
                    <a:pt x="38" y="57"/>
                  </a:cubicBezTo>
                  <a:cubicBezTo>
                    <a:pt x="41" y="55"/>
                    <a:pt x="43" y="52"/>
                    <a:pt x="46" y="49"/>
                  </a:cubicBezTo>
                  <a:lnTo>
                    <a:pt x="46" y="3"/>
                  </a:lnTo>
                  <a:cubicBezTo>
                    <a:pt x="46" y="2"/>
                    <a:pt x="46" y="2"/>
                    <a:pt x="47" y="2"/>
                  </a:cubicBezTo>
                  <a:cubicBezTo>
                    <a:pt x="47" y="1"/>
                    <a:pt x="47" y="1"/>
                    <a:pt x="48" y="1"/>
                  </a:cubicBezTo>
                  <a:cubicBezTo>
                    <a:pt x="49" y="0"/>
                    <a:pt x="50" y="0"/>
                    <a:pt x="51" y="0"/>
                  </a:cubicBezTo>
                  <a:cubicBezTo>
                    <a:pt x="52" y="0"/>
                    <a:pt x="54" y="0"/>
                    <a:pt x="56" y="0"/>
                  </a:cubicBezTo>
                  <a:cubicBezTo>
                    <a:pt x="58" y="0"/>
                    <a:pt x="59" y="0"/>
                    <a:pt x="61" y="0"/>
                  </a:cubicBezTo>
                  <a:cubicBezTo>
                    <a:pt x="62" y="0"/>
                    <a:pt x="63" y="0"/>
                    <a:pt x="64" y="1"/>
                  </a:cubicBezTo>
                  <a:cubicBezTo>
                    <a:pt x="64" y="1"/>
                    <a:pt x="65" y="1"/>
                    <a:pt x="65" y="2"/>
                  </a:cubicBezTo>
                  <a:cubicBezTo>
                    <a:pt x="65" y="2"/>
                    <a:pt x="66" y="2"/>
                    <a:pt x="66" y="3"/>
                  </a:cubicBezTo>
                  <a:lnTo>
                    <a:pt x="66" y="72"/>
                  </a:lnTo>
                  <a:close/>
                </a:path>
              </a:pathLst>
            </a:custGeom>
            <a:solidFill>
              <a:srgbClr val="4E95D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0" name="Freeform 198">
              <a:extLst>
                <a:ext uri="{FF2B5EF4-FFF2-40B4-BE49-F238E27FC236}">
                  <a16:creationId xmlns:a16="http://schemas.microsoft.com/office/drawing/2014/main" id="{8936D8DE-CDFC-4821-A5F1-9DD955096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8" y="1664"/>
              <a:ext cx="49" cy="34"/>
            </a:xfrm>
            <a:custGeom>
              <a:avLst/>
              <a:gdLst>
                <a:gd name="T0" fmla="*/ 110 w 110"/>
                <a:gd name="T1" fmla="*/ 73 h 76"/>
                <a:gd name="T2" fmla="*/ 108 w 110"/>
                <a:gd name="T3" fmla="*/ 76 h 76"/>
                <a:gd name="T4" fmla="*/ 100 w 110"/>
                <a:gd name="T5" fmla="*/ 76 h 76"/>
                <a:gd name="T6" fmla="*/ 92 w 110"/>
                <a:gd name="T7" fmla="*/ 76 h 76"/>
                <a:gd name="T8" fmla="*/ 90 w 110"/>
                <a:gd name="T9" fmla="*/ 73 h 76"/>
                <a:gd name="T10" fmla="*/ 90 w 110"/>
                <a:gd name="T11" fmla="*/ 26 h 76"/>
                <a:gd name="T12" fmla="*/ 84 w 110"/>
                <a:gd name="T13" fmla="*/ 18 h 76"/>
                <a:gd name="T14" fmla="*/ 72 w 110"/>
                <a:gd name="T15" fmla="*/ 19 h 76"/>
                <a:gd name="T16" fmla="*/ 64 w 110"/>
                <a:gd name="T17" fmla="*/ 73 h 76"/>
                <a:gd name="T18" fmla="*/ 62 w 110"/>
                <a:gd name="T19" fmla="*/ 76 h 76"/>
                <a:gd name="T20" fmla="*/ 55 w 110"/>
                <a:gd name="T21" fmla="*/ 76 h 76"/>
                <a:gd name="T22" fmla="*/ 47 w 110"/>
                <a:gd name="T23" fmla="*/ 76 h 76"/>
                <a:gd name="T24" fmla="*/ 45 w 110"/>
                <a:gd name="T25" fmla="*/ 73 h 76"/>
                <a:gd name="T26" fmla="*/ 44 w 110"/>
                <a:gd name="T27" fmla="*/ 26 h 76"/>
                <a:gd name="T28" fmla="*/ 39 w 110"/>
                <a:gd name="T29" fmla="*/ 18 h 76"/>
                <a:gd name="T30" fmla="*/ 27 w 110"/>
                <a:gd name="T31" fmla="*/ 19 h 76"/>
                <a:gd name="T32" fmla="*/ 19 w 110"/>
                <a:gd name="T33" fmla="*/ 73 h 76"/>
                <a:gd name="T34" fmla="*/ 17 w 110"/>
                <a:gd name="T35" fmla="*/ 76 h 76"/>
                <a:gd name="T36" fmla="*/ 9 w 110"/>
                <a:gd name="T37" fmla="*/ 76 h 76"/>
                <a:gd name="T38" fmla="*/ 2 w 110"/>
                <a:gd name="T39" fmla="*/ 76 h 76"/>
                <a:gd name="T40" fmla="*/ 0 w 110"/>
                <a:gd name="T41" fmla="*/ 73 h 76"/>
                <a:gd name="T42" fmla="*/ 0 w 110"/>
                <a:gd name="T43" fmla="*/ 3 h 76"/>
                <a:gd name="T44" fmla="*/ 4 w 110"/>
                <a:gd name="T45" fmla="*/ 1 h 76"/>
                <a:gd name="T46" fmla="*/ 12 w 110"/>
                <a:gd name="T47" fmla="*/ 1 h 76"/>
                <a:gd name="T48" fmla="*/ 16 w 110"/>
                <a:gd name="T49" fmla="*/ 3 h 76"/>
                <a:gd name="T50" fmla="*/ 16 w 110"/>
                <a:gd name="T51" fmla="*/ 12 h 76"/>
                <a:gd name="T52" fmla="*/ 40 w 110"/>
                <a:gd name="T53" fmla="*/ 0 h 76"/>
                <a:gd name="T54" fmla="*/ 53 w 110"/>
                <a:gd name="T55" fmla="*/ 3 h 76"/>
                <a:gd name="T56" fmla="*/ 61 w 110"/>
                <a:gd name="T57" fmla="*/ 12 h 76"/>
                <a:gd name="T58" fmla="*/ 73 w 110"/>
                <a:gd name="T59" fmla="*/ 3 h 76"/>
                <a:gd name="T60" fmla="*/ 85 w 110"/>
                <a:gd name="T61" fmla="*/ 0 h 76"/>
                <a:gd name="T62" fmla="*/ 104 w 110"/>
                <a:gd name="T63" fmla="*/ 8 h 76"/>
                <a:gd name="T64" fmla="*/ 110 w 110"/>
                <a:gd name="T65" fmla="*/ 2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0" h="76">
                  <a:moveTo>
                    <a:pt x="110" y="73"/>
                  </a:moveTo>
                  <a:lnTo>
                    <a:pt x="110" y="73"/>
                  </a:lnTo>
                  <a:cubicBezTo>
                    <a:pt x="110" y="74"/>
                    <a:pt x="110" y="74"/>
                    <a:pt x="109" y="75"/>
                  </a:cubicBezTo>
                  <a:cubicBezTo>
                    <a:pt x="109" y="75"/>
                    <a:pt x="108" y="75"/>
                    <a:pt x="108" y="76"/>
                  </a:cubicBezTo>
                  <a:cubicBezTo>
                    <a:pt x="107" y="76"/>
                    <a:pt x="106" y="76"/>
                    <a:pt x="105" y="76"/>
                  </a:cubicBezTo>
                  <a:cubicBezTo>
                    <a:pt x="104" y="76"/>
                    <a:pt x="102" y="76"/>
                    <a:pt x="100" y="76"/>
                  </a:cubicBezTo>
                  <a:cubicBezTo>
                    <a:pt x="98" y="76"/>
                    <a:pt x="97" y="76"/>
                    <a:pt x="95" y="76"/>
                  </a:cubicBezTo>
                  <a:cubicBezTo>
                    <a:pt x="94" y="76"/>
                    <a:pt x="93" y="76"/>
                    <a:pt x="92" y="76"/>
                  </a:cubicBezTo>
                  <a:cubicBezTo>
                    <a:pt x="92" y="75"/>
                    <a:pt x="91" y="75"/>
                    <a:pt x="91" y="75"/>
                  </a:cubicBezTo>
                  <a:cubicBezTo>
                    <a:pt x="90" y="74"/>
                    <a:pt x="90" y="74"/>
                    <a:pt x="90" y="73"/>
                  </a:cubicBezTo>
                  <a:lnTo>
                    <a:pt x="90" y="32"/>
                  </a:lnTo>
                  <a:cubicBezTo>
                    <a:pt x="90" y="30"/>
                    <a:pt x="90" y="28"/>
                    <a:pt x="90" y="26"/>
                  </a:cubicBezTo>
                  <a:cubicBezTo>
                    <a:pt x="89" y="24"/>
                    <a:pt x="89" y="22"/>
                    <a:pt x="88" y="21"/>
                  </a:cubicBezTo>
                  <a:cubicBezTo>
                    <a:pt x="87" y="19"/>
                    <a:pt x="86" y="18"/>
                    <a:pt x="84" y="18"/>
                  </a:cubicBezTo>
                  <a:cubicBezTo>
                    <a:pt x="83" y="17"/>
                    <a:pt x="81" y="17"/>
                    <a:pt x="79" y="17"/>
                  </a:cubicBezTo>
                  <a:cubicBezTo>
                    <a:pt x="77" y="17"/>
                    <a:pt x="75" y="17"/>
                    <a:pt x="72" y="19"/>
                  </a:cubicBezTo>
                  <a:cubicBezTo>
                    <a:pt x="70" y="21"/>
                    <a:pt x="67" y="24"/>
                    <a:pt x="64" y="27"/>
                  </a:cubicBezTo>
                  <a:lnTo>
                    <a:pt x="64" y="73"/>
                  </a:lnTo>
                  <a:cubicBezTo>
                    <a:pt x="64" y="74"/>
                    <a:pt x="64" y="74"/>
                    <a:pt x="64" y="75"/>
                  </a:cubicBezTo>
                  <a:cubicBezTo>
                    <a:pt x="64" y="75"/>
                    <a:pt x="63" y="75"/>
                    <a:pt x="62" y="76"/>
                  </a:cubicBezTo>
                  <a:cubicBezTo>
                    <a:pt x="62" y="76"/>
                    <a:pt x="61" y="76"/>
                    <a:pt x="59" y="76"/>
                  </a:cubicBezTo>
                  <a:cubicBezTo>
                    <a:pt x="58" y="76"/>
                    <a:pt x="57" y="76"/>
                    <a:pt x="55" y="76"/>
                  </a:cubicBezTo>
                  <a:cubicBezTo>
                    <a:pt x="53" y="76"/>
                    <a:pt x="51" y="76"/>
                    <a:pt x="50" y="76"/>
                  </a:cubicBezTo>
                  <a:cubicBezTo>
                    <a:pt x="49" y="76"/>
                    <a:pt x="48" y="76"/>
                    <a:pt x="47" y="76"/>
                  </a:cubicBezTo>
                  <a:cubicBezTo>
                    <a:pt x="46" y="75"/>
                    <a:pt x="46" y="75"/>
                    <a:pt x="45" y="75"/>
                  </a:cubicBezTo>
                  <a:cubicBezTo>
                    <a:pt x="45" y="74"/>
                    <a:pt x="45" y="74"/>
                    <a:pt x="45" y="73"/>
                  </a:cubicBezTo>
                  <a:lnTo>
                    <a:pt x="45" y="32"/>
                  </a:lnTo>
                  <a:cubicBezTo>
                    <a:pt x="45" y="30"/>
                    <a:pt x="45" y="28"/>
                    <a:pt x="44" y="26"/>
                  </a:cubicBezTo>
                  <a:cubicBezTo>
                    <a:pt x="44" y="24"/>
                    <a:pt x="43" y="22"/>
                    <a:pt x="42" y="21"/>
                  </a:cubicBezTo>
                  <a:cubicBezTo>
                    <a:pt x="41" y="19"/>
                    <a:pt x="40" y="18"/>
                    <a:pt x="39" y="18"/>
                  </a:cubicBezTo>
                  <a:cubicBezTo>
                    <a:pt x="38" y="17"/>
                    <a:pt x="36" y="17"/>
                    <a:pt x="34" y="17"/>
                  </a:cubicBezTo>
                  <a:cubicBezTo>
                    <a:pt x="32" y="17"/>
                    <a:pt x="29" y="17"/>
                    <a:pt x="27" y="19"/>
                  </a:cubicBezTo>
                  <a:cubicBezTo>
                    <a:pt x="25" y="21"/>
                    <a:pt x="22" y="24"/>
                    <a:pt x="19" y="27"/>
                  </a:cubicBezTo>
                  <a:lnTo>
                    <a:pt x="19" y="73"/>
                  </a:lnTo>
                  <a:cubicBezTo>
                    <a:pt x="19" y="74"/>
                    <a:pt x="19" y="74"/>
                    <a:pt x="19" y="75"/>
                  </a:cubicBezTo>
                  <a:cubicBezTo>
                    <a:pt x="18" y="75"/>
                    <a:pt x="18" y="75"/>
                    <a:pt x="17" y="76"/>
                  </a:cubicBezTo>
                  <a:cubicBezTo>
                    <a:pt x="16" y="76"/>
                    <a:pt x="15" y="76"/>
                    <a:pt x="14" y="76"/>
                  </a:cubicBezTo>
                  <a:cubicBezTo>
                    <a:pt x="13" y="76"/>
                    <a:pt x="11" y="76"/>
                    <a:pt x="9" y="76"/>
                  </a:cubicBezTo>
                  <a:cubicBezTo>
                    <a:pt x="7" y="76"/>
                    <a:pt x="6" y="76"/>
                    <a:pt x="5" y="76"/>
                  </a:cubicBezTo>
                  <a:cubicBezTo>
                    <a:pt x="3" y="76"/>
                    <a:pt x="2" y="76"/>
                    <a:pt x="2" y="76"/>
                  </a:cubicBezTo>
                  <a:cubicBezTo>
                    <a:pt x="1" y="75"/>
                    <a:pt x="0" y="75"/>
                    <a:pt x="0" y="75"/>
                  </a:cubicBezTo>
                  <a:cubicBezTo>
                    <a:pt x="0" y="74"/>
                    <a:pt x="0" y="74"/>
                    <a:pt x="0" y="73"/>
                  </a:cubicBezTo>
                  <a:lnTo>
                    <a:pt x="0" y="4"/>
                  </a:ln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5" y="1"/>
                    <a:pt x="6" y="1"/>
                    <a:pt x="8" y="1"/>
                  </a:cubicBezTo>
                  <a:cubicBezTo>
                    <a:pt x="10" y="1"/>
                    <a:pt x="11" y="1"/>
                    <a:pt x="12" y="1"/>
                  </a:cubicBezTo>
                  <a:cubicBezTo>
                    <a:pt x="13" y="1"/>
                    <a:pt x="14" y="1"/>
                    <a:pt x="15" y="2"/>
                  </a:cubicBezTo>
                  <a:cubicBezTo>
                    <a:pt x="15" y="2"/>
                    <a:pt x="16" y="2"/>
                    <a:pt x="16" y="3"/>
                  </a:cubicBezTo>
                  <a:cubicBezTo>
                    <a:pt x="16" y="3"/>
                    <a:pt x="16" y="3"/>
                    <a:pt x="16" y="4"/>
                  </a:cubicBezTo>
                  <a:lnTo>
                    <a:pt x="16" y="12"/>
                  </a:lnTo>
                  <a:cubicBezTo>
                    <a:pt x="20" y="8"/>
                    <a:pt x="24" y="5"/>
                    <a:pt x="28" y="3"/>
                  </a:cubicBezTo>
                  <a:cubicBezTo>
                    <a:pt x="32" y="1"/>
                    <a:pt x="36" y="0"/>
                    <a:pt x="40" y="0"/>
                  </a:cubicBezTo>
                  <a:cubicBezTo>
                    <a:pt x="43" y="0"/>
                    <a:pt x="45" y="0"/>
                    <a:pt x="47" y="0"/>
                  </a:cubicBezTo>
                  <a:cubicBezTo>
                    <a:pt x="50" y="1"/>
                    <a:pt x="52" y="2"/>
                    <a:pt x="53" y="3"/>
                  </a:cubicBezTo>
                  <a:cubicBezTo>
                    <a:pt x="55" y="4"/>
                    <a:pt x="57" y="5"/>
                    <a:pt x="58" y="7"/>
                  </a:cubicBezTo>
                  <a:cubicBezTo>
                    <a:pt x="59" y="9"/>
                    <a:pt x="60" y="10"/>
                    <a:pt x="61" y="12"/>
                  </a:cubicBezTo>
                  <a:cubicBezTo>
                    <a:pt x="63" y="10"/>
                    <a:pt x="65" y="8"/>
                    <a:pt x="67" y="6"/>
                  </a:cubicBezTo>
                  <a:cubicBezTo>
                    <a:pt x="69" y="5"/>
                    <a:pt x="71" y="4"/>
                    <a:pt x="73" y="3"/>
                  </a:cubicBezTo>
                  <a:cubicBezTo>
                    <a:pt x="75" y="2"/>
                    <a:pt x="77" y="1"/>
                    <a:pt x="79" y="0"/>
                  </a:cubicBezTo>
                  <a:cubicBezTo>
                    <a:pt x="81" y="0"/>
                    <a:pt x="83" y="0"/>
                    <a:pt x="85" y="0"/>
                  </a:cubicBezTo>
                  <a:cubicBezTo>
                    <a:pt x="90" y="0"/>
                    <a:pt x="94" y="0"/>
                    <a:pt x="97" y="2"/>
                  </a:cubicBezTo>
                  <a:cubicBezTo>
                    <a:pt x="100" y="3"/>
                    <a:pt x="102" y="6"/>
                    <a:pt x="104" y="8"/>
                  </a:cubicBezTo>
                  <a:cubicBezTo>
                    <a:pt x="106" y="11"/>
                    <a:pt x="108" y="14"/>
                    <a:pt x="109" y="18"/>
                  </a:cubicBezTo>
                  <a:cubicBezTo>
                    <a:pt x="109" y="21"/>
                    <a:pt x="110" y="25"/>
                    <a:pt x="110" y="29"/>
                  </a:cubicBezTo>
                  <a:lnTo>
                    <a:pt x="110" y="73"/>
                  </a:lnTo>
                  <a:close/>
                </a:path>
              </a:pathLst>
            </a:custGeom>
            <a:solidFill>
              <a:srgbClr val="4E95D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1224" name="Picture 200">
              <a:extLst>
                <a:ext uri="{FF2B5EF4-FFF2-40B4-BE49-F238E27FC236}">
                  <a16:creationId xmlns:a16="http://schemas.microsoft.com/office/drawing/2014/main" id="{17D6AE59-D58E-4D1B-BD54-82E84A8101D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965" r="10341"/>
            <a:stretch/>
          </p:blipFill>
          <p:spPr bwMode="auto">
            <a:xfrm>
              <a:off x="1817" y="1914"/>
              <a:ext cx="1604" cy="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5" name="Picture 201">
              <a:extLst>
                <a:ext uri="{FF2B5EF4-FFF2-40B4-BE49-F238E27FC236}">
                  <a16:creationId xmlns:a16="http://schemas.microsoft.com/office/drawing/2014/main" id="{76919141-1F84-4CE1-A7E5-63ADC2629F0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487"/>
            <a:stretch/>
          </p:blipFill>
          <p:spPr bwMode="auto">
            <a:xfrm>
              <a:off x="43" y="1935"/>
              <a:ext cx="1792" cy="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6" name="Picture 202">
              <a:extLst>
                <a:ext uri="{FF2B5EF4-FFF2-40B4-BE49-F238E27FC236}">
                  <a16:creationId xmlns:a16="http://schemas.microsoft.com/office/drawing/2014/main" id="{D8487815-6E47-470A-B952-B4571A230AD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744"/>
            <a:stretch/>
          </p:blipFill>
          <p:spPr bwMode="auto">
            <a:xfrm>
              <a:off x="2785" y="984"/>
              <a:ext cx="687" cy="1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7" name="Picture 203">
              <a:extLst>
                <a:ext uri="{FF2B5EF4-FFF2-40B4-BE49-F238E27FC236}">
                  <a16:creationId xmlns:a16="http://schemas.microsoft.com/office/drawing/2014/main" id="{7EFB5678-88D3-4C27-A985-05934FD82FB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270" r="49672"/>
            <a:stretch/>
          </p:blipFill>
          <p:spPr bwMode="auto">
            <a:xfrm>
              <a:off x="2786" y="1637"/>
              <a:ext cx="690" cy="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61" name="Freeform 204">
              <a:extLst>
                <a:ext uri="{FF2B5EF4-FFF2-40B4-BE49-F238E27FC236}">
                  <a16:creationId xmlns:a16="http://schemas.microsoft.com/office/drawing/2014/main" id="{1E58AB1C-46DF-44F3-8050-0CB8B2080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7" y="856"/>
              <a:ext cx="55" cy="51"/>
            </a:xfrm>
            <a:custGeom>
              <a:avLst/>
              <a:gdLst>
                <a:gd name="T0" fmla="*/ 124 w 124"/>
                <a:gd name="T1" fmla="*/ 111 h 114"/>
                <a:gd name="T2" fmla="*/ 124 w 124"/>
                <a:gd name="T3" fmla="*/ 111 h 114"/>
                <a:gd name="T4" fmla="*/ 123 w 124"/>
                <a:gd name="T5" fmla="*/ 112 h 114"/>
                <a:gd name="T6" fmla="*/ 122 w 124"/>
                <a:gd name="T7" fmla="*/ 113 h 114"/>
                <a:gd name="T8" fmla="*/ 120 w 124"/>
                <a:gd name="T9" fmla="*/ 113 h 114"/>
                <a:gd name="T10" fmla="*/ 116 w 124"/>
                <a:gd name="T11" fmla="*/ 114 h 114"/>
                <a:gd name="T12" fmla="*/ 113 w 124"/>
                <a:gd name="T13" fmla="*/ 113 h 114"/>
                <a:gd name="T14" fmla="*/ 111 w 124"/>
                <a:gd name="T15" fmla="*/ 113 h 114"/>
                <a:gd name="T16" fmla="*/ 109 w 124"/>
                <a:gd name="T17" fmla="*/ 112 h 114"/>
                <a:gd name="T18" fmla="*/ 109 w 124"/>
                <a:gd name="T19" fmla="*/ 111 h 114"/>
                <a:gd name="T20" fmla="*/ 109 w 124"/>
                <a:gd name="T21" fmla="*/ 12 h 114"/>
                <a:gd name="T22" fmla="*/ 109 w 124"/>
                <a:gd name="T23" fmla="*/ 12 h 114"/>
                <a:gd name="T24" fmla="*/ 69 w 124"/>
                <a:gd name="T25" fmla="*/ 111 h 114"/>
                <a:gd name="T26" fmla="*/ 68 w 124"/>
                <a:gd name="T27" fmla="*/ 112 h 114"/>
                <a:gd name="T28" fmla="*/ 66 w 124"/>
                <a:gd name="T29" fmla="*/ 113 h 114"/>
                <a:gd name="T30" fmla="*/ 64 w 124"/>
                <a:gd name="T31" fmla="*/ 113 h 114"/>
                <a:gd name="T32" fmla="*/ 61 w 124"/>
                <a:gd name="T33" fmla="*/ 114 h 114"/>
                <a:gd name="T34" fmla="*/ 58 w 124"/>
                <a:gd name="T35" fmla="*/ 113 h 114"/>
                <a:gd name="T36" fmla="*/ 56 w 124"/>
                <a:gd name="T37" fmla="*/ 113 h 114"/>
                <a:gd name="T38" fmla="*/ 54 w 124"/>
                <a:gd name="T39" fmla="*/ 112 h 114"/>
                <a:gd name="T40" fmla="*/ 54 w 124"/>
                <a:gd name="T41" fmla="*/ 111 h 114"/>
                <a:gd name="T42" fmla="*/ 15 w 124"/>
                <a:gd name="T43" fmla="*/ 12 h 114"/>
                <a:gd name="T44" fmla="*/ 15 w 124"/>
                <a:gd name="T45" fmla="*/ 12 h 114"/>
                <a:gd name="T46" fmla="*/ 15 w 124"/>
                <a:gd name="T47" fmla="*/ 111 h 114"/>
                <a:gd name="T48" fmla="*/ 15 w 124"/>
                <a:gd name="T49" fmla="*/ 112 h 114"/>
                <a:gd name="T50" fmla="*/ 14 w 124"/>
                <a:gd name="T51" fmla="*/ 113 h 114"/>
                <a:gd name="T52" fmla="*/ 11 w 124"/>
                <a:gd name="T53" fmla="*/ 113 h 114"/>
                <a:gd name="T54" fmla="*/ 8 w 124"/>
                <a:gd name="T55" fmla="*/ 114 h 114"/>
                <a:gd name="T56" fmla="*/ 4 w 124"/>
                <a:gd name="T57" fmla="*/ 113 h 114"/>
                <a:gd name="T58" fmla="*/ 2 w 124"/>
                <a:gd name="T59" fmla="*/ 113 h 114"/>
                <a:gd name="T60" fmla="*/ 1 w 124"/>
                <a:gd name="T61" fmla="*/ 112 h 114"/>
                <a:gd name="T62" fmla="*/ 0 w 124"/>
                <a:gd name="T63" fmla="*/ 111 h 114"/>
                <a:gd name="T64" fmla="*/ 0 w 124"/>
                <a:gd name="T65" fmla="*/ 7 h 114"/>
                <a:gd name="T66" fmla="*/ 2 w 124"/>
                <a:gd name="T67" fmla="*/ 1 h 114"/>
                <a:gd name="T68" fmla="*/ 7 w 124"/>
                <a:gd name="T69" fmla="*/ 0 h 114"/>
                <a:gd name="T70" fmla="*/ 16 w 124"/>
                <a:gd name="T71" fmla="*/ 0 h 114"/>
                <a:gd name="T72" fmla="*/ 21 w 124"/>
                <a:gd name="T73" fmla="*/ 0 h 114"/>
                <a:gd name="T74" fmla="*/ 24 w 124"/>
                <a:gd name="T75" fmla="*/ 2 h 114"/>
                <a:gd name="T76" fmla="*/ 27 w 124"/>
                <a:gd name="T77" fmla="*/ 5 h 114"/>
                <a:gd name="T78" fmla="*/ 29 w 124"/>
                <a:gd name="T79" fmla="*/ 9 h 114"/>
                <a:gd name="T80" fmla="*/ 62 w 124"/>
                <a:gd name="T81" fmla="*/ 91 h 114"/>
                <a:gd name="T82" fmla="*/ 62 w 124"/>
                <a:gd name="T83" fmla="*/ 91 h 114"/>
                <a:gd name="T84" fmla="*/ 96 w 124"/>
                <a:gd name="T85" fmla="*/ 9 h 114"/>
                <a:gd name="T86" fmla="*/ 98 w 124"/>
                <a:gd name="T87" fmla="*/ 5 h 114"/>
                <a:gd name="T88" fmla="*/ 101 w 124"/>
                <a:gd name="T89" fmla="*/ 2 h 114"/>
                <a:gd name="T90" fmla="*/ 104 w 124"/>
                <a:gd name="T91" fmla="*/ 0 h 114"/>
                <a:gd name="T92" fmla="*/ 108 w 124"/>
                <a:gd name="T93" fmla="*/ 0 h 114"/>
                <a:gd name="T94" fmla="*/ 117 w 124"/>
                <a:gd name="T95" fmla="*/ 0 h 114"/>
                <a:gd name="T96" fmla="*/ 120 w 124"/>
                <a:gd name="T97" fmla="*/ 0 h 114"/>
                <a:gd name="T98" fmla="*/ 122 w 124"/>
                <a:gd name="T99" fmla="*/ 2 h 114"/>
                <a:gd name="T100" fmla="*/ 123 w 124"/>
                <a:gd name="T101" fmla="*/ 4 h 114"/>
                <a:gd name="T102" fmla="*/ 124 w 124"/>
                <a:gd name="T103" fmla="*/ 7 h 114"/>
                <a:gd name="T104" fmla="*/ 124 w 124"/>
                <a:gd name="T105" fmla="*/ 11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4" h="114">
                  <a:moveTo>
                    <a:pt x="124" y="111"/>
                  </a:moveTo>
                  <a:lnTo>
                    <a:pt x="124" y="111"/>
                  </a:lnTo>
                  <a:cubicBezTo>
                    <a:pt x="124" y="111"/>
                    <a:pt x="124" y="112"/>
                    <a:pt x="123" y="112"/>
                  </a:cubicBezTo>
                  <a:cubicBezTo>
                    <a:pt x="123" y="112"/>
                    <a:pt x="123" y="113"/>
                    <a:pt x="122" y="113"/>
                  </a:cubicBezTo>
                  <a:cubicBezTo>
                    <a:pt x="121" y="113"/>
                    <a:pt x="121" y="113"/>
                    <a:pt x="120" y="113"/>
                  </a:cubicBezTo>
                  <a:cubicBezTo>
                    <a:pt x="119" y="113"/>
                    <a:pt x="118" y="114"/>
                    <a:pt x="116" y="114"/>
                  </a:cubicBezTo>
                  <a:cubicBezTo>
                    <a:pt x="115" y="114"/>
                    <a:pt x="114" y="113"/>
                    <a:pt x="113" y="113"/>
                  </a:cubicBezTo>
                  <a:cubicBezTo>
                    <a:pt x="112" y="113"/>
                    <a:pt x="111" y="113"/>
                    <a:pt x="111" y="113"/>
                  </a:cubicBezTo>
                  <a:cubicBezTo>
                    <a:pt x="110" y="113"/>
                    <a:pt x="110" y="112"/>
                    <a:pt x="109" y="112"/>
                  </a:cubicBezTo>
                  <a:cubicBezTo>
                    <a:pt x="109" y="112"/>
                    <a:pt x="109" y="111"/>
                    <a:pt x="109" y="111"/>
                  </a:cubicBezTo>
                  <a:lnTo>
                    <a:pt x="109" y="12"/>
                  </a:lnTo>
                  <a:lnTo>
                    <a:pt x="109" y="12"/>
                  </a:lnTo>
                  <a:lnTo>
                    <a:pt x="69" y="111"/>
                  </a:ln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7" y="113"/>
                    <a:pt x="66" y="113"/>
                  </a:cubicBezTo>
                  <a:cubicBezTo>
                    <a:pt x="66" y="113"/>
                    <a:pt x="65" y="113"/>
                    <a:pt x="64" y="113"/>
                  </a:cubicBezTo>
                  <a:cubicBezTo>
                    <a:pt x="63" y="113"/>
                    <a:pt x="62" y="114"/>
                    <a:pt x="61" y="114"/>
                  </a:cubicBezTo>
                  <a:cubicBezTo>
                    <a:pt x="60" y="114"/>
                    <a:pt x="59" y="113"/>
                    <a:pt x="58" y="113"/>
                  </a:cubicBezTo>
                  <a:cubicBezTo>
                    <a:pt x="57" y="113"/>
                    <a:pt x="56" y="113"/>
                    <a:pt x="56" y="113"/>
                  </a:cubicBezTo>
                  <a:cubicBezTo>
                    <a:pt x="55" y="113"/>
                    <a:pt x="55" y="112"/>
                    <a:pt x="54" y="112"/>
                  </a:cubicBezTo>
                  <a:cubicBezTo>
                    <a:pt x="54" y="112"/>
                    <a:pt x="54" y="112"/>
                    <a:pt x="54" y="111"/>
                  </a:cubicBezTo>
                  <a:lnTo>
                    <a:pt x="15" y="12"/>
                  </a:lnTo>
                  <a:lnTo>
                    <a:pt x="15" y="12"/>
                  </a:lnTo>
                  <a:lnTo>
                    <a:pt x="15" y="111"/>
                  </a:lnTo>
                  <a:cubicBezTo>
                    <a:pt x="15" y="111"/>
                    <a:pt x="15" y="112"/>
                    <a:pt x="15" y="112"/>
                  </a:cubicBezTo>
                  <a:cubicBezTo>
                    <a:pt x="15" y="112"/>
                    <a:pt x="14" y="113"/>
                    <a:pt x="14" y="113"/>
                  </a:cubicBezTo>
                  <a:cubicBezTo>
                    <a:pt x="13" y="113"/>
                    <a:pt x="12" y="113"/>
                    <a:pt x="11" y="113"/>
                  </a:cubicBezTo>
                  <a:cubicBezTo>
                    <a:pt x="10" y="113"/>
                    <a:pt x="9" y="114"/>
                    <a:pt x="8" y="114"/>
                  </a:cubicBezTo>
                  <a:cubicBezTo>
                    <a:pt x="6" y="114"/>
                    <a:pt x="5" y="113"/>
                    <a:pt x="4" y="113"/>
                  </a:cubicBezTo>
                  <a:cubicBezTo>
                    <a:pt x="3" y="113"/>
                    <a:pt x="3" y="113"/>
                    <a:pt x="2" y="113"/>
                  </a:cubicBezTo>
                  <a:cubicBezTo>
                    <a:pt x="1" y="113"/>
                    <a:pt x="1" y="112"/>
                    <a:pt x="1" y="112"/>
                  </a:cubicBezTo>
                  <a:cubicBezTo>
                    <a:pt x="1" y="112"/>
                    <a:pt x="0" y="111"/>
                    <a:pt x="0" y="111"/>
                  </a:cubicBezTo>
                  <a:lnTo>
                    <a:pt x="0" y="7"/>
                  </a:lnTo>
                  <a:cubicBezTo>
                    <a:pt x="0" y="4"/>
                    <a:pt x="1" y="3"/>
                    <a:pt x="2" y="1"/>
                  </a:cubicBezTo>
                  <a:cubicBezTo>
                    <a:pt x="4" y="0"/>
                    <a:pt x="5" y="0"/>
                    <a:pt x="7" y="0"/>
                  </a:cubicBezTo>
                  <a:lnTo>
                    <a:pt x="16" y="0"/>
                  </a:lnTo>
                  <a:cubicBezTo>
                    <a:pt x="18" y="0"/>
                    <a:pt x="19" y="0"/>
                    <a:pt x="21" y="0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5" y="3"/>
                    <a:pt x="26" y="4"/>
                    <a:pt x="27" y="5"/>
                  </a:cubicBezTo>
                  <a:cubicBezTo>
                    <a:pt x="28" y="6"/>
                    <a:pt x="28" y="8"/>
                    <a:pt x="29" y="9"/>
                  </a:cubicBezTo>
                  <a:lnTo>
                    <a:pt x="62" y="91"/>
                  </a:lnTo>
                  <a:lnTo>
                    <a:pt x="62" y="91"/>
                  </a:lnTo>
                  <a:lnTo>
                    <a:pt x="96" y="9"/>
                  </a:lnTo>
                  <a:cubicBezTo>
                    <a:pt x="97" y="8"/>
                    <a:pt x="98" y="6"/>
                    <a:pt x="98" y="5"/>
                  </a:cubicBezTo>
                  <a:cubicBezTo>
                    <a:pt x="99" y="4"/>
                    <a:pt x="100" y="3"/>
                    <a:pt x="101" y="2"/>
                  </a:cubicBezTo>
                  <a:cubicBezTo>
                    <a:pt x="102" y="1"/>
                    <a:pt x="103" y="1"/>
                    <a:pt x="104" y="0"/>
                  </a:cubicBezTo>
                  <a:cubicBezTo>
                    <a:pt x="105" y="0"/>
                    <a:pt x="106" y="0"/>
                    <a:pt x="108" y="0"/>
                  </a:cubicBezTo>
                  <a:lnTo>
                    <a:pt x="117" y="0"/>
                  </a:lnTo>
                  <a:cubicBezTo>
                    <a:pt x="118" y="0"/>
                    <a:pt x="119" y="0"/>
                    <a:pt x="120" y="0"/>
                  </a:cubicBezTo>
                  <a:cubicBezTo>
                    <a:pt x="121" y="1"/>
                    <a:pt x="121" y="1"/>
                    <a:pt x="122" y="2"/>
                  </a:cubicBezTo>
                  <a:cubicBezTo>
                    <a:pt x="122" y="2"/>
                    <a:pt x="123" y="3"/>
                    <a:pt x="123" y="4"/>
                  </a:cubicBezTo>
                  <a:cubicBezTo>
                    <a:pt x="123" y="4"/>
                    <a:pt x="124" y="6"/>
                    <a:pt x="124" y="7"/>
                  </a:cubicBezTo>
                  <a:lnTo>
                    <a:pt x="124" y="11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2" name="Freeform 205">
              <a:extLst>
                <a:ext uri="{FF2B5EF4-FFF2-40B4-BE49-F238E27FC236}">
                  <a16:creationId xmlns:a16="http://schemas.microsoft.com/office/drawing/2014/main" id="{CC9288CC-65E7-4C2E-B076-1D5E9C347B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82" y="869"/>
              <a:ext cx="29" cy="38"/>
            </a:xfrm>
            <a:custGeom>
              <a:avLst/>
              <a:gdLst>
                <a:gd name="T0" fmla="*/ 65 w 65"/>
                <a:gd name="T1" fmla="*/ 83 h 87"/>
                <a:gd name="T2" fmla="*/ 65 w 65"/>
                <a:gd name="T3" fmla="*/ 83 h 87"/>
                <a:gd name="T4" fmla="*/ 64 w 65"/>
                <a:gd name="T5" fmla="*/ 84 h 87"/>
                <a:gd name="T6" fmla="*/ 63 w 65"/>
                <a:gd name="T7" fmla="*/ 85 h 87"/>
                <a:gd name="T8" fmla="*/ 59 w 65"/>
                <a:gd name="T9" fmla="*/ 86 h 87"/>
                <a:gd name="T10" fmla="*/ 55 w 65"/>
                <a:gd name="T11" fmla="*/ 85 h 87"/>
                <a:gd name="T12" fmla="*/ 53 w 65"/>
                <a:gd name="T13" fmla="*/ 84 h 87"/>
                <a:gd name="T14" fmla="*/ 53 w 65"/>
                <a:gd name="T15" fmla="*/ 83 h 87"/>
                <a:gd name="T16" fmla="*/ 53 w 65"/>
                <a:gd name="T17" fmla="*/ 75 h 87"/>
                <a:gd name="T18" fmla="*/ 41 w 65"/>
                <a:gd name="T19" fmla="*/ 84 h 87"/>
                <a:gd name="T20" fmla="*/ 28 w 65"/>
                <a:gd name="T21" fmla="*/ 87 h 87"/>
                <a:gd name="T22" fmla="*/ 17 w 65"/>
                <a:gd name="T23" fmla="*/ 85 h 87"/>
                <a:gd name="T24" fmla="*/ 8 w 65"/>
                <a:gd name="T25" fmla="*/ 80 h 87"/>
                <a:gd name="T26" fmla="*/ 2 w 65"/>
                <a:gd name="T27" fmla="*/ 73 h 87"/>
                <a:gd name="T28" fmla="*/ 0 w 65"/>
                <a:gd name="T29" fmla="*/ 63 h 87"/>
                <a:gd name="T30" fmla="*/ 3 w 65"/>
                <a:gd name="T31" fmla="*/ 51 h 87"/>
                <a:gd name="T32" fmla="*/ 11 w 65"/>
                <a:gd name="T33" fmla="*/ 43 h 87"/>
                <a:gd name="T34" fmla="*/ 23 w 65"/>
                <a:gd name="T35" fmla="*/ 38 h 87"/>
                <a:gd name="T36" fmla="*/ 40 w 65"/>
                <a:gd name="T37" fmla="*/ 37 h 87"/>
                <a:gd name="T38" fmla="*/ 51 w 65"/>
                <a:gd name="T39" fmla="*/ 37 h 87"/>
                <a:gd name="T40" fmla="*/ 51 w 65"/>
                <a:gd name="T41" fmla="*/ 30 h 87"/>
                <a:gd name="T42" fmla="*/ 50 w 65"/>
                <a:gd name="T43" fmla="*/ 22 h 87"/>
                <a:gd name="T44" fmla="*/ 47 w 65"/>
                <a:gd name="T45" fmla="*/ 17 h 87"/>
                <a:gd name="T46" fmla="*/ 41 w 65"/>
                <a:gd name="T47" fmla="*/ 13 h 87"/>
                <a:gd name="T48" fmla="*/ 33 w 65"/>
                <a:gd name="T49" fmla="*/ 12 h 87"/>
                <a:gd name="T50" fmla="*/ 23 w 65"/>
                <a:gd name="T51" fmla="*/ 13 h 87"/>
                <a:gd name="T52" fmla="*/ 16 w 65"/>
                <a:gd name="T53" fmla="*/ 16 h 87"/>
                <a:gd name="T54" fmla="*/ 10 w 65"/>
                <a:gd name="T55" fmla="*/ 19 h 87"/>
                <a:gd name="T56" fmla="*/ 7 w 65"/>
                <a:gd name="T57" fmla="*/ 20 h 87"/>
                <a:gd name="T58" fmla="*/ 6 w 65"/>
                <a:gd name="T59" fmla="*/ 20 h 87"/>
                <a:gd name="T60" fmla="*/ 5 w 65"/>
                <a:gd name="T61" fmla="*/ 19 h 87"/>
                <a:gd name="T62" fmla="*/ 5 w 65"/>
                <a:gd name="T63" fmla="*/ 17 h 87"/>
                <a:gd name="T64" fmla="*/ 4 w 65"/>
                <a:gd name="T65" fmla="*/ 14 h 87"/>
                <a:gd name="T66" fmla="*/ 5 w 65"/>
                <a:gd name="T67" fmla="*/ 11 h 87"/>
                <a:gd name="T68" fmla="*/ 6 w 65"/>
                <a:gd name="T69" fmla="*/ 9 h 87"/>
                <a:gd name="T70" fmla="*/ 10 w 65"/>
                <a:gd name="T71" fmla="*/ 6 h 87"/>
                <a:gd name="T72" fmla="*/ 17 w 65"/>
                <a:gd name="T73" fmla="*/ 3 h 87"/>
                <a:gd name="T74" fmla="*/ 25 w 65"/>
                <a:gd name="T75" fmla="*/ 1 h 87"/>
                <a:gd name="T76" fmla="*/ 34 w 65"/>
                <a:gd name="T77" fmla="*/ 0 h 87"/>
                <a:gd name="T78" fmla="*/ 49 w 65"/>
                <a:gd name="T79" fmla="*/ 2 h 87"/>
                <a:gd name="T80" fmla="*/ 58 w 65"/>
                <a:gd name="T81" fmla="*/ 8 h 87"/>
                <a:gd name="T82" fmla="*/ 63 w 65"/>
                <a:gd name="T83" fmla="*/ 17 h 87"/>
                <a:gd name="T84" fmla="*/ 65 w 65"/>
                <a:gd name="T85" fmla="*/ 30 h 87"/>
                <a:gd name="T86" fmla="*/ 65 w 65"/>
                <a:gd name="T87" fmla="*/ 83 h 87"/>
                <a:gd name="T88" fmla="*/ 51 w 65"/>
                <a:gd name="T89" fmla="*/ 47 h 87"/>
                <a:gd name="T90" fmla="*/ 51 w 65"/>
                <a:gd name="T91" fmla="*/ 47 h 87"/>
                <a:gd name="T92" fmla="*/ 38 w 65"/>
                <a:gd name="T93" fmla="*/ 47 h 87"/>
                <a:gd name="T94" fmla="*/ 28 w 65"/>
                <a:gd name="T95" fmla="*/ 48 h 87"/>
                <a:gd name="T96" fmla="*/ 21 w 65"/>
                <a:gd name="T97" fmla="*/ 51 h 87"/>
                <a:gd name="T98" fmla="*/ 17 w 65"/>
                <a:gd name="T99" fmla="*/ 56 h 87"/>
                <a:gd name="T100" fmla="*/ 15 w 65"/>
                <a:gd name="T101" fmla="*/ 62 h 87"/>
                <a:gd name="T102" fmla="*/ 19 w 65"/>
                <a:gd name="T103" fmla="*/ 72 h 87"/>
                <a:gd name="T104" fmla="*/ 30 w 65"/>
                <a:gd name="T105" fmla="*/ 75 h 87"/>
                <a:gd name="T106" fmla="*/ 41 w 65"/>
                <a:gd name="T107" fmla="*/ 73 h 87"/>
                <a:gd name="T108" fmla="*/ 51 w 65"/>
                <a:gd name="T109" fmla="*/ 64 h 87"/>
                <a:gd name="T110" fmla="*/ 51 w 65"/>
                <a:gd name="T111" fmla="*/ 4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5" h="87">
                  <a:moveTo>
                    <a:pt x="65" y="83"/>
                  </a:moveTo>
                  <a:lnTo>
                    <a:pt x="65" y="83"/>
                  </a:lnTo>
                  <a:cubicBezTo>
                    <a:pt x="65" y="84"/>
                    <a:pt x="65" y="84"/>
                    <a:pt x="64" y="84"/>
                  </a:cubicBezTo>
                  <a:cubicBezTo>
                    <a:pt x="64" y="85"/>
                    <a:pt x="63" y="85"/>
                    <a:pt x="63" y="85"/>
                  </a:cubicBezTo>
                  <a:cubicBezTo>
                    <a:pt x="62" y="85"/>
                    <a:pt x="61" y="86"/>
                    <a:pt x="59" y="86"/>
                  </a:cubicBezTo>
                  <a:cubicBezTo>
                    <a:pt x="57" y="86"/>
                    <a:pt x="56" y="85"/>
                    <a:pt x="55" y="85"/>
                  </a:cubicBezTo>
                  <a:cubicBezTo>
                    <a:pt x="54" y="85"/>
                    <a:pt x="54" y="85"/>
                    <a:pt x="53" y="84"/>
                  </a:cubicBezTo>
                  <a:cubicBezTo>
                    <a:pt x="53" y="84"/>
                    <a:pt x="53" y="84"/>
                    <a:pt x="53" y="83"/>
                  </a:cubicBezTo>
                  <a:lnTo>
                    <a:pt x="53" y="75"/>
                  </a:lnTo>
                  <a:cubicBezTo>
                    <a:pt x="49" y="79"/>
                    <a:pt x="45" y="82"/>
                    <a:pt x="41" y="84"/>
                  </a:cubicBezTo>
                  <a:cubicBezTo>
                    <a:pt x="37" y="86"/>
                    <a:pt x="33" y="87"/>
                    <a:pt x="28" y="87"/>
                  </a:cubicBezTo>
                  <a:cubicBezTo>
                    <a:pt x="24" y="87"/>
                    <a:pt x="20" y="86"/>
                    <a:pt x="17" y="85"/>
                  </a:cubicBezTo>
                  <a:cubicBezTo>
                    <a:pt x="13" y="84"/>
                    <a:pt x="10" y="82"/>
                    <a:pt x="8" y="80"/>
                  </a:cubicBezTo>
                  <a:cubicBezTo>
                    <a:pt x="6" y="78"/>
                    <a:pt x="4" y="76"/>
                    <a:pt x="2" y="73"/>
                  </a:cubicBezTo>
                  <a:cubicBezTo>
                    <a:pt x="1" y="70"/>
                    <a:pt x="0" y="67"/>
                    <a:pt x="0" y="63"/>
                  </a:cubicBezTo>
                  <a:cubicBezTo>
                    <a:pt x="0" y="58"/>
                    <a:pt x="1" y="54"/>
                    <a:pt x="3" y="51"/>
                  </a:cubicBezTo>
                  <a:cubicBezTo>
                    <a:pt x="5" y="48"/>
                    <a:pt x="8" y="45"/>
                    <a:pt x="11" y="43"/>
                  </a:cubicBezTo>
                  <a:cubicBezTo>
                    <a:pt x="14" y="41"/>
                    <a:pt x="18" y="39"/>
                    <a:pt x="23" y="38"/>
                  </a:cubicBezTo>
                  <a:cubicBezTo>
                    <a:pt x="28" y="37"/>
                    <a:pt x="34" y="37"/>
                    <a:pt x="40" y="37"/>
                  </a:cubicBezTo>
                  <a:lnTo>
                    <a:pt x="51" y="37"/>
                  </a:lnTo>
                  <a:lnTo>
                    <a:pt x="51" y="30"/>
                  </a:lnTo>
                  <a:cubicBezTo>
                    <a:pt x="51" y="27"/>
                    <a:pt x="50" y="25"/>
                    <a:pt x="50" y="22"/>
                  </a:cubicBezTo>
                  <a:cubicBezTo>
                    <a:pt x="49" y="20"/>
                    <a:pt x="48" y="18"/>
                    <a:pt x="47" y="17"/>
                  </a:cubicBezTo>
                  <a:cubicBezTo>
                    <a:pt x="45" y="15"/>
                    <a:pt x="43" y="14"/>
                    <a:pt x="41" y="13"/>
                  </a:cubicBezTo>
                  <a:cubicBezTo>
                    <a:pt x="39" y="12"/>
                    <a:pt x="36" y="12"/>
                    <a:pt x="33" y="12"/>
                  </a:cubicBezTo>
                  <a:cubicBezTo>
                    <a:pt x="29" y="12"/>
                    <a:pt x="26" y="12"/>
                    <a:pt x="23" y="13"/>
                  </a:cubicBezTo>
                  <a:cubicBezTo>
                    <a:pt x="20" y="14"/>
                    <a:pt x="18" y="15"/>
                    <a:pt x="16" y="16"/>
                  </a:cubicBezTo>
                  <a:cubicBezTo>
                    <a:pt x="14" y="17"/>
                    <a:pt x="12" y="18"/>
                    <a:pt x="10" y="19"/>
                  </a:cubicBezTo>
                  <a:cubicBezTo>
                    <a:pt x="9" y="20"/>
                    <a:pt x="8" y="20"/>
                    <a:pt x="7" y="20"/>
                  </a:cubicBezTo>
                  <a:cubicBezTo>
                    <a:pt x="7" y="20"/>
                    <a:pt x="6" y="20"/>
                    <a:pt x="6" y="20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5" y="18"/>
                    <a:pt x="5" y="18"/>
                    <a:pt x="5" y="17"/>
                  </a:cubicBezTo>
                  <a:cubicBezTo>
                    <a:pt x="4" y="16"/>
                    <a:pt x="4" y="15"/>
                    <a:pt x="4" y="14"/>
                  </a:cubicBezTo>
                  <a:cubicBezTo>
                    <a:pt x="4" y="13"/>
                    <a:pt x="4" y="12"/>
                    <a:pt x="5" y="11"/>
                  </a:cubicBezTo>
                  <a:cubicBezTo>
                    <a:pt x="5" y="10"/>
                    <a:pt x="5" y="9"/>
                    <a:pt x="6" y="9"/>
                  </a:cubicBezTo>
                  <a:cubicBezTo>
                    <a:pt x="7" y="8"/>
                    <a:pt x="8" y="7"/>
                    <a:pt x="10" y="6"/>
                  </a:cubicBezTo>
                  <a:cubicBezTo>
                    <a:pt x="12" y="5"/>
                    <a:pt x="14" y="4"/>
                    <a:pt x="17" y="3"/>
                  </a:cubicBezTo>
                  <a:cubicBezTo>
                    <a:pt x="19" y="2"/>
                    <a:pt x="22" y="2"/>
                    <a:pt x="25" y="1"/>
                  </a:cubicBezTo>
                  <a:cubicBezTo>
                    <a:pt x="28" y="1"/>
                    <a:pt x="31" y="0"/>
                    <a:pt x="34" y="0"/>
                  </a:cubicBezTo>
                  <a:cubicBezTo>
                    <a:pt x="40" y="0"/>
                    <a:pt x="45" y="1"/>
                    <a:pt x="49" y="2"/>
                  </a:cubicBezTo>
                  <a:cubicBezTo>
                    <a:pt x="53" y="3"/>
                    <a:pt x="56" y="5"/>
                    <a:pt x="58" y="8"/>
                  </a:cubicBezTo>
                  <a:cubicBezTo>
                    <a:pt x="61" y="10"/>
                    <a:pt x="62" y="13"/>
                    <a:pt x="63" y="17"/>
                  </a:cubicBezTo>
                  <a:cubicBezTo>
                    <a:pt x="65" y="21"/>
                    <a:pt x="65" y="25"/>
                    <a:pt x="65" y="30"/>
                  </a:cubicBezTo>
                  <a:lnTo>
                    <a:pt x="65" y="83"/>
                  </a:lnTo>
                  <a:close/>
                  <a:moveTo>
                    <a:pt x="51" y="47"/>
                  </a:moveTo>
                  <a:lnTo>
                    <a:pt x="51" y="47"/>
                  </a:lnTo>
                  <a:lnTo>
                    <a:pt x="38" y="47"/>
                  </a:lnTo>
                  <a:cubicBezTo>
                    <a:pt x="34" y="47"/>
                    <a:pt x="31" y="47"/>
                    <a:pt x="28" y="48"/>
                  </a:cubicBezTo>
                  <a:cubicBezTo>
                    <a:pt x="25" y="49"/>
                    <a:pt x="23" y="50"/>
                    <a:pt x="21" y="51"/>
                  </a:cubicBezTo>
                  <a:cubicBezTo>
                    <a:pt x="19" y="52"/>
                    <a:pt x="18" y="54"/>
                    <a:pt x="17" y="56"/>
                  </a:cubicBezTo>
                  <a:cubicBezTo>
                    <a:pt x="16" y="58"/>
                    <a:pt x="15" y="60"/>
                    <a:pt x="15" y="62"/>
                  </a:cubicBezTo>
                  <a:cubicBezTo>
                    <a:pt x="15" y="66"/>
                    <a:pt x="17" y="69"/>
                    <a:pt x="19" y="72"/>
                  </a:cubicBezTo>
                  <a:cubicBezTo>
                    <a:pt x="22" y="74"/>
                    <a:pt x="25" y="75"/>
                    <a:pt x="30" y="75"/>
                  </a:cubicBezTo>
                  <a:cubicBezTo>
                    <a:pt x="34" y="75"/>
                    <a:pt x="37" y="74"/>
                    <a:pt x="41" y="73"/>
                  </a:cubicBezTo>
                  <a:cubicBezTo>
                    <a:pt x="44" y="71"/>
                    <a:pt x="47" y="68"/>
                    <a:pt x="51" y="64"/>
                  </a:cubicBezTo>
                  <a:lnTo>
                    <a:pt x="51" y="4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3" name="Freeform 206">
              <a:extLst>
                <a:ext uri="{FF2B5EF4-FFF2-40B4-BE49-F238E27FC236}">
                  <a16:creationId xmlns:a16="http://schemas.microsoft.com/office/drawing/2014/main" id="{0BAA2AAA-B9AF-4C6E-B9F0-A40189CD13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7" y="860"/>
              <a:ext cx="23" cy="47"/>
            </a:xfrm>
            <a:custGeom>
              <a:avLst/>
              <a:gdLst>
                <a:gd name="T0" fmla="*/ 52 w 52"/>
                <a:gd name="T1" fmla="*/ 97 h 106"/>
                <a:gd name="T2" fmla="*/ 52 w 52"/>
                <a:gd name="T3" fmla="*/ 97 h 106"/>
                <a:gd name="T4" fmla="*/ 51 w 52"/>
                <a:gd name="T5" fmla="*/ 101 h 106"/>
                <a:gd name="T6" fmla="*/ 50 w 52"/>
                <a:gd name="T7" fmla="*/ 103 h 106"/>
                <a:gd name="T8" fmla="*/ 48 w 52"/>
                <a:gd name="T9" fmla="*/ 105 h 106"/>
                <a:gd name="T10" fmla="*/ 45 w 52"/>
                <a:gd name="T11" fmla="*/ 106 h 106"/>
                <a:gd name="T12" fmla="*/ 41 w 52"/>
                <a:gd name="T13" fmla="*/ 106 h 106"/>
                <a:gd name="T14" fmla="*/ 37 w 52"/>
                <a:gd name="T15" fmla="*/ 106 h 106"/>
                <a:gd name="T16" fmla="*/ 27 w 52"/>
                <a:gd name="T17" fmla="*/ 105 h 106"/>
                <a:gd name="T18" fmla="*/ 20 w 52"/>
                <a:gd name="T19" fmla="*/ 100 h 106"/>
                <a:gd name="T20" fmla="*/ 16 w 52"/>
                <a:gd name="T21" fmla="*/ 92 h 106"/>
                <a:gd name="T22" fmla="*/ 14 w 52"/>
                <a:gd name="T23" fmla="*/ 80 h 106"/>
                <a:gd name="T24" fmla="*/ 14 w 52"/>
                <a:gd name="T25" fmla="*/ 34 h 106"/>
                <a:gd name="T26" fmla="*/ 3 w 52"/>
                <a:gd name="T27" fmla="*/ 34 h 106"/>
                <a:gd name="T28" fmla="*/ 1 w 52"/>
                <a:gd name="T29" fmla="*/ 32 h 106"/>
                <a:gd name="T30" fmla="*/ 0 w 52"/>
                <a:gd name="T31" fmla="*/ 28 h 106"/>
                <a:gd name="T32" fmla="*/ 1 w 52"/>
                <a:gd name="T33" fmla="*/ 25 h 106"/>
                <a:gd name="T34" fmla="*/ 1 w 52"/>
                <a:gd name="T35" fmla="*/ 23 h 106"/>
                <a:gd name="T36" fmla="*/ 2 w 52"/>
                <a:gd name="T37" fmla="*/ 22 h 106"/>
                <a:gd name="T38" fmla="*/ 3 w 52"/>
                <a:gd name="T39" fmla="*/ 22 h 106"/>
                <a:gd name="T40" fmla="*/ 14 w 52"/>
                <a:gd name="T41" fmla="*/ 22 h 106"/>
                <a:gd name="T42" fmla="*/ 14 w 52"/>
                <a:gd name="T43" fmla="*/ 3 h 106"/>
                <a:gd name="T44" fmla="*/ 15 w 52"/>
                <a:gd name="T45" fmla="*/ 2 h 106"/>
                <a:gd name="T46" fmla="*/ 16 w 52"/>
                <a:gd name="T47" fmla="*/ 1 h 106"/>
                <a:gd name="T48" fmla="*/ 18 w 52"/>
                <a:gd name="T49" fmla="*/ 1 h 106"/>
                <a:gd name="T50" fmla="*/ 21 w 52"/>
                <a:gd name="T51" fmla="*/ 0 h 106"/>
                <a:gd name="T52" fmla="*/ 25 w 52"/>
                <a:gd name="T53" fmla="*/ 1 h 106"/>
                <a:gd name="T54" fmla="*/ 27 w 52"/>
                <a:gd name="T55" fmla="*/ 1 h 106"/>
                <a:gd name="T56" fmla="*/ 28 w 52"/>
                <a:gd name="T57" fmla="*/ 2 h 106"/>
                <a:gd name="T58" fmla="*/ 29 w 52"/>
                <a:gd name="T59" fmla="*/ 3 h 106"/>
                <a:gd name="T60" fmla="*/ 29 w 52"/>
                <a:gd name="T61" fmla="*/ 22 h 106"/>
                <a:gd name="T62" fmla="*/ 49 w 52"/>
                <a:gd name="T63" fmla="*/ 22 h 106"/>
                <a:gd name="T64" fmla="*/ 50 w 52"/>
                <a:gd name="T65" fmla="*/ 22 h 106"/>
                <a:gd name="T66" fmla="*/ 51 w 52"/>
                <a:gd name="T67" fmla="*/ 23 h 106"/>
                <a:gd name="T68" fmla="*/ 52 w 52"/>
                <a:gd name="T69" fmla="*/ 25 h 106"/>
                <a:gd name="T70" fmla="*/ 52 w 52"/>
                <a:gd name="T71" fmla="*/ 28 h 106"/>
                <a:gd name="T72" fmla="*/ 51 w 52"/>
                <a:gd name="T73" fmla="*/ 32 h 106"/>
                <a:gd name="T74" fmla="*/ 49 w 52"/>
                <a:gd name="T75" fmla="*/ 34 h 106"/>
                <a:gd name="T76" fmla="*/ 29 w 52"/>
                <a:gd name="T77" fmla="*/ 34 h 106"/>
                <a:gd name="T78" fmla="*/ 29 w 52"/>
                <a:gd name="T79" fmla="*/ 78 h 106"/>
                <a:gd name="T80" fmla="*/ 31 w 52"/>
                <a:gd name="T81" fmla="*/ 90 h 106"/>
                <a:gd name="T82" fmla="*/ 40 w 52"/>
                <a:gd name="T83" fmla="*/ 94 h 106"/>
                <a:gd name="T84" fmla="*/ 43 w 52"/>
                <a:gd name="T85" fmla="*/ 94 h 106"/>
                <a:gd name="T86" fmla="*/ 46 w 52"/>
                <a:gd name="T87" fmla="*/ 93 h 106"/>
                <a:gd name="T88" fmla="*/ 48 w 52"/>
                <a:gd name="T89" fmla="*/ 92 h 106"/>
                <a:gd name="T90" fmla="*/ 50 w 52"/>
                <a:gd name="T91" fmla="*/ 92 h 106"/>
                <a:gd name="T92" fmla="*/ 51 w 52"/>
                <a:gd name="T93" fmla="*/ 92 h 106"/>
                <a:gd name="T94" fmla="*/ 51 w 52"/>
                <a:gd name="T95" fmla="*/ 93 h 106"/>
                <a:gd name="T96" fmla="*/ 52 w 52"/>
                <a:gd name="T97" fmla="*/ 94 h 106"/>
                <a:gd name="T98" fmla="*/ 52 w 52"/>
                <a:gd name="T99" fmla="*/ 97 h 106"/>
                <a:gd name="T100" fmla="*/ 52 w 52"/>
                <a:gd name="T101" fmla="*/ 9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" h="106">
                  <a:moveTo>
                    <a:pt x="52" y="97"/>
                  </a:moveTo>
                  <a:lnTo>
                    <a:pt x="52" y="97"/>
                  </a:lnTo>
                  <a:cubicBezTo>
                    <a:pt x="52" y="99"/>
                    <a:pt x="52" y="100"/>
                    <a:pt x="51" y="101"/>
                  </a:cubicBezTo>
                  <a:cubicBezTo>
                    <a:pt x="51" y="102"/>
                    <a:pt x="51" y="103"/>
                    <a:pt x="50" y="103"/>
                  </a:cubicBezTo>
                  <a:cubicBezTo>
                    <a:pt x="50" y="104"/>
                    <a:pt x="49" y="104"/>
                    <a:pt x="48" y="105"/>
                  </a:cubicBezTo>
                  <a:cubicBezTo>
                    <a:pt x="47" y="105"/>
                    <a:pt x="46" y="105"/>
                    <a:pt x="45" y="106"/>
                  </a:cubicBezTo>
                  <a:cubicBezTo>
                    <a:pt x="44" y="106"/>
                    <a:pt x="43" y="106"/>
                    <a:pt x="41" y="106"/>
                  </a:cubicBezTo>
                  <a:cubicBezTo>
                    <a:pt x="40" y="106"/>
                    <a:pt x="39" y="106"/>
                    <a:pt x="37" y="106"/>
                  </a:cubicBezTo>
                  <a:cubicBezTo>
                    <a:pt x="33" y="106"/>
                    <a:pt x="30" y="106"/>
                    <a:pt x="27" y="105"/>
                  </a:cubicBezTo>
                  <a:cubicBezTo>
                    <a:pt x="24" y="104"/>
                    <a:pt x="21" y="102"/>
                    <a:pt x="20" y="100"/>
                  </a:cubicBezTo>
                  <a:cubicBezTo>
                    <a:pt x="18" y="98"/>
                    <a:pt x="16" y="95"/>
                    <a:pt x="16" y="92"/>
                  </a:cubicBezTo>
                  <a:cubicBezTo>
                    <a:pt x="15" y="88"/>
                    <a:pt x="14" y="84"/>
                    <a:pt x="14" y="80"/>
                  </a:cubicBezTo>
                  <a:lnTo>
                    <a:pt x="14" y="34"/>
                  </a:lnTo>
                  <a:lnTo>
                    <a:pt x="3" y="34"/>
                  </a:lnTo>
                  <a:cubicBezTo>
                    <a:pt x="2" y="34"/>
                    <a:pt x="2" y="33"/>
                    <a:pt x="1" y="32"/>
                  </a:cubicBezTo>
                  <a:cubicBezTo>
                    <a:pt x="1" y="32"/>
                    <a:pt x="0" y="30"/>
                    <a:pt x="0" y="28"/>
                  </a:cubicBezTo>
                  <a:cubicBezTo>
                    <a:pt x="0" y="27"/>
                    <a:pt x="0" y="26"/>
                    <a:pt x="1" y="25"/>
                  </a:cubicBezTo>
                  <a:cubicBezTo>
                    <a:pt x="1" y="24"/>
                    <a:pt x="1" y="24"/>
                    <a:pt x="1" y="23"/>
                  </a:cubicBezTo>
                  <a:cubicBezTo>
                    <a:pt x="1" y="23"/>
                    <a:pt x="2" y="22"/>
                    <a:pt x="2" y="22"/>
                  </a:cubicBezTo>
                  <a:cubicBezTo>
                    <a:pt x="2" y="22"/>
                    <a:pt x="3" y="22"/>
                    <a:pt x="3" y="22"/>
                  </a:cubicBezTo>
                  <a:lnTo>
                    <a:pt x="14" y="22"/>
                  </a:lnTo>
                  <a:lnTo>
                    <a:pt x="14" y="3"/>
                  </a:lnTo>
                  <a:cubicBezTo>
                    <a:pt x="14" y="3"/>
                    <a:pt x="14" y="2"/>
                    <a:pt x="15" y="2"/>
                  </a:cubicBezTo>
                  <a:cubicBezTo>
                    <a:pt x="15" y="2"/>
                    <a:pt x="15" y="1"/>
                    <a:pt x="16" y="1"/>
                  </a:cubicBezTo>
                  <a:cubicBezTo>
                    <a:pt x="16" y="1"/>
                    <a:pt x="17" y="1"/>
                    <a:pt x="18" y="1"/>
                  </a:cubicBezTo>
                  <a:cubicBezTo>
                    <a:pt x="19" y="0"/>
                    <a:pt x="20" y="0"/>
                    <a:pt x="21" y="0"/>
                  </a:cubicBezTo>
                  <a:cubicBezTo>
                    <a:pt x="23" y="0"/>
                    <a:pt x="24" y="0"/>
                    <a:pt x="25" y="1"/>
                  </a:cubicBezTo>
                  <a:cubicBezTo>
                    <a:pt x="26" y="1"/>
                    <a:pt x="27" y="1"/>
                    <a:pt x="27" y="1"/>
                  </a:cubicBezTo>
                  <a:cubicBezTo>
                    <a:pt x="28" y="1"/>
                    <a:pt x="28" y="2"/>
                    <a:pt x="28" y="2"/>
                  </a:cubicBezTo>
                  <a:cubicBezTo>
                    <a:pt x="29" y="2"/>
                    <a:pt x="29" y="3"/>
                    <a:pt x="29" y="3"/>
                  </a:cubicBezTo>
                  <a:lnTo>
                    <a:pt x="29" y="22"/>
                  </a:lnTo>
                  <a:lnTo>
                    <a:pt x="49" y="22"/>
                  </a:lnTo>
                  <a:cubicBezTo>
                    <a:pt x="49" y="22"/>
                    <a:pt x="50" y="22"/>
                    <a:pt x="50" y="22"/>
                  </a:cubicBezTo>
                  <a:cubicBezTo>
                    <a:pt x="50" y="22"/>
                    <a:pt x="51" y="23"/>
                    <a:pt x="51" y="23"/>
                  </a:cubicBezTo>
                  <a:cubicBezTo>
                    <a:pt x="51" y="24"/>
                    <a:pt x="51" y="24"/>
                    <a:pt x="52" y="25"/>
                  </a:cubicBezTo>
                  <a:cubicBezTo>
                    <a:pt x="52" y="26"/>
                    <a:pt x="52" y="27"/>
                    <a:pt x="52" y="28"/>
                  </a:cubicBezTo>
                  <a:cubicBezTo>
                    <a:pt x="52" y="30"/>
                    <a:pt x="52" y="32"/>
                    <a:pt x="51" y="32"/>
                  </a:cubicBezTo>
                  <a:cubicBezTo>
                    <a:pt x="50" y="33"/>
                    <a:pt x="50" y="34"/>
                    <a:pt x="49" y="34"/>
                  </a:cubicBezTo>
                  <a:lnTo>
                    <a:pt x="29" y="34"/>
                  </a:lnTo>
                  <a:lnTo>
                    <a:pt x="29" y="78"/>
                  </a:lnTo>
                  <a:cubicBezTo>
                    <a:pt x="29" y="83"/>
                    <a:pt x="29" y="87"/>
                    <a:pt x="31" y="90"/>
                  </a:cubicBezTo>
                  <a:cubicBezTo>
                    <a:pt x="33" y="93"/>
                    <a:pt x="36" y="94"/>
                    <a:pt x="40" y="94"/>
                  </a:cubicBezTo>
                  <a:cubicBezTo>
                    <a:pt x="41" y="94"/>
                    <a:pt x="42" y="94"/>
                    <a:pt x="43" y="94"/>
                  </a:cubicBezTo>
                  <a:cubicBezTo>
                    <a:pt x="44" y="94"/>
                    <a:pt x="45" y="93"/>
                    <a:pt x="46" y="93"/>
                  </a:cubicBezTo>
                  <a:cubicBezTo>
                    <a:pt x="47" y="93"/>
                    <a:pt x="48" y="92"/>
                    <a:pt x="48" y="92"/>
                  </a:cubicBezTo>
                  <a:cubicBezTo>
                    <a:pt x="49" y="92"/>
                    <a:pt x="49" y="92"/>
                    <a:pt x="50" y="92"/>
                  </a:cubicBezTo>
                  <a:cubicBezTo>
                    <a:pt x="50" y="92"/>
                    <a:pt x="50" y="92"/>
                    <a:pt x="51" y="92"/>
                  </a:cubicBezTo>
                  <a:cubicBezTo>
                    <a:pt x="51" y="92"/>
                    <a:pt x="51" y="92"/>
                    <a:pt x="51" y="93"/>
                  </a:cubicBezTo>
                  <a:cubicBezTo>
                    <a:pt x="51" y="93"/>
                    <a:pt x="51" y="94"/>
                    <a:pt x="52" y="94"/>
                  </a:cubicBezTo>
                  <a:cubicBezTo>
                    <a:pt x="52" y="95"/>
                    <a:pt x="52" y="96"/>
                    <a:pt x="52" y="97"/>
                  </a:cubicBezTo>
                  <a:lnTo>
                    <a:pt x="52" y="9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4" name="Freeform 207">
              <a:extLst>
                <a:ext uri="{FF2B5EF4-FFF2-40B4-BE49-F238E27FC236}">
                  <a16:creationId xmlns:a16="http://schemas.microsoft.com/office/drawing/2014/main" id="{697E3147-F6E4-4BEB-BCC4-556D7F43F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9" y="869"/>
              <a:ext cx="20" cy="38"/>
            </a:xfrm>
            <a:custGeom>
              <a:avLst/>
              <a:gdLst>
                <a:gd name="T0" fmla="*/ 46 w 46"/>
                <a:gd name="T1" fmla="*/ 9 h 86"/>
                <a:gd name="T2" fmla="*/ 46 w 46"/>
                <a:gd name="T3" fmla="*/ 9 h 86"/>
                <a:gd name="T4" fmla="*/ 46 w 46"/>
                <a:gd name="T5" fmla="*/ 13 h 86"/>
                <a:gd name="T6" fmla="*/ 46 w 46"/>
                <a:gd name="T7" fmla="*/ 15 h 86"/>
                <a:gd name="T8" fmla="*/ 45 w 46"/>
                <a:gd name="T9" fmla="*/ 16 h 86"/>
                <a:gd name="T10" fmla="*/ 44 w 46"/>
                <a:gd name="T11" fmla="*/ 16 h 86"/>
                <a:gd name="T12" fmla="*/ 42 w 46"/>
                <a:gd name="T13" fmla="*/ 16 h 86"/>
                <a:gd name="T14" fmla="*/ 40 w 46"/>
                <a:gd name="T15" fmla="*/ 15 h 86"/>
                <a:gd name="T16" fmla="*/ 37 w 46"/>
                <a:gd name="T17" fmla="*/ 14 h 86"/>
                <a:gd name="T18" fmla="*/ 34 w 46"/>
                <a:gd name="T19" fmla="*/ 14 h 86"/>
                <a:gd name="T20" fmla="*/ 29 w 46"/>
                <a:gd name="T21" fmla="*/ 15 h 86"/>
                <a:gd name="T22" fmla="*/ 25 w 46"/>
                <a:gd name="T23" fmla="*/ 18 h 86"/>
                <a:gd name="T24" fmla="*/ 20 w 46"/>
                <a:gd name="T25" fmla="*/ 23 h 86"/>
                <a:gd name="T26" fmla="*/ 15 w 46"/>
                <a:gd name="T27" fmla="*/ 31 h 86"/>
                <a:gd name="T28" fmla="*/ 15 w 46"/>
                <a:gd name="T29" fmla="*/ 83 h 86"/>
                <a:gd name="T30" fmla="*/ 14 w 46"/>
                <a:gd name="T31" fmla="*/ 84 h 86"/>
                <a:gd name="T32" fmla="*/ 13 w 46"/>
                <a:gd name="T33" fmla="*/ 85 h 86"/>
                <a:gd name="T34" fmla="*/ 11 w 46"/>
                <a:gd name="T35" fmla="*/ 85 h 86"/>
                <a:gd name="T36" fmla="*/ 7 w 46"/>
                <a:gd name="T37" fmla="*/ 86 h 86"/>
                <a:gd name="T38" fmla="*/ 4 w 46"/>
                <a:gd name="T39" fmla="*/ 85 h 86"/>
                <a:gd name="T40" fmla="*/ 2 w 46"/>
                <a:gd name="T41" fmla="*/ 85 h 86"/>
                <a:gd name="T42" fmla="*/ 0 w 46"/>
                <a:gd name="T43" fmla="*/ 84 h 86"/>
                <a:gd name="T44" fmla="*/ 0 w 46"/>
                <a:gd name="T45" fmla="*/ 83 h 86"/>
                <a:gd name="T46" fmla="*/ 0 w 46"/>
                <a:gd name="T47" fmla="*/ 4 h 86"/>
                <a:gd name="T48" fmla="*/ 0 w 46"/>
                <a:gd name="T49" fmla="*/ 3 h 86"/>
                <a:gd name="T50" fmla="*/ 1 w 46"/>
                <a:gd name="T51" fmla="*/ 2 h 86"/>
                <a:gd name="T52" fmla="*/ 3 w 46"/>
                <a:gd name="T53" fmla="*/ 2 h 86"/>
                <a:gd name="T54" fmla="*/ 7 w 46"/>
                <a:gd name="T55" fmla="*/ 1 h 86"/>
                <a:gd name="T56" fmla="*/ 10 w 46"/>
                <a:gd name="T57" fmla="*/ 2 h 86"/>
                <a:gd name="T58" fmla="*/ 12 w 46"/>
                <a:gd name="T59" fmla="*/ 2 h 86"/>
                <a:gd name="T60" fmla="*/ 13 w 46"/>
                <a:gd name="T61" fmla="*/ 3 h 86"/>
                <a:gd name="T62" fmla="*/ 13 w 46"/>
                <a:gd name="T63" fmla="*/ 4 h 86"/>
                <a:gd name="T64" fmla="*/ 13 w 46"/>
                <a:gd name="T65" fmla="*/ 16 h 86"/>
                <a:gd name="T66" fmla="*/ 19 w 46"/>
                <a:gd name="T67" fmla="*/ 8 h 86"/>
                <a:gd name="T68" fmla="*/ 25 w 46"/>
                <a:gd name="T69" fmla="*/ 3 h 86"/>
                <a:gd name="T70" fmla="*/ 30 w 46"/>
                <a:gd name="T71" fmla="*/ 1 h 86"/>
                <a:gd name="T72" fmla="*/ 35 w 46"/>
                <a:gd name="T73" fmla="*/ 0 h 86"/>
                <a:gd name="T74" fmla="*/ 37 w 46"/>
                <a:gd name="T75" fmla="*/ 0 h 86"/>
                <a:gd name="T76" fmla="*/ 40 w 46"/>
                <a:gd name="T77" fmla="*/ 1 h 86"/>
                <a:gd name="T78" fmla="*/ 43 w 46"/>
                <a:gd name="T79" fmla="*/ 2 h 86"/>
                <a:gd name="T80" fmla="*/ 45 w 46"/>
                <a:gd name="T81" fmla="*/ 3 h 86"/>
                <a:gd name="T82" fmla="*/ 46 w 46"/>
                <a:gd name="T83" fmla="*/ 3 h 86"/>
                <a:gd name="T84" fmla="*/ 46 w 46"/>
                <a:gd name="T85" fmla="*/ 4 h 86"/>
                <a:gd name="T86" fmla="*/ 46 w 46"/>
                <a:gd name="T87" fmla="*/ 6 h 86"/>
                <a:gd name="T88" fmla="*/ 46 w 46"/>
                <a:gd name="T89" fmla="*/ 9 h 86"/>
                <a:gd name="T90" fmla="*/ 46 w 46"/>
                <a:gd name="T91" fmla="*/ 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" h="86">
                  <a:moveTo>
                    <a:pt x="46" y="9"/>
                  </a:moveTo>
                  <a:lnTo>
                    <a:pt x="46" y="9"/>
                  </a:lnTo>
                  <a:cubicBezTo>
                    <a:pt x="46" y="11"/>
                    <a:pt x="46" y="12"/>
                    <a:pt x="46" y="13"/>
                  </a:cubicBezTo>
                  <a:cubicBezTo>
                    <a:pt x="46" y="13"/>
                    <a:pt x="46" y="14"/>
                    <a:pt x="46" y="15"/>
                  </a:cubicBezTo>
                  <a:cubicBezTo>
                    <a:pt x="46" y="15"/>
                    <a:pt x="45" y="15"/>
                    <a:pt x="45" y="16"/>
                  </a:cubicBezTo>
                  <a:cubicBezTo>
                    <a:pt x="45" y="16"/>
                    <a:pt x="44" y="16"/>
                    <a:pt x="44" y="16"/>
                  </a:cubicBezTo>
                  <a:cubicBezTo>
                    <a:pt x="43" y="16"/>
                    <a:pt x="43" y="16"/>
                    <a:pt x="42" y="16"/>
                  </a:cubicBezTo>
                  <a:cubicBezTo>
                    <a:pt x="42" y="15"/>
                    <a:pt x="41" y="15"/>
                    <a:pt x="40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2" y="14"/>
                    <a:pt x="31" y="14"/>
                    <a:pt x="29" y="15"/>
                  </a:cubicBezTo>
                  <a:cubicBezTo>
                    <a:pt x="28" y="15"/>
                    <a:pt x="27" y="16"/>
                    <a:pt x="25" y="18"/>
                  </a:cubicBezTo>
                  <a:cubicBezTo>
                    <a:pt x="23" y="19"/>
                    <a:pt x="22" y="21"/>
                    <a:pt x="20" y="23"/>
                  </a:cubicBezTo>
                  <a:cubicBezTo>
                    <a:pt x="18" y="25"/>
                    <a:pt x="17" y="28"/>
                    <a:pt x="15" y="31"/>
                  </a:cubicBezTo>
                  <a:lnTo>
                    <a:pt x="15" y="83"/>
                  </a:lnTo>
                  <a:cubicBezTo>
                    <a:pt x="15" y="83"/>
                    <a:pt x="14" y="84"/>
                    <a:pt x="14" y="84"/>
                  </a:cubicBezTo>
                  <a:cubicBezTo>
                    <a:pt x="14" y="84"/>
                    <a:pt x="14" y="85"/>
                    <a:pt x="13" y="85"/>
                  </a:cubicBezTo>
                  <a:cubicBezTo>
                    <a:pt x="13" y="85"/>
                    <a:pt x="12" y="85"/>
                    <a:pt x="11" y="85"/>
                  </a:cubicBezTo>
                  <a:cubicBezTo>
                    <a:pt x="10" y="85"/>
                    <a:pt x="9" y="86"/>
                    <a:pt x="7" y="86"/>
                  </a:cubicBezTo>
                  <a:cubicBezTo>
                    <a:pt x="6" y="86"/>
                    <a:pt x="5" y="85"/>
                    <a:pt x="4" y="85"/>
                  </a:cubicBezTo>
                  <a:cubicBezTo>
                    <a:pt x="3" y="85"/>
                    <a:pt x="2" y="85"/>
                    <a:pt x="2" y="85"/>
                  </a:cubicBezTo>
                  <a:cubicBezTo>
                    <a:pt x="1" y="85"/>
                    <a:pt x="1" y="84"/>
                    <a:pt x="0" y="84"/>
                  </a:cubicBezTo>
                  <a:cubicBezTo>
                    <a:pt x="0" y="84"/>
                    <a:pt x="0" y="83"/>
                    <a:pt x="0" y="83"/>
                  </a:cubicBezTo>
                  <a:lnTo>
                    <a:pt x="0" y="4"/>
                  </a:lnTo>
                  <a:cubicBezTo>
                    <a:pt x="0" y="4"/>
                    <a:pt x="0" y="3"/>
                    <a:pt x="0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4" y="1"/>
                    <a:pt x="5" y="1"/>
                    <a:pt x="7" y="1"/>
                  </a:cubicBezTo>
                  <a:cubicBezTo>
                    <a:pt x="8" y="1"/>
                    <a:pt x="9" y="1"/>
                    <a:pt x="10" y="2"/>
                  </a:cubicBezTo>
                  <a:cubicBezTo>
                    <a:pt x="11" y="2"/>
                    <a:pt x="11" y="2"/>
                    <a:pt x="12" y="2"/>
                  </a:cubicBezTo>
                  <a:cubicBezTo>
                    <a:pt x="12" y="2"/>
                    <a:pt x="13" y="3"/>
                    <a:pt x="13" y="3"/>
                  </a:cubicBezTo>
                  <a:cubicBezTo>
                    <a:pt x="13" y="3"/>
                    <a:pt x="13" y="4"/>
                    <a:pt x="13" y="4"/>
                  </a:cubicBezTo>
                  <a:lnTo>
                    <a:pt x="13" y="16"/>
                  </a:lnTo>
                  <a:cubicBezTo>
                    <a:pt x="15" y="12"/>
                    <a:pt x="17" y="10"/>
                    <a:pt x="19" y="8"/>
                  </a:cubicBezTo>
                  <a:cubicBezTo>
                    <a:pt x="21" y="6"/>
                    <a:pt x="23" y="4"/>
                    <a:pt x="25" y="3"/>
                  </a:cubicBezTo>
                  <a:cubicBezTo>
                    <a:pt x="26" y="2"/>
                    <a:pt x="28" y="1"/>
                    <a:pt x="30" y="1"/>
                  </a:cubicBezTo>
                  <a:cubicBezTo>
                    <a:pt x="31" y="0"/>
                    <a:pt x="33" y="0"/>
                    <a:pt x="35" y="0"/>
                  </a:cubicBezTo>
                  <a:cubicBezTo>
                    <a:pt x="35" y="0"/>
                    <a:pt x="36" y="0"/>
                    <a:pt x="37" y="0"/>
                  </a:cubicBezTo>
                  <a:cubicBezTo>
                    <a:pt x="38" y="0"/>
                    <a:pt x="39" y="1"/>
                    <a:pt x="40" y="1"/>
                  </a:cubicBezTo>
                  <a:cubicBezTo>
                    <a:pt x="41" y="1"/>
                    <a:pt x="42" y="1"/>
                    <a:pt x="43" y="2"/>
                  </a:cubicBezTo>
                  <a:cubicBezTo>
                    <a:pt x="44" y="2"/>
                    <a:pt x="45" y="2"/>
                    <a:pt x="45" y="3"/>
                  </a:cubicBezTo>
                  <a:cubicBezTo>
                    <a:pt x="45" y="3"/>
                    <a:pt x="45" y="3"/>
                    <a:pt x="46" y="3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5"/>
                    <a:pt x="46" y="5"/>
                    <a:pt x="46" y="6"/>
                  </a:cubicBezTo>
                  <a:cubicBezTo>
                    <a:pt x="46" y="7"/>
                    <a:pt x="46" y="8"/>
                    <a:pt x="46" y="9"/>
                  </a:cubicBezTo>
                  <a:lnTo>
                    <a:pt x="46" y="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5" name="Freeform 208">
              <a:extLst>
                <a:ext uri="{FF2B5EF4-FFF2-40B4-BE49-F238E27FC236}">
                  <a16:creationId xmlns:a16="http://schemas.microsoft.com/office/drawing/2014/main" id="{15E98387-61CB-4849-B9A5-7F03B9D6D8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76" y="855"/>
              <a:ext cx="8" cy="52"/>
            </a:xfrm>
            <a:custGeom>
              <a:avLst/>
              <a:gdLst>
                <a:gd name="T0" fmla="*/ 16 w 17"/>
                <a:gd name="T1" fmla="*/ 114 h 117"/>
                <a:gd name="T2" fmla="*/ 16 w 17"/>
                <a:gd name="T3" fmla="*/ 114 h 117"/>
                <a:gd name="T4" fmla="*/ 15 w 17"/>
                <a:gd name="T5" fmla="*/ 115 h 117"/>
                <a:gd name="T6" fmla="*/ 14 w 17"/>
                <a:gd name="T7" fmla="*/ 116 h 117"/>
                <a:gd name="T8" fmla="*/ 12 w 17"/>
                <a:gd name="T9" fmla="*/ 116 h 117"/>
                <a:gd name="T10" fmla="*/ 8 w 17"/>
                <a:gd name="T11" fmla="*/ 117 h 117"/>
                <a:gd name="T12" fmla="*/ 5 w 17"/>
                <a:gd name="T13" fmla="*/ 116 h 117"/>
                <a:gd name="T14" fmla="*/ 3 w 17"/>
                <a:gd name="T15" fmla="*/ 116 h 117"/>
                <a:gd name="T16" fmla="*/ 2 w 17"/>
                <a:gd name="T17" fmla="*/ 115 h 117"/>
                <a:gd name="T18" fmla="*/ 1 w 17"/>
                <a:gd name="T19" fmla="*/ 114 h 117"/>
                <a:gd name="T20" fmla="*/ 1 w 17"/>
                <a:gd name="T21" fmla="*/ 35 h 117"/>
                <a:gd name="T22" fmla="*/ 2 w 17"/>
                <a:gd name="T23" fmla="*/ 34 h 117"/>
                <a:gd name="T24" fmla="*/ 3 w 17"/>
                <a:gd name="T25" fmla="*/ 33 h 117"/>
                <a:gd name="T26" fmla="*/ 5 w 17"/>
                <a:gd name="T27" fmla="*/ 33 h 117"/>
                <a:gd name="T28" fmla="*/ 8 w 17"/>
                <a:gd name="T29" fmla="*/ 32 h 117"/>
                <a:gd name="T30" fmla="*/ 12 w 17"/>
                <a:gd name="T31" fmla="*/ 33 h 117"/>
                <a:gd name="T32" fmla="*/ 14 w 17"/>
                <a:gd name="T33" fmla="*/ 33 h 117"/>
                <a:gd name="T34" fmla="*/ 15 w 17"/>
                <a:gd name="T35" fmla="*/ 34 h 117"/>
                <a:gd name="T36" fmla="*/ 16 w 17"/>
                <a:gd name="T37" fmla="*/ 35 h 117"/>
                <a:gd name="T38" fmla="*/ 16 w 17"/>
                <a:gd name="T39" fmla="*/ 114 h 117"/>
                <a:gd name="T40" fmla="*/ 17 w 17"/>
                <a:gd name="T41" fmla="*/ 9 h 117"/>
                <a:gd name="T42" fmla="*/ 17 w 17"/>
                <a:gd name="T43" fmla="*/ 9 h 117"/>
                <a:gd name="T44" fmla="*/ 15 w 17"/>
                <a:gd name="T45" fmla="*/ 16 h 117"/>
                <a:gd name="T46" fmla="*/ 8 w 17"/>
                <a:gd name="T47" fmla="*/ 17 h 117"/>
                <a:gd name="T48" fmla="*/ 1 w 17"/>
                <a:gd name="T49" fmla="*/ 16 h 117"/>
                <a:gd name="T50" fmla="*/ 0 w 17"/>
                <a:gd name="T51" fmla="*/ 9 h 117"/>
                <a:gd name="T52" fmla="*/ 1 w 17"/>
                <a:gd name="T53" fmla="*/ 2 h 117"/>
                <a:gd name="T54" fmla="*/ 9 w 17"/>
                <a:gd name="T55" fmla="*/ 0 h 117"/>
                <a:gd name="T56" fmla="*/ 15 w 17"/>
                <a:gd name="T57" fmla="*/ 2 h 117"/>
                <a:gd name="T58" fmla="*/ 17 w 17"/>
                <a:gd name="T59" fmla="*/ 9 h 117"/>
                <a:gd name="T60" fmla="*/ 17 w 17"/>
                <a:gd name="T61" fmla="*/ 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" h="117">
                  <a:moveTo>
                    <a:pt x="16" y="114"/>
                  </a:moveTo>
                  <a:lnTo>
                    <a:pt x="16" y="114"/>
                  </a:lnTo>
                  <a:cubicBezTo>
                    <a:pt x="16" y="114"/>
                    <a:pt x="16" y="115"/>
                    <a:pt x="15" y="115"/>
                  </a:cubicBezTo>
                  <a:cubicBezTo>
                    <a:pt x="15" y="115"/>
                    <a:pt x="15" y="116"/>
                    <a:pt x="14" y="116"/>
                  </a:cubicBezTo>
                  <a:cubicBezTo>
                    <a:pt x="14" y="116"/>
                    <a:pt x="13" y="116"/>
                    <a:pt x="12" y="116"/>
                  </a:cubicBezTo>
                  <a:cubicBezTo>
                    <a:pt x="11" y="116"/>
                    <a:pt x="10" y="117"/>
                    <a:pt x="8" y="117"/>
                  </a:cubicBezTo>
                  <a:cubicBezTo>
                    <a:pt x="7" y="117"/>
                    <a:pt x="6" y="116"/>
                    <a:pt x="5" y="116"/>
                  </a:cubicBezTo>
                  <a:cubicBezTo>
                    <a:pt x="4" y="116"/>
                    <a:pt x="3" y="116"/>
                    <a:pt x="3" y="116"/>
                  </a:cubicBezTo>
                  <a:cubicBezTo>
                    <a:pt x="2" y="116"/>
                    <a:pt x="2" y="115"/>
                    <a:pt x="2" y="115"/>
                  </a:cubicBezTo>
                  <a:cubicBezTo>
                    <a:pt x="1" y="115"/>
                    <a:pt x="1" y="114"/>
                    <a:pt x="1" y="114"/>
                  </a:cubicBezTo>
                  <a:lnTo>
                    <a:pt x="1" y="35"/>
                  </a:lnTo>
                  <a:cubicBezTo>
                    <a:pt x="1" y="35"/>
                    <a:pt x="1" y="34"/>
                    <a:pt x="2" y="34"/>
                  </a:cubicBezTo>
                  <a:cubicBezTo>
                    <a:pt x="2" y="34"/>
                    <a:pt x="2" y="33"/>
                    <a:pt x="3" y="33"/>
                  </a:cubicBezTo>
                  <a:cubicBezTo>
                    <a:pt x="3" y="33"/>
                    <a:pt x="4" y="33"/>
                    <a:pt x="5" y="33"/>
                  </a:cubicBezTo>
                  <a:cubicBezTo>
                    <a:pt x="6" y="33"/>
                    <a:pt x="7" y="32"/>
                    <a:pt x="8" y="32"/>
                  </a:cubicBezTo>
                  <a:cubicBezTo>
                    <a:pt x="10" y="32"/>
                    <a:pt x="11" y="33"/>
                    <a:pt x="12" y="33"/>
                  </a:cubicBezTo>
                  <a:cubicBezTo>
                    <a:pt x="13" y="33"/>
                    <a:pt x="14" y="33"/>
                    <a:pt x="14" y="33"/>
                  </a:cubicBezTo>
                  <a:cubicBezTo>
                    <a:pt x="15" y="33"/>
                    <a:pt x="15" y="34"/>
                    <a:pt x="15" y="34"/>
                  </a:cubicBezTo>
                  <a:cubicBezTo>
                    <a:pt x="16" y="34"/>
                    <a:pt x="16" y="35"/>
                    <a:pt x="16" y="35"/>
                  </a:cubicBezTo>
                  <a:lnTo>
                    <a:pt x="16" y="114"/>
                  </a:lnTo>
                  <a:close/>
                  <a:moveTo>
                    <a:pt x="17" y="9"/>
                  </a:moveTo>
                  <a:lnTo>
                    <a:pt x="17" y="9"/>
                  </a:lnTo>
                  <a:cubicBezTo>
                    <a:pt x="17" y="12"/>
                    <a:pt x="17" y="14"/>
                    <a:pt x="15" y="16"/>
                  </a:cubicBezTo>
                  <a:cubicBezTo>
                    <a:pt x="14" y="17"/>
                    <a:pt x="12" y="17"/>
                    <a:pt x="8" y="17"/>
                  </a:cubicBezTo>
                  <a:cubicBezTo>
                    <a:pt x="5" y="17"/>
                    <a:pt x="3" y="17"/>
                    <a:pt x="1" y="16"/>
                  </a:cubicBezTo>
                  <a:cubicBezTo>
                    <a:pt x="0" y="14"/>
                    <a:pt x="0" y="12"/>
                    <a:pt x="0" y="9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3" y="1"/>
                    <a:pt x="5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7" y="3"/>
                    <a:pt x="17" y="5"/>
                    <a:pt x="17" y="9"/>
                  </a:cubicBezTo>
                  <a:lnTo>
                    <a:pt x="17" y="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6" name="Freeform 209">
              <a:extLst>
                <a:ext uri="{FF2B5EF4-FFF2-40B4-BE49-F238E27FC236}">
                  <a16:creationId xmlns:a16="http://schemas.microsoft.com/office/drawing/2014/main" id="{0EA812F6-929F-4FDC-85CB-FDEC7DAF8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0" y="869"/>
              <a:ext cx="31" cy="38"/>
            </a:xfrm>
            <a:custGeom>
              <a:avLst/>
              <a:gdLst>
                <a:gd name="T0" fmla="*/ 70 w 70"/>
                <a:gd name="T1" fmla="*/ 80 h 85"/>
                <a:gd name="T2" fmla="*/ 70 w 70"/>
                <a:gd name="T3" fmla="*/ 80 h 85"/>
                <a:gd name="T4" fmla="*/ 70 w 70"/>
                <a:gd name="T5" fmla="*/ 82 h 85"/>
                <a:gd name="T6" fmla="*/ 70 w 70"/>
                <a:gd name="T7" fmla="*/ 84 h 85"/>
                <a:gd name="T8" fmla="*/ 67 w 70"/>
                <a:gd name="T9" fmla="*/ 84 h 85"/>
                <a:gd name="T10" fmla="*/ 63 w 70"/>
                <a:gd name="T11" fmla="*/ 85 h 85"/>
                <a:gd name="T12" fmla="*/ 58 w 70"/>
                <a:gd name="T13" fmla="*/ 84 h 85"/>
                <a:gd name="T14" fmla="*/ 56 w 70"/>
                <a:gd name="T15" fmla="*/ 84 h 85"/>
                <a:gd name="T16" fmla="*/ 55 w 70"/>
                <a:gd name="T17" fmla="*/ 83 h 85"/>
                <a:gd name="T18" fmla="*/ 54 w 70"/>
                <a:gd name="T19" fmla="*/ 82 h 85"/>
                <a:gd name="T20" fmla="*/ 35 w 70"/>
                <a:gd name="T21" fmla="*/ 51 h 85"/>
                <a:gd name="T22" fmla="*/ 16 w 70"/>
                <a:gd name="T23" fmla="*/ 82 h 85"/>
                <a:gd name="T24" fmla="*/ 15 w 70"/>
                <a:gd name="T25" fmla="*/ 83 h 85"/>
                <a:gd name="T26" fmla="*/ 14 w 70"/>
                <a:gd name="T27" fmla="*/ 84 h 85"/>
                <a:gd name="T28" fmla="*/ 11 w 70"/>
                <a:gd name="T29" fmla="*/ 84 h 85"/>
                <a:gd name="T30" fmla="*/ 7 w 70"/>
                <a:gd name="T31" fmla="*/ 85 h 85"/>
                <a:gd name="T32" fmla="*/ 3 w 70"/>
                <a:gd name="T33" fmla="*/ 84 h 85"/>
                <a:gd name="T34" fmla="*/ 1 w 70"/>
                <a:gd name="T35" fmla="*/ 84 h 85"/>
                <a:gd name="T36" fmla="*/ 0 w 70"/>
                <a:gd name="T37" fmla="*/ 82 h 85"/>
                <a:gd name="T38" fmla="*/ 1 w 70"/>
                <a:gd name="T39" fmla="*/ 80 h 85"/>
                <a:gd name="T40" fmla="*/ 26 w 70"/>
                <a:gd name="T41" fmla="*/ 42 h 85"/>
                <a:gd name="T42" fmla="*/ 2 w 70"/>
                <a:gd name="T43" fmla="*/ 5 h 85"/>
                <a:gd name="T44" fmla="*/ 2 w 70"/>
                <a:gd name="T45" fmla="*/ 3 h 85"/>
                <a:gd name="T46" fmla="*/ 2 w 70"/>
                <a:gd name="T47" fmla="*/ 1 h 85"/>
                <a:gd name="T48" fmla="*/ 5 w 70"/>
                <a:gd name="T49" fmla="*/ 1 h 85"/>
                <a:gd name="T50" fmla="*/ 9 w 70"/>
                <a:gd name="T51" fmla="*/ 0 h 85"/>
                <a:gd name="T52" fmla="*/ 14 w 70"/>
                <a:gd name="T53" fmla="*/ 1 h 85"/>
                <a:gd name="T54" fmla="*/ 16 w 70"/>
                <a:gd name="T55" fmla="*/ 1 h 85"/>
                <a:gd name="T56" fmla="*/ 17 w 70"/>
                <a:gd name="T57" fmla="*/ 2 h 85"/>
                <a:gd name="T58" fmla="*/ 18 w 70"/>
                <a:gd name="T59" fmla="*/ 3 h 85"/>
                <a:gd name="T60" fmla="*/ 36 w 70"/>
                <a:gd name="T61" fmla="*/ 32 h 85"/>
                <a:gd name="T62" fmla="*/ 54 w 70"/>
                <a:gd name="T63" fmla="*/ 3 h 85"/>
                <a:gd name="T64" fmla="*/ 55 w 70"/>
                <a:gd name="T65" fmla="*/ 2 h 85"/>
                <a:gd name="T66" fmla="*/ 56 w 70"/>
                <a:gd name="T67" fmla="*/ 1 h 85"/>
                <a:gd name="T68" fmla="*/ 58 w 70"/>
                <a:gd name="T69" fmla="*/ 1 h 85"/>
                <a:gd name="T70" fmla="*/ 62 w 70"/>
                <a:gd name="T71" fmla="*/ 0 h 85"/>
                <a:gd name="T72" fmla="*/ 66 w 70"/>
                <a:gd name="T73" fmla="*/ 1 h 85"/>
                <a:gd name="T74" fmla="*/ 69 w 70"/>
                <a:gd name="T75" fmla="*/ 1 h 85"/>
                <a:gd name="T76" fmla="*/ 69 w 70"/>
                <a:gd name="T77" fmla="*/ 3 h 85"/>
                <a:gd name="T78" fmla="*/ 68 w 70"/>
                <a:gd name="T79" fmla="*/ 5 h 85"/>
                <a:gd name="T80" fmla="*/ 45 w 70"/>
                <a:gd name="T81" fmla="*/ 41 h 85"/>
                <a:gd name="T82" fmla="*/ 70 w 70"/>
                <a:gd name="T83" fmla="*/ 8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" h="85">
                  <a:moveTo>
                    <a:pt x="70" y="80"/>
                  </a:moveTo>
                  <a:lnTo>
                    <a:pt x="70" y="80"/>
                  </a:lnTo>
                  <a:cubicBezTo>
                    <a:pt x="70" y="81"/>
                    <a:pt x="70" y="82"/>
                    <a:pt x="70" y="82"/>
                  </a:cubicBezTo>
                  <a:cubicBezTo>
                    <a:pt x="70" y="83"/>
                    <a:pt x="70" y="83"/>
                    <a:pt x="70" y="84"/>
                  </a:cubicBezTo>
                  <a:cubicBezTo>
                    <a:pt x="69" y="84"/>
                    <a:pt x="68" y="84"/>
                    <a:pt x="67" y="84"/>
                  </a:cubicBezTo>
                  <a:cubicBezTo>
                    <a:pt x="66" y="84"/>
                    <a:pt x="64" y="85"/>
                    <a:pt x="63" y="85"/>
                  </a:cubicBezTo>
                  <a:cubicBezTo>
                    <a:pt x="61" y="85"/>
                    <a:pt x="59" y="84"/>
                    <a:pt x="58" y="84"/>
                  </a:cubicBezTo>
                  <a:cubicBezTo>
                    <a:pt x="57" y="84"/>
                    <a:pt x="57" y="84"/>
                    <a:pt x="56" y="84"/>
                  </a:cubicBezTo>
                  <a:cubicBezTo>
                    <a:pt x="55" y="84"/>
                    <a:pt x="55" y="84"/>
                    <a:pt x="55" y="83"/>
                  </a:cubicBezTo>
                  <a:cubicBezTo>
                    <a:pt x="54" y="83"/>
                    <a:pt x="54" y="82"/>
                    <a:pt x="54" y="82"/>
                  </a:cubicBezTo>
                  <a:lnTo>
                    <a:pt x="35" y="51"/>
                  </a:lnTo>
                  <a:lnTo>
                    <a:pt x="16" y="82"/>
                  </a:lnTo>
                  <a:cubicBezTo>
                    <a:pt x="16" y="82"/>
                    <a:pt x="16" y="83"/>
                    <a:pt x="15" y="83"/>
                  </a:cubicBezTo>
                  <a:cubicBezTo>
                    <a:pt x="15" y="84"/>
                    <a:pt x="14" y="84"/>
                    <a:pt x="14" y="84"/>
                  </a:cubicBezTo>
                  <a:cubicBezTo>
                    <a:pt x="13" y="84"/>
                    <a:pt x="12" y="84"/>
                    <a:pt x="11" y="84"/>
                  </a:cubicBezTo>
                  <a:cubicBezTo>
                    <a:pt x="10" y="84"/>
                    <a:pt x="9" y="85"/>
                    <a:pt x="7" y="85"/>
                  </a:cubicBezTo>
                  <a:cubicBezTo>
                    <a:pt x="6" y="85"/>
                    <a:pt x="4" y="84"/>
                    <a:pt x="3" y="84"/>
                  </a:cubicBezTo>
                  <a:cubicBezTo>
                    <a:pt x="2" y="84"/>
                    <a:pt x="1" y="84"/>
                    <a:pt x="1" y="84"/>
                  </a:cubicBezTo>
                  <a:cubicBezTo>
                    <a:pt x="0" y="83"/>
                    <a:pt x="0" y="83"/>
                    <a:pt x="0" y="82"/>
                  </a:cubicBezTo>
                  <a:cubicBezTo>
                    <a:pt x="0" y="82"/>
                    <a:pt x="1" y="81"/>
                    <a:pt x="1" y="80"/>
                  </a:cubicBezTo>
                  <a:lnTo>
                    <a:pt x="26" y="42"/>
                  </a:lnTo>
                  <a:lnTo>
                    <a:pt x="2" y="5"/>
                  </a:lnTo>
                  <a:cubicBezTo>
                    <a:pt x="2" y="4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6" y="1"/>
                    <a:pt x="8" y="0"/>
                    <a:pt x="9" y="0"/>
                  </a:cubicBezTo>
                  <a:cubicBezTo>
                    <a:pt x="11" y="0"/>
                    <a:pt x="13" y="0"/>
                    <a:pt x="14" y="1"/>
                  </a:cubicBezTo>
                  <a:cubicBezTo>
                    <a:pt x="15" y="1"/>
                    <a:pt x="15" y="1"/>
                    <a:pt x="16" y="1"/>
                  </a:cubicBezTo>
                  <a:cubicBezTo>
                    <a:pt x="17" y="1"/>
                    <a:pt x="17" y="1"/>
                    <a:pt x="17" y="2"/>
                  </a:cubicBezTo>
                  <a:cubicBezTo>
                    <a:pt x="18" y="2"/>
                    <a:pt x="18" y="2"/>
                    <a:pt x="18" y="3"/>
                  </a:cubicBezTo>
                  <a:lnTo>
                    <a:pt x="36" y="32"/>
                  </a:lnTo>
                  <a:lnTo>
                    <a:pt x="54" y="3"/>
                  </a:lnTo>
                  <a:cubicBezTo>
                    <a:pt x="54" y="2"/>
                    <a:pt x="55" y="2"/>
                    <a:pt x="55" y="2"/>
                  </a:cubicBezTo>
                  <a:cubicBezTo>
                    <a:pt x="55" y="1"/>
                    <a:pt x="56" y="1"/>
                    <a:pt x="56" y="1"/>
                  </a:cubicBezTo>
                  <a:cubicBezTo>
                    <a:pt x="57" y="1"/>
                    <a:pt x="57" y="1"/>
                    <a:pt x="58" y="1"/>
                  </a:cubicBezTo>
                  <a:cubicBezTo>
                    <a:pt x="59" y="0"/>
                    <a:pt x="60" y="0"/>
                    <a:pt x="62" y="0"/>
                  </a:cubicBezTo>
                  <a:cubicBezTo>
                    <a:pt x="64" y="0"/>
                    <a:pt x="65" y="1"/>
                    <a:pt x="66" y="1"/>
                  </a:cubicBezTo>
                  <a:cubicBezTo>
                    <a:pt x="67" y="1"/>
                    <a:pt x="68" y="1"/>
                    <a:pt x="69" y="1"/>
                  </a:cubicBezTo>
                  <a:cubicBezTo>
                    <a:pt x="69" y="2"/>
                    <a:pt x="69" y="2"/>
                    <a:pt x="69" y="3"/>
                  </a:cubicBezTo>
                  <a:cubicBezTo>
                    <a:pt x="69" y="3"/>
                    <a:pt x="69" y="4"/>
                    <a:pt x="68" y="5"/>
                  </a:cubicBezTo>
                  <a:lnTo>
                    <a:pt x="45" y="41"/>
                  </a:lnTo>
                  <a:lnTo>
                    <a:pt x="70" y="8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7" name="Freeform 210">
              <a:extLst>
                <a:ext uri="{FF2B5EF4-FFF2-40B4-BE49-F238E27FC236}">
                  <a16:creationId xmlns:a16="http://schemas.microsoft.com/office/drawing/2014/main" id="{AC196AB9-3AE6-47E5-A7C5-2866DB3015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45" y="869"/>
              <a:ext cx="28" cy="38"/>
            </a:xfrm>
            <a:custGeom>
              <a:avLst/>
              <a:gdLst>
                <a:gd name="T0" fmla="*/ 64 w 64"/>
                <a:gd name="T1" fmla="*/ 83 h 87"/>
                <a:gd name="T2" fmla="*/ 64 w 64"/>
                <a:gd name="T3" fmla="*/ 83 h 87"/>
                <a:gd name="T4" fmla="*/ 64 w 64"/>
                <a:gd name="T5" fmla="*/ 84 h 87"/>
                <a:gd name="T6" fmla="*/ 62 w 64"/>
                <a:gd name="T7" fmla="*/ 85 h 87"/>
                <a:gd name="T8" fmla="*/ 58 w 64"/>
                <a:gd name="T9" fmla="*/ 86 h 87"/>
                <a:gd name="T10" fmla="*/ 54 w 64"/>
                <a:gd name="T11" fmla="*/ 85 h 87"/>
                <a:gd name="T12" fmla="*/ 52 w 64"/>
                <a:gd name="T13" fmla="*/ 84 h 87"/>
                <a:gd name="T14" fmla="*/ 52 w 64"/>
                <a:gd name="T15" fmla="*/ 83 h 87"/>
                <a:gd name="T16" fmla="*/ 52 w 64"/>
                <a:gd name="T17" fmla="*/ 75 h 87"/>
                <a:gd name="T18" fmla="*/ 40 w 64"/>
                <a:gd name="T19" fmla="*/ 84 h 87"/>
                <a:gd name="T20" fmla="*/ 27 w 64"/>
                <a:gd name="T21" fmla="*/ 87 h 87"/>
                <a:gd name="T22" fmla="*/ 16 w 64"/>
                <a:gd name="T23" fmla="*/ 85 h 87"/>
                <a:gd name="T24" fmla="*/ 7 w 64"/>
                <a:gd name="T25" fmla="*/ 80 h 87"/>
                <a:gd name="T26" fmla="*/ 1 w 64"/>
                <a:gd name="T27" fmla="*/ 73 h 87"/>
                <a:gd name="T28" fmla="*/ 0 w 64"/>
                <a:gd name="T29" fmla="*/ 63 h 87"/>
                <a:gd name="T30" fmla="*/ 2 w 64"/>
                <a:gd name="T31" fmla="*/ 51 h 87"/>
                <a:gd name="T32" fmla="*/ 10 w 64"/>
                <a:gd name="T33" fmla="*/ 43 h 87"/>
                <a:gd name="T34" fmla="*/ 22 w 64"/>
                <a:gd name="T35" fmla="*/ 38 h 87"/>
                <a:gd name="T36" fmla="*/ 39 w 64"/>
                <a:gd name="T37" fmla="*/ 37 h 87"/>
                <a:gd name="T38" fmla="*/ 50 w 64"/>
                <a:gd name="T39" fmla="*/ 37 h 87"/>
                <a:gd name="T40" fmla="*/ 50 w 64"/>
                <a:gd name="T41" fmla="*/ 30 h 87"/>
                <a:gd name="T42" fmla="*/ 49 w 64"/>
                <a:gd name="T43" fmla="*/ 22 h 87"/>
                <a:gd name="T44" fmla="*/ 46 w 64"/>
                <a:gd name="T45" fmla="*/ 17 h 87"/>
                <a:gd name="T46" fmla="*/ 40 w 64"/>
                <a:gd name="T47" fmla="*/ 13 h 87"/>
                <a:gd name="T48" fmla="*/ 32 w 64"/>
                <a:gd name="T49" fmla="*/ 12 h 87"/>
                <a:gd name="T50" fmla="*/ 22 w 64"/>
                <a:gd name="T51" fmla="*/ 13 h 87"/>
                <a:gd name="T52" fmla="*/ 15 w 64"/>
                <a:gd name="T53" fmla="*/ 16 h 87"/>
                <a:gd name="T54" fmla="*/ 9 w 64"/>
                <a:gd name="T55" fmla="*/ 19 h 87"/>
                <a:gd name="T56" fmla="*/ 6 w 64"/>
                <a:gd name="T57" fmla="*/ 20 h 87"/>
                <a:gd name="T58" fmla="*/ 5 w 64"/>
                <a:gd name="T59" fmla="*/ 20 h 87"/>
                <a:gd name="T60" fmla="*/ 4 w 64"/>
                <a:gd name="T61" fmla="*/ 19 h 87"/>
                <a:gd name="T62" fmla="*/ 4 w 64"/>
                <a:gd name="T63" fmla="*/ 17 h 87"/>
                <a:gd name="T64" fmla="*/ 3 w 64"/>
                <a:gd name="T65" fmla="*/ 14 h 87"/>
                <a:gd name="T66" fmla="*/ 4 w 64"/>
                <a:gd name="T67" fmla="*/ 11 h 87"/>
                <a:gd name="T68" fmla="*/ 5 w 64"/>
                <a:gd name="T69" fmla="*/ 9 h 87"/>
                <a:gd name="T70" fmla="*/ 9 w 64"/>
                <a:gd name="T71" fmla="*/ 6 h 87"/>
                <a:gd name="T72" fmla="*/ 16 w 64"/>
                <a:gd name="T73" fmla="*/ 3 h 87"/>
                <a:gd name="T74" fmla="*/ 24 w 64"/>
                <a:gd name="T75" fmla="*/ 1 h 87"/>
                <a:gd name="T76" fmla="*/ 33 w 64"/>
                <a:gd name="T77" fmla="*/ 0 h 87"/>
                <a:gd name="T78" fmla="*/ 48 w 64"/>
                <a:gd name="T79" fmla="*/ 2 h 87"/>
                <a:gd name="T80" fmla="*/ 57 w 64"/>
                <a:gd name="T81" fmla="*/ 8 h 87"/>
                <a:gd name="T82" fmla="*/ 63 w 64"/>
                <a:gd name="T83" fmla="*/ 17 h 87"/>
                <a:gd name="T84" fmla="*/ 64 w 64"/>
                <a:gd name="T85" fmla="*/ 30 h 87"/>
                <a:gd name="T86" fmla="*/ 64 w 64"/>
                <a:gd name="T87" fmla="*/ 83 h 87"/>
                <a:gd name="T88" fmla="*/ 50 w 64"/>
                <a:gd name="T89" fmla="*/ 47 h 87"/>
                <a:gd name="T90" fmla="*/ 50 w 64"/>
                <a:gd name="T91" fmla="*/ 47 h 87"/>
                <a:gd name="T92" fmla="*/ 38 w 64"/>
                <a:gd name="T93" fmla="*/ 47 h 87"/>
                <a:gd name="T94" fmla="*/ 27 w 64"/>
                <a:gd name="T95" fmla="*/ 48 h 87"/>
                <a:gd name="T96" fmla="*/ 20 w 64"/>
                <a:gd name="T97" fmla="*/ 51 h 87"/>
                <a:gd name="T98" fmla="*/ 16 w 64"/>
                <a:gd name="T99" fmla="*/ 56 h 87"/>
                <a:gd name="T100" fmla="*/ 14 w 64"/>
                <a:gd name="T101" fmla="*/ 62 h 87"/>
                <a:gd name="T102" fmla="*/ 18 w 64"/>
                <a:gd name="T103" fmla="*/ 72 h 87"/>
                <a:gd name="T104" fmla="*/ 29 w 64"/>
                <a:gd name="T105" fmla="*/ 75 h 87"/>
                <a:gd name="T106" fmla="*/ 40 w 64"/>
                <a:gd name="T107" fmla="*/ 73 h 87"/>
                <a:gd name="T108" fmla="*/ 50 w 64"/>
                <a:gd name="T109" fmla="*/ 64 h 87"/>
                <a:gd name="T110" fmla="*/ 50 w 64"/>
                <a:gd name="T111" fmla="*/ 4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" h="87">
                  <a:moveTo>
                    <a:pt x="64" y="83"/>
                  </a:moveTo>
                  <a:lnTo>
                    <a:pt x="64" y="83"/>
                  </a:lnTo>
                  <a:cubicBezTo>
                    <a:pt x="64" y="84"/>
                    <a:pt x="64" y="84"/>
                    <a:pt x="64" y="84"/>
                  </a:cubicBezTo>
                  <a:cubicBezTo>
                    <a:pt x="63" y="85"/>
                    <a:pt x="62" y="85"/>
                    <a:pt x="62" y="85"/>
                  </a:cubicBezTo>
                  <a:cubicBezTo>
                    <a:pt x="61" y="85"/>
                    <a:pt x="60" y="86"/>
                    <a:pt x="58" y="86"/>
                  </a:cubicBezTo>
                  <a:cubicBezTo>
                    <a:pt x="56" y="86"/>
                    <a:pt x="55" y="85"/>
                    <a:pt x="54" y="85"/>
                  </a:cubicBezTo>
                  <a:cubicBezTo>
                    <a:pt x="53" y="85"/>
                    <a:pt x="53" y="85"/>
                    <a:pt x="52" y="84"/>
                  </a:cubicBezTo>
                  <a:cubicBezTo>
                    <a:pt x="52" y="84"/>
                    <a:pt x="52" y="84"/>
                    <a:pt x="52" y="83"/>
                  </a:cubicBezTo>
                  <a:lnTo>
                    <a:pt x="52" y="75"/>
                  </a:lnTo>
                  <a:cubicBezTo>
                    <a:pt x="48" y="79"/>
                    <a:pt x="44" y="82"/>
                    <a:pt x="40" y="84"/>
                  </a:cubicBezTo>
                  <a:cubicBezTo>
                    <a:pt x="36" y="86"/>
                    <a:pt x="32" y="87"/>
                    <a:pt x="27" y="87"/>
                  </a:cubicBezTo>
                  <a:cubicBezTo>
                    <a:pt x="23" y="87"/>
                    <a:pt x="19" y="86"/>
                    <a:pt x="16" y="85"/>
                  </a:cubicBezTo>
                  <a:cubicBezTo>
                    <a:pt x="12" y="84"/>
                    <a:pt x="9" y="82"/>
                    <a:pt x="7" y="80"/>
                  </a:cubicBezTo>
                  <a:cubicBezTo>
                    <a:pt x="5" y="78"/>
                    <a:pt x="3" y="76"/>
                    <a:pt x="1" y="73"/>
                  </a:cubicBezTo>
                  <a:cubicBezTo>
                    <a:pt x="0" y="70"/>
                    <a:pt x="0" y="67"/>
                    <a:pt x="0" y="63"/>
                  </a:cubicBezTo>
                  <a:cubicBezTo>
                    <a:pt x="0" y="58"/>
                    <a:pt x="0" y="54"/>
                    <a:pt x="2" y="51"/>
                  </a:cubicBezTo>
                  <a:cubicBezTo>
                    <a:pt x="4" y="48"/>
                    <a:pt x="7" y="45"/>
                    <a:pt x="10" y="43"/>
                  </a:cubicBezTo>
                  <a:cubicBezTo>
                    <a:pt x="13" y="41"/>
                    <a:pt x="18" y="39"/>
                    <a:pt x="22" y="38"/>
                  </a:cubicBezTo>
                  <a:cubicBezTo>
                    <a:pt x="27" y="37"/>
                    <a:pt x="33" y="37"/>
                    <a:pt x="39" y="37"/>
                  </a:cubicBezTo>
                  <a:lnTo>
                    <a:pt x="50" y="37"/>
                  </a:lnTo>
                  <a:lnTo>
                    <a:pt x="50" y="30"/>
                  </a:lnTo>
                  <a:cubicBezTo>
                    <a:pt x="50" y="27"/>
                    <a:pt x="50" y="25"/>
                    <a:pt x="49" y="22"/>
                  </a:cubicBezTo>
                  <a:cubicBezTo>
                    <a:pt x="48" y="20"/>
                    <a:pt x="47" y="18"/>
                    <a:pt x="46" y="17"/>
                  </a:cubicBezTo>
                  <a:cubicBezTo>
                    <a:pt x="44" y="15"/>
                    <a:pt x="43" y="14"/>
                    <a:pt x="40" y="13"/>
                  </a:cubicBezTo>
                  <a:cubicBezTo>
                    <a:pt x="38" y="12"/>
                    <a:pt x="35" y="12"/>
                    <a:pt x="32" y="12"/>
                  </a:cubicBezTo>
                  <a:cubicBezTo>
                    <a:pt x="28" y="12"/>
                    <a:pt x="25" y="12"/>
                    <a:pt x="22" y="13"/>
                  </a:cubicBezTo>
                  <a:cubicBezTo>
                    <a:pt x="19" y="14"/>
                    <a:pt x="17" y="15"/>
                    <a:pt x="15" y="16"/>
                  </a:cubicBezTo>
                  <a:cubicBezTo>
                    <a:pt x="13" y="17"/>
                    <a:pt x="11" y="18"/>
                    <a:pt x="9" y="19"/>
                  </a:cubicBezTo>
                  <a:cubicBezTo>
                    <a:pt x="8" y="20"/>
                    <a:pt x="7" y="20"/>
                    <a:pt x="6" y="20"/>
                  </a:cubicBezTo>
                  <a:cubicBezTo>
                    <a:pt x="6" y="20"/>
                    <a:pt x="5" y="20"/>
                    <a:pt x="5" y="20"/>
                  </a:cubicBezTo>
                  <a:cubicBezTo>
                    <a:pt x="5" y="19"/>
                    <a:pt x="4" y="19"/>
                    <a:pt x="4" y="19"/>
                  </a:cubicBezTo>
                  <a:cubicBezTo>
                    <a:pt x="4" y="18"/>
                    <a:pt x="4" y="18"/>
                    <a:pt x="4" y="17"/>
                  </a:cubicBezTo>
                  <a:cubicBezTo>
                    <a:pt x="3" y="16"/>
                    <a:pt x="3" y="15"/>
                    <a:pt x="3" y="14"/>
                  </a:cubicBezTo>
                  <a:cubicBezTo>
                    <a:pt x="3" y="13"/>
                    <a:pt x="3" y="12"/>
                    <a:pt x="4" y="11"/>
                  </a:cubicBezTo>
                  <a:cubicBezTo>
                    <a:pt x="4" y="10"/>
                    <a:pt x="4" y="9"/>
                    <a:pt x="5" y="9"/>
                  </a:cubicBezTo>
                  <a:cubicBezTo>
                    <a:pt x="6" y="8"/>
                    <a:pt x="7" y="7"/>
                    <a:pt x="9" y="6"/>
                  </a:cubicBezTo>
                  <a:cubicBezTo>
                    <a:pt x="11" y="5"/>
                    <a:pt x="13" y="4"/>
                    <a:pt x="16" y="3"/>
                  </a:cubicBezTo>
                  <a:cubicBezTo>
                    <a:pt x="18" y="2"/>
                    <a:pt x="21" y="2"/>
                    <a:pt x="24" y="1"/>
                  </a:cubicBezTo>
                  <a:cubicBezTo>
                    <a:pt x="27" y="1"/>
                    <a:pt x="30" y="0"/>
                    <a:pt x="33" y="0"/>
                  </a:cubicBezTo>
                  <a:cubicBezTo>
                    <a:pt x="39" y="0"/>
                    <a:pt x="44" y="1"/>
                    <a:pt x="48" y="2"/>
                  </a:cubicBezTo>
                  <a:cubicBezTo>
                    <a:pt x="52" y="3"/>
                    <a:pt x="55" y="5"/>
                    <a:pt x="57" y="8"/>
                  </a:cubicBezTo>
                  <a:cubicBezTo>
                    <a:pt x="60" y="10"/>
                    <a:pt x="61" y="13"/>
                    <a:pt x="63" y="17"/>
                  </a:cubicBezTo>
                  <a:cubicBezTo>
                    <a:pt x="64" y="21"/>
                    <a:pt x="64" y="25"/>
                    <a:pt x="64" y="30"/>
                  </a:cubicBezTo>
                  <a:lnTo>
                    <a:pt x="64" y="83"/>
                  </a:lnTo>
                  <a:close/>
                  <a:moveTo>
                    <a:pt x="50" y="47"/>
                  </a:moveTo>
                  <a:lnTo>
                    <a:pt x="50" y="47"/>
                  </a:lnTo>
                  <a:lnTo>
                    <a:pt x="38" y="47"/>
                  </a:lnTo>
                  <a:cubicBezTo>
                    <a:pt x="34" y="47"/>
                    <a:pt x="30" y="47"/>
                    <a:pt x="27" y="48"/>
                  </a:cubicBezTo>
                  <a:cubicBezTo>
                    <a:pt x="24" y="49"/>
                    <a:pt x="22" y="50"/>
                    <a:pt x="20" y="51"/>
                  </a:cubicBezTo>
                  <a:cubicBezTo>
                    <a:pt x="18" y="52"/>
                    <a:pt x="17" y="54"/>
                    <a:pt x="16" y="56"/>
                  </a:cubicBezTo>
                  <a:cubicBezTo>
                    <a:pt x="15" y="58"/>
                    <a:pt x="14" y="60"/>
                    <a:pt x="14" y="62"/>
                  </a:cubicBezTo>
                  <a:cubicBezTo>
                    <a:pt x="14" y="66"/>
                    <a:pt x="16" y="69"/>
                    <a:pt x="18" y="72"/>
                  </a:cubicBezTo>
                  <a:cubicBezTo>
                    <a:pt x="21" y="74"/>
                    <a:pt x="24" y="75"/>
                    <a:pt x="29" y="75"/>
                  </a:cubicBezTo>
                  <a:cubicBezTo>
                    <a:pt x="33" y="75"/>
                    <a:pt x="36" y="74"/>
                    <a:pt x="40" y="73"/>
                  </a:cubicBezTo>
                  <a:cubicBezTo>
                    <a:pt x="43" y="71"/>
                    <a:pt x="46" y="68"/>
                    <a:pt x="50" y="64"/>
                  </a:cubicBezTo>
                  <a:lnTo>
                    <a:pt x="50" y="4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8" name="Freeform 211">
              <a:extLst>
                <a:ext uri="{FF2B5EF4-FFF2-40B4-BE49-F238E27FC236}">
                  <a16:creationId xmlns:a16="http://schemas.microsoft.com/office/drawing/2014/main" id="{D15FAAE9-C82E-42C0-B67C-3670372EF2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5" y="869"/>
              <a:ext cx="21" cy="38"/>
            </a:xfrm>
            <a:custGeom>
              <a:avLst/>
              <a:gdLst>
                <a:gd name="T0" fmla="*/ 47 w 47"/>
                <a:gd name="T1" fmla="*/ 9 h 86"/>
                <a:gd name="T2" fmla="*/ 47 w 47"/>
                <a:gd name="T3" fmla="*/ 9 h 86"/>
                <a:gd name="T4" fmla="*/ 46 w 47"/>
                <a:gd name="T5" fmla="*/ 13 h 86"/>
                <a:gd name="T6" fmla="*/ 46 w 47"/>
                <a:gd name="T7" fmla="*/ 15 h 86"/>
                <a:gd name="T8" fmla="*/ 45 w 47"/>
                <a:gd name="T9" fmla="*/ 16 h 86"/>
                <a:gd name="T10" fmla="*/ 44 w 47"/>
                <a:gd name="T11" fmla="*/ 16 h 86"/>
                <a:gd name="T12" fmla="*/ 43 w 47"/>
                <a:gd name="T13" fmla="*/ 16 h 86"/>
                <a:gd name="T14" fmla="*/ 40 w 47"/>
                <a:gd name="T15" fmla="*/ 15 h 86"/>
                <a:gd name="T16" fmla="*/ 38 w 47"/>
                <a:gd name="T17" fmla="*/ 14 h 86"/>
                <a:gd name="T18" fmla="*/ 34 w 47"/>
                <a:gd name="T19" fmla="*/ 14 h 86"/>
                <a:gd name="T20" fmla="*/ 30 w 47"/>
                <a:gd name="T21" fmla="*/ 15 h 86"/>
                <a:gd name="T22" fmla="*/ 25 w 47"/>
                <a:gd name="T23" fmla="*/ 18 h 86"/>
                <a:gd name="T24" fmla="*/ 21 w 47"/>
                <a:gd name="T25" fmla="*/ 23 h 86"/>
                <a:gd name="T26" fmla="*/ 15 w 47"/>
                <a:gd name="T27" fmla="*/ 31 h 86"/>
                <a:gd name="T28" fmla="*/ 15 w 47"/>
                <a:gd name="T29" fmla="*/ 83 h 86"/>
                <a:gd name="T30" fmla="*/ 15 w 47"/>
                <a:gd name="T31" fmla="*/ 84 h 86"/>
                <a:gd name="T32" fmla="*/ 13 w 47"/>
                <a:gd name="T33" fmla="*/ 85 h 86"/>
                <a:gd name="T34" fmla="*/ 11 w 47"/>
                <a:gd name="T35" fmla="*/ 85 h 86"/>
                <a:gd name="T36" fmla="*/ 8 w 47"/>
                <a:gd name="T37" fmla="*/ 86 h 86"/>
                <a:gd name="T38" fmla="*/ 4 w 47"/>
                <a:gd name="T39" fmla="*/ 85 h 86"/>
                <a:gd name="T40" fmla="*/ 2 w 47"/>
                <a:gd name="T41" fmla="*/ 85 h 86"/>
                <a:gd name="T42" fmla="*/ 1 w 47"/>
                <a:gd name="T43" fmla="*/ 84 h 86"/>
                <a:gd name="T44" fmla="*/ 0 w 47"/>
                <a:gd name="T45" fmla="*/ 83 h 86"/>
                <a:gd name="T46" fmla="*/ 0 w 47"/>
                <a:gd name="T47" fmla="*/ 4 h 86"/>
                <a:gd name="T48" fmla="*/ 1 w 47"/>
                <a:gd name="T49" fmla="*/ 3 h 86"/>
                <a:gd name="T50" fmla="*/ 2 w 47"/>
                <a:gd name="T51" fmla="*/ 2 h 86"/>
                <a:gd name="T52" fmla="*/ 4 w 47"/>
                <a:gd name="T53" fmla="*/ 2 h 86"/>
                <a:gd name="T54" fmla="*/ 7 w 47"/>
                <a:gd name="T55" fmla="*/ 1 h 86"/>
                <a:gd name="T56" fmla="*/ 10 w 47"/>
                <a:gd name="T57" fmla="*/ 2 h 86"/>
                <a:gd name="T58" fmla="*/ 12 w 47"/>
                <a:gd name="T59" fmla="*/ 2 h 86"/>
                <a:gd name="T60" fmla="*/ 13 w 47"/>
                <a:gd name="T61" fmla="*/ 3 h 86"/>
                <a:gd name="T62" fmla="*/ 14 w 47"/>
                <a:gd name="T63" fmla="*/ 4 h 86"/>
                <a:gd name="T64" fmla="*/ 14 w 47"/>
                <a:gd name="T65" fmla="*/ 16 h 86"/>
                <a:gd name="T66" fmla="*/ 20 w 47"/>
                <a:gd name="T67" fmla="*/ 8 h 86"/>
                <a:gd name="T68" fmla="*/ 25 w 47"/>
                <a:gd name="T69" fmla="*/ 3 h 86"/>
                <a:gd name="T70" fmla="*/ 30 w 47"/>
                <a:gd name="T71" fmla="*/ 1 h 86"/>
                <a:gd name="T72" fmla="*/ 35 w 47"/>
                <a:gd name="T73" fmla="*/ 0 h 86"/>
                <a:gd name="T74" fmla="*/ 38 w 47"/>
                <a:gd name="T75" fmla="*/ 0 h 86"/>
                <a:gd name="T76" fmla="*/ 41 w 47"/>
                <a:gd name="T77" fmla="*/ 1 h 86"/>
                <a:gd name="T78" fmla="*/ 44 w 47"/>
                <a:gd name="T79" fmla="*/ 2 h 86"/>
                <a:gd name="T80" fmla="*/ 45 w 47"/>
                <a:gd name="T81" fmla="*/ 3 h 86"/>
                <a:gd name="T82" fmla="*/ 46 w 47"/>
                <a:gd name="T83" fmla="*/ 3 h 86"/>
                <a:gd name="T84" fmla="*/ 46 w 47"/>
                <a:gd name="T85" fmla="*/ 4 h 86"/>
                <a:gd name="T86" fmla="*/ 46 w 47"/>
                <a:gd name="T87" fmla="*/ 6 h 86"/>
                <a:gd name="T88" fmla="*/ 47 w 47"/>
                <a:gd name="T89" fmla="*/ 9 h 86"/>
                <a:gd name="T90" fmla="*/ 47 w 47"/>
                <a:gd name="T91" fmla="*/ 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7" h="86">
                  <a:moveTo>
                    <a:pt x="47" y="9"/>
                  </a:moveTo>
                  <a:lnTo>
                    <a:pt x="47" y="9"/>
                  </a:lnTo>
                  <a:cubicBezTo>
                    <a:pt x="47" y="11"/>
                    <a:pt x="46" y="12"/>
                    <a:pt x="46" y="13"/>
                  </a:cubicBezTo>
                  <a:cubicBezTo>
                    <a:pt x="46" y="13"/>
                    <a:pt x="46" y="14"/>
                    <a:pt x="46" y="15"/>
                  </a:cubicBezTo>
                  <a:cubicBezTo>
                    <a:pt x="46" y="15"/>
                    <a:pt x="46" y="15"/>
                    <a:pt x="45" y="16"/>
                  </a:cubicBezTo>
                  <a:cubicBezTo>
                    <a:pt x="45" y="16"/>
                    <a:pt x="45" y="16"/>
                    <a:pt x="44" y="16"/>
                  </a:cubicBezTo>
                  <a:cubicBezTo>
                    <a:pt x="44" y="16"/>
                    <a:pt x="43" y="16"/>
                    <a:pt x="43" y="16"/>
                  </a:cubicBezTo>
                  <a:cubicBezTo>
                    <a:pt x="42" y="15"/>
                    <a:pt x="41" y="15"/>
                    <a:pt x="40" y="15"/>
                  </a:cubicBezTo>
                  <a:cubicBezTo>
                    <a:pt x="40" y="15"/>
                    <a:pt x="39" y="14"/>
                    <a:pt x="38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3" y="14"/>
                    <a:pt x="31" y="14"/>
                    <a:pt x="30" y="15"/>
                  </a:cubicBezTo>
                  <a:cubicBezTo>
                    <a:pt x="28" y="15"/>
                    <a:pt x="27" y="16"/>
                    <a:pt x="25" y="18"/>
                  </a:cubicBezTo>
                  <a:cubicBezTo>
                    <a:pt x="24" y="19"/>
                    <a:pt x="22" y="21"/>
                    <a:pt x="21" y="23"/>
                  </a:cubicBezTo>
                  <a:cubicBezTo>
                    <a:pt x="19" y="25"/>
                    <a:pt x="17" y="28"/>
                    <a:pt x="15" y="31"/>
                  </a:cubicBezTo>
                  <a:lnTo>
                    <a:pt x="15" y="83"/>
                  </a:lnTo>
                  <a:cubicBezTo>
                    <a:pt x="15" y="83"/>
                    <a:pt x="15" y="84"/>
                    <a:pt x="15" y="84"/>
                  </a:cubicBezTo>
                  <a:cubicBezTo>
                    <a:pt x="14" y="84"/>
                    <a:pt x="14" y="85"/>
                    <a:pt x="13" y="85"/>
                  </a:cubicBezTo>
                  <a:cubicBezTo>
                    <a:pt x="13" y="85"/>
                    <a:pt x="12" y="85"/>
                    <a:pt x="11" y="85"/>
                  </a:cubicBezTo>
                  <a:cubicBezTo>
                    <a:pt x="10" y="85"/>
                    <a:pt x="9" y="86"/>
                    <a:pt x="8" y="86"/>
                  </a:cubicBezTo>
                  <a:cubicBezTo>
                    <a:pt x="6" y="86"/>
                    <a:pt x="5" y="85"/>
                    <a:pt x="4" y="85"/>
                  </a:cubicBezTo>
                  <a:cubicBezTo>
                    <a:pt x="3" y="85"/>
                    <a:pt x="2" y="85"/>
                    <a:pt x="2" y="85"/>
                  </a:cubicBezTo>
                  <a:cubicBezTo>
                    <a:pt x="1" y="85"/>
                    <a:pt x="1" y="84"/>
                    <a:pt x="1" y="84"/>
                  </a:cubicBezTo>
                  <a:cubicBezTo>
                    <a:pt x="1" y="84"/>
                    <a:pt x="0" y="83"/>
                    <a:pt x="0" y="83"/>
                  </a:cubicBezTo>
                  <a:lnTo>
                    <a:pt x="0" y="4"/>
                  </a:lnTo>
                  <a:cubicBezTo>
                    <a:pt x="0" y="4"/>
                    <a:pt x="1" y="3"/>
                    <a:pt x="1" y="3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2"/>
                    <a:pt x="3" y="2"/>
                    <a:pt x="4" y="2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8" y="1"/>
                    <a:pt x="9" y="1"/>
                    <a:pt x="10" y="2"/>
                  </a:cubicBezTo>
                  <a:cubicBezTo>
                    <a:pt x="11" y="2"/>
                    <a:pt x="12" y="2"/>
                    <a:pt x="12" y="2"/>
                  </a:cubicBezTo>
                  <a:cubicBezTo>
                    <a:pt x="13" y="2"/>
                    <a:pt x="13" y="3"/>
                    <a:pt x="13" y="3"/>
                  </a:cubicBezTo>
                  <a:cubicBezTo>
                    <a:pt x="13" y="3"/>
                    <a:pt x="14" y="4"/>
                    <a:pt x="14" y="4"/>
                  </a:cubicBezTo>
                  <a:lnTo>
                    <a:pt x="14" y="16"/>
                  </a:lnTo>
                  <a:cubicBezTo>
                    <a:pt x="16" y="12"/>
                    <a:pt x="18" y="10"/>
                    <a:pt x="20" y="8"/>
                  </a:cubicBezTo>
                  <a:cubicBezTo>
                    <a:pt x="22" y="6"/>
                    <a:pt x="23" y="4"/>
                    <a:pt x="25" y="3"/>
                  </a:cubicBezTo>
                  <a:cubicBezTo>
                    <a:pt x="27" y="2"/>
                    <a:pt x="28" y="1"/>
                    <a:pt x="30" y="1"/>
                  </a:cubicBezTo>
                  <a:cubicBezTo>
                    <a:pt x="32" y="0"/>
                    <a:pt x="33" y="0"/>
                    <a:pt x="35" y="0"/>
                  </a:cubicBezTo>
                  <a:cubicBezTo>
                    <a:pt x="36" y="0"/>
                    <a:pt x="37" y="0"/>
                    <a:pt x="38" y="0"/>
                  </a:cubicBezTo>
                  <a:cubicBezTo>
                    <a:pt x="39" y="0"/>
                    <a:pt x="40" y="1"/>
                    <a:pt x="41" y="1"/>
                  </a:cubicBezTo>
                  <a:cubicBezTo>
                    <a:pt x="42" y="1"/>
                    <a:pt x="43" y="1"/>
                    <a:pt x="44" y="2"/>
                  </a:cubicBezTo>
                  <a:cubicBezTo>
                    <a:pt x="44" y="2"/>
                    <a:pt x="45" y="2"/>
                    <a:pt x="45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5"/>
                    <a:pt x="46" y="5"/>
                    <a:pt x="46" y="6"/>
                  </a:cubicBezTo>
                  <a:cubicBezTo>
                    <a:pt x="47" y="7"/>
                    <a:pt x="47" y="8"/>
                    <a:pt x="47" y="9"/>
                  </a:cubicBezTo>
                  <a:lnTo>
                    <a:pt x="47" y="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9" name="Freeform 212">
              <a:extLst>
                <a:ext uri="{FF2B5EF4-FFF2-40B4-BE49-F238E27FC236}">
                  <a16:creationId xmlns:a16="http://schemas.microsoft.com/office/drawing/2014/main" id="{67812BE6-4792-44F2-B877-B89464A43C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3" y="869"/>
              <a:ext cx="21" cy="38"/>
            </a:xfrm>
            <a:custGeom>
              <a:avLst/>
              <a:gdLst>
                <a:gd name="T0" fmla="*/ 46 w 46"/>
                <a:gd name="T1" fmla="*/ 9 h 86"/>
                <a:gd name="T2" fmla="*/ 46 w 46"/>
                <a:gd name="T3" fmla="*/ 9 h 86"/>
                <a:gd name="T4" fmla="*/ 46 w 46"/>
                <a:gd name="T5" fmla="*/ 13 h 86"/>
                <a:gd name="T6" fmla="*/ 45 w 46"/>
                <a:gd name="T7" fmla="*/ 15 h 86"/>
                <a:gd name="T8" fmla="*/ 45 w 46"/>
                <a:gd name="T9" fmla="*/ 16 h 86"/>
                <a:gd name="T10" fmla="*/ 44 w 46"/>
                <a:gd name="T11" fmla="*/ 16 h 86"/>
                <a:gd name="T12" fmla="*/ 42 w 46"/>
                <a:gd name="T13" fmla="*/ 16 h 86"/>
                <a:gd name="T14" fmla="*/ 40 w 46"/>
                <a:gd name="T15" fmla="*/ 15 h 86"/>
                <a:gd name="T16" fmla="*/ 37 w 46"/>
                <a:gd name="T17" fmla="*/ 14 h 86"/>
                <a:gd name="T18" fmla="*/ 33 w 46"/>
                <a:gd name="T19" fmla="*/ 14 h 86"/>
                <a:gd name="T20" fmla="*/ 29 w 46"/>
                <a:gd name="T21" fmla="*/ 15 h 86"/>
                <a:gd name="T22" fmla="*/ 25 w 46"/>
                <a:gd name="T23" fmla="*/ 18 h 86"/>
                <a:gd name="T24" fmla="*/ 20 w 46"/>
                <a:gd name="T25" fmla="*/ 23 h 86"/>
                <a:gd name="T26" fmla="*/ 14 w 46"/>
                <a:gd name="T27" fmla="*/ 31 h 86"/>
                <a:gd name="T28" fmla="*/ 14 w 46"/>
                <a:gd name="T29" fmla="*/ 83 h 86"/>
                <a:gd name="T30" fmla="*/ 14 w 46"/>
                <a:gd name="T31" fmla="*/ 84 h 86"/>
                <a:gd name="T32" fmla="*/ 13 w 46"/>
                <a:gd name="T33" fmla="*/ 85 h 86"/>
                <a:gd name="T34" fmla="*/ 10 w 46"/>
                <a:gd name="T35" fmla="*/ 85 h 86"/>
                <a:gd name="T36" fmla="*/ 7 w 46"/>
                <a:gd name="T37" fmla="*/ 86 h 86"/>
                <a:gd name="T38" fmla="*/ 3 w 46"/>
                <a:gd name="T39" fmla="*/ 85 h 86"/>
                <a:gd name="T40" fmla="*/ 1 w 46"/>
                <a:gd name="T41" fmla="*/ 85 h 86"/>
                <a:gd name="T42" fmla="*/ 0 w 46"/>
                <a:gd name="T43" fmla="*/ 84 h 86"/>
                <a:gd name="T44" fmla="*/ 0 w 46"/>
                <a:gd name="T45" fmla="*/ 83 h 86"/>
                <a:gd name="T46" fmla="*/ 0 w 46"/>
                <a:gd name="T47" fmla="*/ 4 h 86"/>
                <a:gd name="T48" fmla="*/ 0 w 46"/>
                <a:gd name="T49" fmla="*/ 3 h 86"/>
                <a:gd name="T50" fmla="*/ 1 w 46"/>
                <a:gd name="T51" fmla="*/ 2 h 86"/>
                <a:gd name="T52" fmla="*/ 3 w 46"/>
                <a:gd name="T53" fmla="*/ 2 h 86"/>
                <a:gd name="T54" fmla="*/ 6 w 46"/>
                <a:gd name="T55" fmla="*/ 1 h 86"/>
                <a:gd name="T56" fmla="*/ 9 w 46"/>
                <a:gd name="T57" fmla="*/ 2 h 86"/>
                <a:gd name="T58" fmla="*/ 11 w 46"/>
                <a:gd name="T59" fmla="*/ 2 h 86"/>
                <a:gd name="T60" fmla="*/ 12 w 46"/>
                <a:gd name="T61" fmla="*/ 3 h 86"/>
                <a:gd name="T62" fmla="*/ 13 w 46"/>
                <a:gd name="T63" fmla="*/ 4 h 86"/>
                <a:gd name="T64" fmla="*/ 13 w 46"/>
                <a:gd name="T65" fmla="*/ 16 h 86"/>
                <a:gd name="T66" fmla="*/ 19 w 46"/>
                <a:gd name="T67" fmla="*/ 8 h 86"/>
                <a:gd name="T68" fmla="*/ 24 w 46"/>
                <a:gd name="T69" fmla="*/ 3 h 86"/>
                <a:gd name="T70" fmla="*/ 29 w 46"/>
                <a:gd name="T71" fmla="*/ 1 h 86"/>
                <a:gd name="T72" fmla="*/ 34 w 46"/>
                <a:gd name="T73" fmla="*/ 0 h 86"/>
                <a:gd name="T74" fmla="*/ 37 w 46"/>
                <a:gd name="T75" fmla="*/ 0 h 86"/>
                <a:gd name="T76" fmla="*/ 40 w 46"/>
                <a:gd name="T77" fmla="*/ 1 h 86"/>
                <a:gd name="T78" fmla="*/ 43 w 46"/>
                <a:gd name="T79" fmla="*/ 2 h 86"/>
                <a:gd name="T80" fmla="*/ 44 w 46"/>
                <a:gd name="T81" fmla="*/ 3 h 86"/>
                <a:gd name="T82" fmla="*/ 45 w 46"/>
                <a:gd name="T83" fmla="*/ 3 h 86"/>
                <a:gd name="T84" fmla="*/ 45 w 46"/>
                <a:gd name="T85" fmla="*/ 4 h 86"/>
                <a:gd name="T86" fmla="*/ 46 w 46"/>
                <a:gd name="T87" fmla="*/ 6 h 86"/>
                <a:gd name="T88" fmla="*/ 46 w 46"/>
                <a:gd name="T89" fmla="*/ 9 h 86"/>
                <a:gd name="T90" fmla="*/ 46 w 46"/>
                <a:gd name="T91" fmla="*/ 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" h="86">
                  <a:moveTo>
                    <a:pt x="46" y="9"/>
                  </a:moveTo>
                  <a:lnTo>
                    <a:pt x="46" y="9"/>
                  </a:lnTo>
                  <a:cubicBezTo>
                    <a:pt x="46" y="11"/>
                    <a:pt x="46" y="12"/>
                    <a:pt x="46" y="13"/>
                  </a:cubicBezTo>
                  <a:cubicBezTo>
                    <a:pt x="46" y="13"/>
                    <a:pt x="45" y="14"/>
                    <a:pt x="45" y="15"/>
                  </a:cubicBezTo>
                  <a:cubicBezTo>
                    <a:pt x="45" y="15"/>
                    <a:pt x="45" y="15"/>
                    <a:pt x="45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3" y="16"/>
                    <a:pt x="42" y="16"/>
                    <a:pt x="42" y="16"/>
                  </a:cubicBezTo>
                  <a:cubicBezTo>
                    <a:pt x="41" y="15"/>
                    <a:pt x="40" y="15"/>
                    <a:pt x="40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4" y="14"/>
                    <a:pt x="33" y="14"/>
                  </a:cubicBezTo>
                  <a:cubicBezTo>
                    <a:pt x="32" y="14"/>
                    <a:pt x="30" y="14"/>
                    <a:pt x="29" y="15"/>
                  </a:cubicBezTo>
                  <a:cubicBezTo>
                    <a:pt x="28" y="15"/>
                    <a:pt x="26" y="16"/>
                    <a:pt x="25" y="18"/>
                  </a:cubicBezTo>
                  <a:cubicBezTo>
                    <a:pt x="23" y="19"/>
                    <a:pt x="21" y="21"/>
                    <a:pt x="20" y="23"/>
                  </a:cubicBezTo>
                  <a:cubicBezTo>
                    <a:pt x="18" y="25"/>
                    <a:pt x="16" y="28"/>
                    <a:pt x="14" y="31"/>
                  </a:cubicBezTo>
                  <a:lnTo>
                    <a:pt x="14" y="83"/>
                  </a:lnTo>
                  <a:cubicBezTo>
                    <a:pt x="14" y="83"/>
                    <a:pt x="14" y="84"/>
                    <a:pt x="14" y="84"/>
                  </a:cubicBezTo>
                  <a:cubicBezTo>
                    <a:pt x="14" y="84"/>
                    <a:pt x="13" y="85"/>
                    <a:pt x="13" y="85"/>
                  </a:cubicBezTo>
                  <a:cubicBezTo>
                    <a:pt x="12" y="85"/>
                    <a:pt x="11" y="85"/>
                    <a:pt x="10" y="85"/>
                  </a:cubicBezTo>
                  <a:cubicBezTo>
                    <a:pt x="9" y="85"/>
                    <a:pt x="8" y="86"/>
                    <a:pt x="7" y="86"/>
                  </a:cubicBezTo>
                  <a:cubicBezTo>
                    <a:pt x="5" y="86"/>
                    <a:pt x="4" y="85"/>
                    <a:pt x="3" y="85"/>
                  </a:cubicBezTo>
                  <a:cubicBezTo>
                    <a:pt x="2" y="85"/>
                    <a:pt x="2" y="85"/>
                    <a:pt x="1" y="85"/>
                  </a:cubicBezTo>
                  <a:cubicBezTo>
                    <a:pt x="1" y="85"/>
                    <a:pt x="0" y="84"/>
                    <a:pt x="0" y="84"/>
                  </a:cubicBezTo>
                  <a:cubicBezTo>
                    <a:pt x="0" y="84"/>
                    <a:pt x="0" y="83"/>
                    <a:pt x="0" y="83"/>
                  </a:cubicBezTo>
                  <a:lnTo>
                    <a:pt x="0" y="4"/>
                  </a:lnTo>
                  <a:cubicBezTo>
                    <a:pt x="0" y="4"/>
                    <a:pt x="0" y="3"/>
                    <a:pt x="0" y="3"/>
                  </a:cubicBezTo>
                  <a:cubicBezTo>
                    <a:pt x="0" y="3"/>
                    <a:pt x="0" y="2"/>
                    <a:pt x="1" y="2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8" y="1"/>
                    <a:pt x="9" y="1"/>
                    <a:pt x="9" y="2"/>
                  </a:cubicBezTo>
                  <a:cubicBezTo>
                    <a:pt x="10" y="2"/>
                    <a:pt x="11" y="2"/>
                    <a:pt x="11" y="2"/>
                  </a:cubicBezTo>
                  <a:cubicBezTo>
                    <a:pt x="12" y="2"/>
                    <a:pt x="12" y="3"/>
                    <a:pt x="12" y="3"/>
                  </a:cubicBezTo>
                  <a:cubicBezTo>
                    <a:pt x="13" y="3"/>
                    <a:pt x="13" y="4"/>
                    <a:pt x="13" y="4"/>
                  </a:cubicBezTo>
                  <a:lnTo>
                    <a:pt x="13" y="16"/>
                  </a:lnTo>
                  <a:cubicBezTo>
                    <a:pt x="15" y="12"/>
                    <a:pt x="17" y="10"/>
                    <a:pt x="19" y="8"/>
                  </a:cubicBezTo>
                  <a:cubicBezTo>
                    <a:pt x="21" y="6"/>
                    <a:pt x="22" y="4"/>
                    <a:pt x="24" y="3"/>
                  </a:cubicBezTo>
                  <a:cubicBezTo>
                    <a:pt x="26" y="2"/>
                    <a:pt x="28" y="1"/>
                    <a:pt x="29" y="1"/>
                  </a:cubicBezTo>
                  <a:cubicBezTo>
                    <a:pt x="31" y="0"/>
                    <a:pt x="33" y="0"/>
                    <a:pt x="34" y="0"/>
                  </a:cubicBezTo>
                  <a:cubicBezTo>
                    <a:pt x="35" y="0"/>
                    <a:pt x="36" y="0"/>
                    <a:pt x="37" y="0"/>
                  </a:cubicBezTo>
                  <a:cubicBezTo>
                    <a:pt x="38" y="0"/>
                    <a:pt x="39" y="1"/>
                    <a:pt x="40" y="1"/>
                  </a:cubicBezTo>
                  <a:cubicBezTo>
                    <a:pt x="41" y="1"/>
                    <a:pt x="42" y="1"/>
                    <a:pt x="43" y="2"/>
                  </a:cubicBezTo>
                  <a:cubicBezTo>
                    <a:pt x="44" y="2"/>
                    <a:pt x="44" y="2"/>
                    <a:pt x="44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6" y="5"/>
                    <a:pt x="46" y="5"/>
                    <a:pt x="46" y="6"/>
                  </a:cubicBezTo>
                  <a:cubicBezTo>
                    <a:pt x="46" y="7"/>
                    <a:pt x="46" y="8"/>
                    <a:pt x="46" y="9"/>
                  </a:cubicBezTo>
                  <a:lnTo>
                    <a:pt x="46" y="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0" name="Freeform 213">
              <a:extLst>
                <a:ext uri="{FF2B5EF4-FFF2-40B4-BE49-F238E27FC236}">
                  <a16:creationId xmlns:a16="http://schemas.microsoft.com/office/drawing/2014/main" id="{858BA299-BB74-485C-A3C4-9CCBD667E5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37" y="869"/>
              <a:ext cx="29" cy="38"/>
            </a:xfrm>
            <a:custGeom>
              <a:avLst/>
              <a:gdLst>
                <a:gd name="T0" fmla="*/ 64 w 64"/>
                <a:gd name="T1" fmla="*/ 83 h 87"/>
                <a:gd name="T2" fmla="*/ 64 w 64"/>
                <a:gd name="T3" fmla="*/ 83 h 87"/>
                <a:gd name="T4" fmla="*/ 64 w 64"/>
                <a:gd name="T5" fmla="*/ 84 h 87"/>
                <a:gd name="T6" fmla="*/ 62 w 64"/>
                <a:gd name="T7" fmla="*/ 85 h 87"/>
                <a:gd name="T8" fmla="*/ 58 w 64"/>
                <a:gd name="T9" fmla="*/ 86 h 87"/>
                <a:gd name="T10" fmla="*/ 55 w 64"/>
                <a:gd name="T11" fmla="*/ 85 h 87"/>
                <a:gd name="T12" fmla="*/ 53 w 64"/>
                <a:gd name="T13" fmla="*/ 84 h 87"/>
                <a:gd name="T14" fmla="*/ 52 w 64"/>
                <a:gd name="T15" fmla="*/ 83 h 87"/>
                <a:gd name="T16" fmla="*/ 52 w 64"/>
                <a:gd name="T17" fmla="*/ 75 h 87"/>
                <a:gd name="T18" fmla="*/ 40 w 64"/>
                <a:gd name="T19" fmla="*/ 84 h 87"/>
                <a:gd name="T20" fmla="*/ 27 w 64"/>
                <a:gd name="T21" fmla="*/ 87 h 87"/>
                <a:gd name="T22" fmla="*/ 16 w 64"/>
                <a:gd name="T23" fmla="*/ 85 h 87"/>
                <a:gd name="T24" fmla="*/ 7 w 64"/>
                <a:gd name="T25" fmla="*/ 80 h 87"/>
                <a:gd name="T26" fmla="*/ 2 w 64"/>
                <a:gd name="T27" fmla="*/ 73 h 87"/>
                <a:gd name="T28" fmla="*/ 0 w 64"/>
                <a:gd name="T29" fmla="*/ 63 h 87"/>
                <a:gd name="T30" fmla="*/ 2 w 64"/>
                <a:gd name="T31" fmla="*/ 51 h 87"/>
                <a:gd name="T32" fmla="*/ 10 w 64"/>
                <a:gd name="T33" fmla="*/ 43 h 87"/>
                <a:gd name="T34" fmla="*/ 23 w 64"/>
                <a:gd name="T35" fmla="*/ 38 h 87"/>
                <a:gd name="T36" fmla="*/ 39 w 64"/>
                <a:gd name="T37" fmla="*/ 37 h 87"/>
                <a:gd name="T38" fmla="*/ 50 w 64"/>
                <a:gd name="T39" fmla="*/ 37 h 87"/>
                <a:gd name="T40" fmla="*/ 50 w 64"/>
                <a:gd name="T41" fmla="*/ 30 h 87"/>
                <a:gd name="T42" fmla="*/ 49 w 64"/>
                <a:gd name="T43" fmla="*/ 22 h 87"/>
                <a:gd name="T44" fmla="*/ 46 w 64"/>
                <a:gd name="T45" fmla="*/ 17 h 87"/>
                <a:gd name="T46" fmla="*/ 40 w 64"/>
                <a:gd name="T47" fmla="*/ 13 h 87"/>
                <a:gd name="T48" fmla="*/ 32 w 64"/>
                <a:gd name="T49" fmla="*/ 12 h 87"/>
                <a:gd name="T50" fmla="*/ 22 w 64"/>
                <a:gd name="T51" fmla="*/ 13 h 87"/>
                <a:gd name="T52" fmla="*/ 15 w 64"/>
                <a:gd name="T53" fmla="*/ 16 h 87"/>
                <a:gd name="T54" fmla="*/ 10 w 64"/>
                <a:gd name="T55" fmla="*/ 19 h 87"/>
                <a:gd name="T56" fmla="*/ 6 w 64"/>
                <a:gd name="T57" fmla="*/ 20 h 87"/>
                <a:gd name="T58" fmla="*/ 5 w 64"/>
                <a:gd name="T59" fmla="*/ 20 h 87"/>
                <a:gd name="T60" fmla="*/ 4 w 64"/>
                <a:gd name="T61" fmla="*/ 19 h 87"/>
                <a:gd name="T62" fmla="*/ 4 w 64"/>
                <a:gd name="T63" fmla="*/ 17 h 87"/>
                <a:gd name="T64" fmla="*/ 4 w 64"/>
                <a:gd name="T65" fmla="*/ 14 h 87"/>
                <a:gd name="T66" fmla="*/ 4 w 64"/>
                <a:gd name="T67" fmla="*/ 11 h 87"/>
                <a:gd name="T68" fmla="*/ 5 w 64"/>
                <a:gd name="T69" fmla="*/ 9 h 87"/>
                <a:gd name="T70" fmla="*/ 9 w 64"/>
                <a:gd name="T71" fmla="*/ 6 h 87"/>
                <a:gd name="T72" fmla="*/ 16 w 64"/>
                <a:gd name="T73" fmla="*/ 3 h 87"/>
                <a:gd name="T74" fmla="*/ 24 w 64"/>
                <a:gd name="T75" fmla="*/ 1 h 87"/>
                <a:gd name="T76" fmla="*/ 33 w 64"/>
                <a:gd name="T77" fmla="*/ 0 h 87"/>
                <a:gd name="T78" fmla="*/ 48 w 64"/>
                <a:gd name="T79" fmla="*/ 2 h 87"/>
                <a:gd name="T80" fmla="*/ 57 w 64"/>
                <a:gd name="T81" fmla="*/ 8 h 87"/>
                <a:gd name="T82" fmla="*/ 63 w 64"/>
                <a:gd name="T83" fmla="*/ 17 h 87"/>
                <a:gd name="T84" fmla="*/ 64 w 64"/>
                <a:gd name="T85" fmla="*/ 30 h 87"/>
                <a:gd name="T86" fmla="*/ 64 w 64"/>
                <a:gd name="T87" fmla="*/ 83 h 87"/>
                <a:gd name="T88" fmla="*/ 50 w 64"/>
                <a:gd name="T89" fmla="*/ 47 h 87"/>
                <a:gd name="T90" fmla="*/ 50 w 64"/>
                <a:gd name="T91" fmla="*/ 47 h 87"/>
                <a:gd name="T92" fmla="*/ 38 w 64"/>
                <a:gd name="T93" fmla="*/ 47 h 87"/>
                <a:gd name="T94" fmla="*/ 27 w 64"/>
                <a:gd name="T95" fmla="*/ 48 h 87"/>
                <a:gd name="T96" fmla="*/ 20 w 64"/>
                <a:gd name="T97" fmla="*/ 51 h 87"/>
                <a:gd name="T98" fmla="*/ 16 w 64"/>
                <a:gd name="T99" fmla="*/ 56 h 87"/>
                <a:gd name="T100" fmla="*/ 15 w 64"/>
                <a:gd name="T101" fmla="*/ 62 h 87"/>
                <a:gd name="T102" fmla="*/ 18 w 64"/>
                <a:gd name="T103" fmla="*/ 72 h 87"/>
                <a:gd name="T104" fmla="*/ 29 w 64"/>
                <a:gd name="T105" fmla="*/ 75 h 87"/>
                <a:gd name="T106" fmla="*/ 40 w 64"/>
                <a:gd name="T107" fmla="*/ 73 h 87"/>
                <a:gd name="T108" fmla="*/ 50 w 64"/>
                <a:gd name="T109" fmla="*/ 64 h 87"/>
                <a:gd name="T110" fmla="*/ 50 w 64"/>
                <a:gd name="T111" fmla="*/ 4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" h="87">
                  <a:moveTo>
                    <a:pt x="64" y="83"/>
                  </a:moveTo>
                  <a:lnTo>
                    <a:pt x="64" y="83"/>
                  </a:lnTo>
                  <a:cubicBezTo>
                    <a:pt x="64" y="84"/>
                    <a:pt x="64" y="84"/>
                    <a:pt x="64" y="84"/>
                  </a:cubicBezTo>
                  <a:cubicBezTo>
                    <a:pt x="63" y="85"/>
                    <a:pt x="63" y="85"/>
                    <a:pt x="62" y="85"/>
                  </a:cubicBezTo>
                  <a:cubicBezTo>
                    <a:pt x="61" y="85"/>
                    <a:pt x="60" y="86"/>
                    <a:pt x="58" y="86"/>
                  </a:cubicBezTo>
                  <a:cubicBezTo>
                    <a:pt x="57" y="86"/>
                    <a:pt x="55" y="85"/>
                    <a:pt x="55" y="85"/>
                  </a:cubicBezTo>
                  <a:cubicBezTo>
                    <a:pt x="54" y="85"/>
                    <a:pt x="53" y="85"/>
                    <a:pt x="53" y="84"/>
                  </a:cubicBezTo>
                  <a:cubicBezTo>
                    <a:pt x="52" y="84"/>
                    <a:pt x="52" y="84"/>
                    <a:pt x="52" y="83"/>
                  </a:cubicBezTo>
                  <a:lnTo>
                    <a:pt x="52" y="75"/>
                  </a:lnTo>
                  <a:cubicBezTo>
                    <a:pt x="49" y="79"/>
                    <a:pt x="45" y="82"/>
                    <a:pt x="40" y="84"/>
                  </a:cubicBezTo>
                  <a:cubicBezTo>
                    <a:pt x="36" y="86"/>
                    <a:pt x="32" y="87"/>
                    <a:pt x="27" y="87"/>
                  </a:cubicBezTo>
                  <a:cubicBezTo>
                    <a:pt x="23" y="87"/>
                    <a:pt x="19" y="86"/>
                    <a:pt x="16" y="85"/>
                  </a:cubicBezTo>
                  <a:cubicBezTo>
                    <a:pt x="12" y="84"/>
                    <a:pt x="10" y="82"/>
                    <a:pt x="7" y="80"/>
                  </a:cubicBezTo>
                  <a:cubicBezTo>
                    <a:pt x="5" y="78"/>
                    <a:pt x="3" y="76"/>
                    <a:pt x="2" y="73"/>
                  </a:cubicBezTo>
                  <a:cubicBezTo>
                    <a:pt x="0" y="70"/>
                    <a:pt x="0" y="67"/>
                    <a:pt x="0" y="63"/>
                  </a:cubicBezTo>
                  <a:cubicBezTo>
                    <a:pt x="0" y="58"/>
                    <a:pt x="1" y="54"/>
                    <a:pt x="2" y="51"/>
                  </a:cubicBezTo>
                  <a:cubicBezTo>
                    <a:pt x="4" y="48"/>
                    <a:pt x="7" y="45"/>
                    <a:pt x="10" y="43"/>
                  </a:cubicBezTo>
                  <a:cubicBezTo>
                    <a:pt x="14" y="41"/>
                    <a:pt x="18" y="39"/>
                    <a:pt x="23" y="38"/>
                  </a:cubicBezTo>
                  <a:cubicBezTo>
                    <a:pt x="28" y="37"/>
                    <a:pt x="33" y="37"/>
                    <a:pt x="39" y="37"/>
                  </a:cubicBezTo>
                  <a:lnTo>
                    <a:pt x="50" y="37"/>
                  </a:lnTo>
                  <a:lnTo>
                    <a:pt x="50" y="30"/>
                  </a:lnTo>
                  <a:cubicBezTo>
                    <a:pt x="50" y="27"/>
                    <a:pt x="50" y="25"/>
                    <a:pt x="49" y="22"/>
                  </a:cubicBezTo>
                  <a:cubicBezTo>
                    <a:pt x="48" y="20"/>
                    <a:pt x="47" y="18"/>
                    <a:pt x="46" y="17"/>
                  </a:cubicBezTo>
                  <a:cubicBezTo>
                    <a:pt x="45" y="15"/>
                    <a:pt x="43" y="14"/>
                    <a:pt x="40" y="13"/>
                  </a:cubicBezTo>
                  <a:cubicBezTo>
                    <a:pt x="38" y="12"/>
                    <a:pt x="35" y="12"/>
                    <a:pt x="32" y="12"/>
                  </a:cubicBezTo>
                  <a:cubicBezTo>
                    <a:pt x="28" y="12"/>
                    <a:pt x="25" y="12"/>
                    <a:pt x="22" y="13"/>
                  </a:cubicBezTo>
                  <a:cubicBezTo>
                    <a:pt x="20" y="14"/>
                    <a:pt x="17" y="15"/>
                    <a:pt x="15" y="16"/>
                  </a:cubicBezTo>
                  <a:cubicBezTo>
                    <a:pt x="13" y="17"/>
                    <a:pt x="11" y="18"/>
                    <a:pt x="10" y="19"/>
                  </a:cubicBezTo>
                  <a:cubicBezTo>
                    <a:pt x="8" y="20"/>
                    <a:pt x="7" y="20"/>
                    <a:pt x="6" y="20"/>
                  </a:cubicBezTo>
                  <a:cubicBezTo>
                    <a:pt x="6" y="20"/>
                    <a:pt x="6" y="20"/>
                    <a:pt x="5" y="20"/>
                  </a:cubicBezTo>
                  <a:cubicBezTo>
                    <a:pt x="5" y="19"/>
                    <a:pt x="5" y="19"/>
                    <a:pt x="4" y="19"/>
                  </a:cubicBezTo>
                  <a:cubicBezTo>
                    <a:pt x="4" y="18"/>
                    <a:pt x="4" y="18"/>
                    <a:pt x="4" y="17"/>
                  </a:cubicBezTo>
                  <a:cubicBezTo>
                    <a:pt x="4" y="16"/>
                    <a:pt x="4" y="15"/>
                    <a:pt x="4" y="14"/>
                  </a:cubicBezTo>
                  <a:cubicBezTo>
                    <a:pt x="4" y="13"/>
                    <a:pt x="4" y="12"/>
                    <a:pt x="4" y="11"/>
                  </a:cubicBezTo>
                  <a:cubicBezTo>
                    <a:pt x="4" y="10"/>
                    <a:pt x="5" y="9"/>
                    <a:pt x="5" y="9"/>
                  </a:cubicBezTo>
                  <a:cubicBezTo>
                    <a:pt x="6" y="8"/>
                    <a:pt x="7" y="7"/>
                    <a:pt x="9" y="6"/>
                  </a:cubicBezTo>
                  <a:cubicBezTo>
                    <a:pt x="11" y="5"/>
                    <a:pt x="14" y="4"/>
                    <a:pt x="16" y="3"/>
                  </a:cubicBezTo>
                  <a:cubicBezTo>
                    <a:pt x="19" y="2"/>
                    <a:pt x="21" y="2"/>
                    <a:pt x="24" y="1"/>
                  </a:cubicBezTo>
                  <a:cubicBezTo>
                    <a:pt x="27" y="1"/>
                    <a:pt x="30" y="0"/>
                    <a:pt x="33" y="0"/>
                  </a:cubicBezTo>
                  <a:cubicBezTo>
                    <a:pt x="39" y="0"/>
                    <a:pt x="44" y="1"/>
                    <a:pt x="48" y="2"/>
                  </a:cubicBezTo>
                  <a:cubicBezTo>
                    <a:pt x="52" y="3"/>
                    <a:pt x="55" y="5"/>
                    <a:pt x="57" y="8"/>
                  </a:cubicBezTo>
                  <a:cubicBezTo>
                    <a:pt x="60" y="10"/>
                    <a:pt x="62" y="13"/>
                    <a:pt x="63" y="17"/>
                  </a:cubicBezTo>
                  <a:cubicBezTo>
                    <a:pt x="64" y="21"/>
                    <a:pt x="64" y="25"/>
                    <a:pt x="64" y="30"/>
                  </a:cubicBezTo>
                  <a:lnTo>
                    <a:pt x="64" y="83"/>
                  </a:lnTo>
                  <a:close/>
                  <a:moveTo>
                    <a:pt x="50" y="47"/>
                  </a:moveTo>
                  <a:lnTo>
                    <a:pt x="50" y="47"/>
                  </a:lnTo>
                  <a:lnTo>
                    <a:pt x="38" y="47"/>
                  </a:lnTo>
                  <a:cubicBezTo>
                    <a:pt x="34" y="47"/>
                    <a:pt x="30" y="47"/>
                    <a:pt x="27" y="48"/>
                  </a:cubicBezTo>
                  <a:cubicBezTo>
                    <a:pt x="24" y="49"/>
                    <a:pt x="22" y="50"/>
                    <a:pt x="20" y="51"/>
                  </a:cubicBezTo>
                  <a:cubicBezTo>
                    <a:pt x="18" y="52"/>
                    <a:pt x="17" y="54"/>
                    <a:pt x="16" y="56"/>
                  </a:cubicBezTo>
                  <a:cubicBezTo>
                    <a:pt x="15" y="58"/>
                    <a:pt x="15" y="60"/>
                    <a:pt x="15" y="62"/>
                  </a:cubicBezTo>
                  <a:cubicBezTo>
                    <a:pt x="15" y="66"/>
                    <a:pt x="16" y="69"/>
                    <a:pt x="18" y="72"/>
                  </a:cubicBezTo>
                  <a:cubicBezTo>
                    <a:pt x="21" y="74"/>
                    <a:pt x="25" y="75"/>
                    <a:pt x="29" y="75"/>
                  </a:cubicBezTo>
                  <a:cubicBezTo>
                    <a:pt x="33" y="75"/>
                    <a:pt x="37" y="74"/>
                    <a:pt x="40" y="73"/>
                  </a:cubicBezTo>
                  <a:cubicBezTo>
                    <a:pt x="43" y="71"/>
                    <a:pt x="46" y="68"/>
                    <a:pt x="50" y="64"/>
                  </a:cubicBezTo>
                  <a:lnTo>
                    <a:pt x="50" y="4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1" name="Freeform 214">
              <a:extLst>
                <a:ext uri="{FF2B5EF4-FFF2-40B4-BE49-F238E27FC236}">
                  <a16:creationId xmlns:a16="http://schemas.microsoft.com/office/drawing/2014/main" id="{9858DD87-E2FA-45AC-9D65-7244A71EBA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2" y="869"/>
              <a:ext cx="33" cy="52"/>
            </a:xfrm>
            <a:custGeom>
              <a:avLst/>
              <a:gdLst>
                <a:gd name="T0" fmla="*/ 46 w 75"/>
                <a:gd name="T1" fmla="*/ 84 h 116"/>
                <a:gd name="T2" fmla="*/ 46 w 75"/>
                <a:gd name="T3" fmla="*/ 84 h 116"/>
                <a:gd name="T4" fmla="*/ 36 w 75"/>
                <a:gd name="T5" fmla="*/ 113 h 116"/>
                <a:gd name="T6" fmla="*/ 33 w 75"/>
                <a:gd name="T7" fmla="*/ 115 h 116"/>
                <a:gd name="T8" fmla="*/ 26 w 75"/>
                <a:gd name="T9" fmla="*/ 116 h 116"/>
                <a:gd name="T10" fmla="*/ 23 w 75"/>
                <a:gd name="T11" fmla="*/ 116 h 116"/>
                <a:gd name="T12" fmla="*/ 21 w 75"/>
                <a:gd name="T13" fmla="*/ 115 h 116"/>
                <a:gd name="T14" fmla="*/ 20 w 75"/>
                <a:gd name="T15" fmla="*/ 113 h 116"/>
                <a:gd name="T16" fmla="*/ 20 w 75"/>
                <a:gd name="T17" fmla="*/ 111 h 116"/>
                <a:gd name="T18" fmla="*/ 31 w 75"/>
                <a:gd name="T19" fmla="*/ 84 h 116"/>
                <a:gd name="T20" fmla="*/ 30 w 75"/>
                <a:gd name="T21" fmla="*/ 83 h 116"/>
                <a:gd name="T22" fmla="*/ 29 w 75"/>
                <a:gd name="T23" fmla="*/ 81 h 116"/>
                <a:gd name="T24" fmla="*/ 1 w 75"/>
                <a:gd name="T25" fmla="*/ 6 h 116"/>
                <a:gd name="T26" fmla="*/ 0 w 75"/>
                <a:gd name="T27" fmla="*/ 3 h 116"/>
                <a:gd name="T28" fmla="*/ 1 w 75"/>
                <a:gd name="T29" fmla="*/ 2 h 116"/>
                <a:gd name="T30" fmla="*/ 3 w 75"/>
                <a:gd name="T31" fmla="*/ 1 h 116"/>
                <a:gd name="T32" fmla="*/ 7 w 75"/>
                <a:gd name="T33" fmla="*/ 0 h 116"/>
                <a:gd name="T34" fmla="*/ 11 w 75"/>
                <a:gd name="T35" fmla="*/ 1 h 116"/>
                <a:gd name="T36" fmla="*/ 13 w 75"/>
                <a:gd name="T37" fmla="*/ 1 h 116"/>
                <a:gd name="T38" fmla="*/ 15 w 75"/>
                <a:gd name="T39" fmla="*/ 2 h 116"/>
                <a:gd name="T40" fmla="*/ 16 w 75"/>
                <a:gd name="T41" fmla="*/ 4 h 116"/>
                <a:gd name="T42" fmla="*/ 38 w 75"/>
                <a:gd name="T43" fmla="*/ 67 h 116"/>
                <a:gd name="T44" fmla="*/ 38 w 75"/>
                <a:gd name="T45" fmla="*/ 67 h 116"/>
                <a:gd name="T46" fmla="*/ 60 w 75"/>
                <a:gd name="T47" fmla="*/ 4 h 116"/>
                <a:gd name="T48" fmla="*/ 61 w 75"/>
                <a:gd name="T49" fmla="*/ 1 h 116"/>
                <a:gd name="T50" fmla="*/ 64 w 75"/>
                <a:gd name="T51" fmla="*/ 1 h 116"/>
                <a:gd name="T52" fmla="*/ 68 w 75"/>
                <a:gd name="T53" fmla="*/ 0 h 116"/>
                <a:gd name="T54" fmla="*/ 72 w 75"/>
                <a:gd name="T55" fmla="*/ 1 h 116"/>
                <a:gd name="T56" fmla="*/ 74 w 75"/>
                <a:gd name="T57" fmla="*/ 2 h 116"/>
                <a:gd name="T58" fmla="*/ 75 w 75"/>
                <a:gd name="T59" fmla="*/ 3 h 116"/>
                <a:gd name="T60" fmla="*/ 74 w 75"/>
                <a:gd name="T61" fmla="*/ 6 h 116"/>
                <a:gd name="T62" fmla="*/ 46 w 75"/>
                <a:gd name="T63" fmla="*/ 8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116">
                  <a:moveTo>
                    <a:pt x="46" y="84"/>
                  </a:moveTo>
                  <a:lnTo>
                    <a:pt x="46" y="84"/>
                  </a:lnTo>
                  <a:lnTo>
                    <a:pt x="36" y="113"/>
                  </a:lnTo>
                  <a:cubicBezTo>
                    <a:pt x="35" y="114"/>
                    <a:pt x="34" y="115"/>
                    <a:pt x="33" y="115"/>
                  </a:cubicBezTo>
                  <a:cubicBezTo>
                    <a:pt x="32" y="116"/>
                    <a:pt x="29" y="116"/>
                    <a:pt x="26" y="116"/>
                  </a:cubicBezTo>
                  <a:cubicBezTo>
                    <a:pt x="25" y="116"/>
                    <a:pt x="24" y="116"/>
                    <a:pt x="23" y="116"/>
                  </a:cubicBezTo>
                  <a:cubicBezTo>
                    <a:pt x="22" y="115"/>
                    <a:pt x="21" y="115"/>
                    <a:pt x="21" y="115"/>
                  </a:cubicBezTo>
                  <a:cubicBezTo>
                    <a:pt x="20" y="115"/>
                    <a:pt x="20" y="114"/>
                    <a:pt x="20" y="113"/>
                  </a:cubicBezTo>
                  <a:cubicBezTo>
                    <a:pt x="20" y="113"/>
                    <a:pt x="20" y="112"/>
                    <a:pt x="20" y="111"/>
                  </a:cubicBezTo>
                  <a:lnTo>
                    <a:pt x="31" y="84"/>
                  </a:lnTo>
                  <a:cubicBezTo>
                    <a:pt x="31" y="84"/>
                    <a:pt x="30" y="83"/>
                    <a:pt x="30" y="83"/>
                  </a:cubicBezTo>
                  <a:cubicBezTo>
                    <a:pt x="29" y="82"/>
                    <a:pt x="29" y="82"/>
                    <a:pt x="29" y="81"/>
                  </a:cubicBezTo>
                  <a:lnTo>
                    <a:pt x="1" y="6"/>
                  </a:lnTo>
                  <a:cubicBezTo>
                    <a:pt x="0" y="5"/>
                    <a:pt x="0" y="4"/>
                    <a:pt x="0" y="3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4" y="1"/>
                    <a:pt x="5" y="0"/>
                    <a:pt x="7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1"/>
                    <a:pt x="13" y="1"/>
                  </a:cubicBezTo>
                  <a:cubicBezTo>
                    <a:pt x="14" y="1"/>
                    <a:pt x="15" y="2"/>
                    <a:pt x="15" y="2"/>
                  </a:cubicBezTo>
                  <a:cubicBezTo>
                    <a:pt x="15" y="3"/>
                    <a:pt x="15" y="3"/>
                    <a:pt x="16" y="4"/>
                  </a:cubicBezTo>
                  <a:lnTo>
                    <a:pt x="38" y="67"/>
                  </a:lnTo>
                  <a:lnTo>
                    <a:pt x="38" y="67"/>
                  </a:lnTo>
                  <a:lnTo>
                    <a:pt x="60" y="4"/>
                  </a:lnTo>
                  <a:cubicBezTo>
                    <a:pt x="60" y="2"/>
                    <a:pt x="61" y="2"/>
                    <a:pt x="61" y="1"/>
                  </a:cubicBezTo>
                  <a:cubicBezTo>
                    <a:pt x="62" y="1"/>
                    <a:pt x="63" y="1"/>
                    <a:pt x="64" y="1"/>
                  </a:cubicBezTo>
                  <a:cubicBezTo>
                    <a:pt x="65" y="1"/>
                    <a:pt x="66" y="0"/>
                    <a:pt x="68" y="0"/>
                  </a:cubicBezTo>
                  <a:cubicBezTo>
                    <a:pt x="69" y="0"/>
                    <a:pt x="71" y="1"/>
                    <a:pt x="72" y="1"/>
                  </a:cubicBezTo>
                  <a:cubicBezTo>
                    <a:pt x="73" y="1"/>
                    <a:pt x="74" y="1"/>
                    <a:pt x="74" y="2"/>
                  </a:cubicBezTo>
                  <a:cubicBezTo>
                    <a:pt x="75" y="2"/>
                    <a:pt x="75" y="2"/>
                    <a:pt x="75" y="3"/>
                  </a:cubicBezTo>
                  <a:cubicBezTo>
                    <a:pt x="75" y="4"/>
                    <a:pt x="75" y="5"/>
                    <a:pt x="74" y="6"/>
                  </a:cubicBezTo>
                  <a:lnTo>
                    <a:pt x="46" y="8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2" name="Freeform 215">
              <a:extLst>
                <a:ext uri="{FF2B5EF4-FFF2-40B4-BE49-F238E27FC236}">
                  <a16:creationId xmlns:a16="http://schemas.microsoft.com/office/drawing/2014/main" id="{D161EB72-EE14-4441-86A6-1AF8E35DBD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7" y="2345"/>
              <a:ext cx="26" cy="50"/>
            </a:xfrm>
            <a:custGeom>
              <a:avLst/>
              <a:gdLst>
                <a:gd name="T0" fmla="*/ 58 w 58"/>
                <a:gd name="T1" fmla="*/ 107 h 113"/>
                <a:gd name="T2" fmla="*/ 58 w 58"/>
                <a:gd name="T3" fmla="*/ 107 h 113"/>
                <a:gd name="T4" fmla="*/ 58 w 58"/>
                <a:gd name="T5" fmla="*/ 110 h 113"/>
                <a:gd name="T6" fmla="*/ 58 w 58"/>
                <a:gd name="T7" fmla="*/ 112 h 113"/>
                <a:gd name="T8" fmla="*/ 57 w 58"/>
                <a:gd name="T9" fmla="*/ 113 h 113"/>
                <a:gd name="T10" fmla="*/ 55 w 58"/>
                <a:gd name="T11" fmla="*/ 113 h 113"/>
                <a:gd name="T12" fmla="*/ 5 w 58"/>
                <a:gd name="T13" fmla="*/ 113 h 113"/>
                <a:gd name="T14" fmla="*/ 2 w 58"/>
                <a:gd name="T15" fmla="*/ 112 h 113"/>
                <a:gd name="T16" fmla="*/ 0 w 58"/>
                <a:gd name="T17" fmla="*/ 107 h 113"/>
                <a:gd name="T18" fmla="*/ 0 w 58"/>
                <a:gd name="T19" fmla="*/ 2 h 113"/>
                <a:gd name="T20" fmla="*/ 0 w 58"/>
                <a:gd name="T21" fmla="*/ 1 h 113"/>
                <a:gd name="T22" fmla="*/ 1 w 58"/>
                <a:gd name="T23" fmla="*/ 0 h 113"/>
                <a:gd name="T24" fmla="*/ 4 w 58"/>
                <a:gd name="T25" fmla="*/ 0 h 113"/>
                <a:gd name="T26" fmla="*/ 7 w 58"/>
                <a:gd name="T27" fmla="*/ 0 h 113"/>
                <a:gd name="T28" fmla="*/ 11 w 58"/>
                <a:gd name="T29" fmla="*/ 0 h 113"/>
                <a:gd name="T30" fmla="*/ 13 w 58"/>
                <a:gd name="T31" fmla="*/ 0 h 113"/>
                <a:gd name="T32" fmla="*/ 14 w 58"/>
                <a:gd name="T33" fmla="*/ 1 h 113"/>
                <a:gd name="T34" fmla="*/ 15 w 58"/>
                <a:gd name="T35" fmla="*/ 2 h 113"/>
                <a:gd name="T36" fmla="*/ 15 w 58"/>
                <a:gd name="T37" fmla="*/ 100 h 113"/>
                <a:gd name="T38" fmla="*/ 55 w 58"/>
                <a:gd name="T39" fmla="*/ 100 h 113"/>
                <a:gd name="T40" fmla="*/ 57 w 58"/>
                <a:gd name="T41" fmla="*/ 101 h 113"/>
                <a:gd name="T42" fmla="*/ 58 w 58"/>
                <a:gd name="T43" fmla="*/ 102 h 113"/>
                <a:gd name="T44" fmla="*/ 58 w 58"/>
                <a:gd name="T45" fmla="*/ 104 h 113"/>
                <a:gd name="T46" fmla="*/ 58 w 58"/>
                <a:gd name="T47" fmla="*/ 107 h 113"/>
                <a:gd name="T48" fmla="*/ 58 w 58"/>
                <a:gd name="T49" fmla="*/ 10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" h="113">
                  <a:moveTo>
                    <a:pt x="58" y="107"/>
                  </a:moveTo>
                  <a:lnTo>
                    <a:pt x="58" y="107"/>
                  </a:lnTo>
                  <a:cubicBezTo>
                    <a:pt x="58" y="108"/>
                    <a:pt x="58" y="109"/>
                    <a:pt x="58" y="110"/>
                  </a:cubicBezTo>
                  <a:cubicBezTo>
                    <a:pt x="58" y="110"/>
                    <a:pt x="58" y="111"/>
                    <a:pt x="58" y="112"/>
                  </a:cubicBezTo>
                  <a:cubicBezTo>
                    <a:pt x="57" y="112"/>
                    <a:pt x="57" y="113"/>
                    <a:pt x="57" y="113"/>
                  </a:cubicBezTo>
                  <a:cubicBezTo>
                    <a:pt x="56" y="113"/>
                    <a:pt x="56" y="113"/>
                    <a:pt x="55" y="113"/>
                  </a:cubicBezTo>
                  <a:lnTo>
                    <a:pt x="5" y="113"/>
                  </a:lnTo>
                  <a:cubicBezTo>
                    <a:pt x="4" y="113"/>
                    <a:pt x="3" y="113"/>
                    <a:pt x="2" y="112"/>
                  </a:cubicBezTo>
                  <a:cubicBezTo>
                    <a:pt x="0" y="111"/>
                    <a:pt x="0" y="109"/>
                    <a:pt x="0" y="107"/>
                  </a:cubicBezTo>
                  <a:lnTo>
                    <a:pt x="0" y="2"/>
                  </a:ln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2"/>
                    <a:pt x="15" y="2"/>
                    <a:pt x="15" y="2"/>
                  </a:cubicBezTo>
                  <a:lnTo>
                    <a:pt x="15" y="100"/>
                  </a:lnTo>
                  <a:lnTo>
                    <a:pt x="55" y="100"/>
                  </a:lnTo>
                  <a:cubicBezTo>
                    <a:pt x="56" y="100"/>
                    <a:pt x="56" y="100"/>
                    <a:pt x="57" y="101"/>
                  </a:cubicBezTo>
                  <a:cubicBezTo>
                    <a:pt x="57" y="101"/>
                    <a:pt x="57" y="101"/>
                    <a:pt x="58" y="102"/>
                  </a:cubicBezTo>
                  <a:cubicBezTo>
                    <a:pt x="58" y="102"/>
                    <a:pt x="58" y="103"/>
                    <a:pt x="58" y="104"/>
                  </a:cubicBezTo>
                  <a:cubicBezTo>
                    <a:pt x="58" y="105"/>
                    <a:pt x="58" y="106"/>
                    <a:pt x="58" y="107"/>
                  </a:cubicBezTo>
                  <a:lnTo>
                    <a:pt x="58" y="10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3" name="Freeform 216">
              <a:extLst>
                <a:ext uri="{FF2B5EF4-FFF2-40B4-BE49-F238E27FC236}">
                  <a16:creationId xmlns:a16="http://schemas.microsoft.com/office/drawing/2014/main" id="{C5621C53-030E-4761-8D18-155AA31F9A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19" y="2343"/>
              <a:ext cx="8" cy="52"/>
            </a:xfrm>
            <a:custGeom>
              <a:avLst/>
              <a:gdLst>
                <a:gd name="T0" fmla="*/ 16 w 18"/>
                <a:gd name="T1" fmla="*/ 114 h 117"/>
                <a:gd name="T2" fmla="*/ 16 w 18"/>
                <a:gd name="T3" fmla="*/ 114 h 117"/>
                <a:gd name="T4" fmla="*/ 16 w 18"/>
                <a:gd name="T5" fmla="*/ 115 h 117"/>
                <a:gd name="T6" fmla="*/ 15 w 18"/>
                <a:gd name="T7" fmla="*/ 116 h 117"/>
                <a:gd name="T8" fmla="*/ 13 w 18"/>
                <a:gd name="T9" fmla="*/ 117 h 117"/>
                <a:gd name="T10" fmla="*/ 9 w 18"/>
                <a:gd name="T11" fmla="*/ 117 h 117"/>
                <a:gd name="T12" fmla="*/ 6 w 18"/>
                <a:gd name="T13" fmla="*/ 117 h 117"/>
                <a:gd name="T14" fmla="*/ 3 w 18"/>
                <a:gd name="T15" fmla="*/ 116 h 117"/>
                <a:gd name="T16" fmla="*/ 2 w 18"/>
                <a:gd name="T17" fmla="*/ 115 h 117"/>
                <a:gd name="T18" fmla="*/ 2 w 18"/>
                <a:gd name="T19" fmla="*/ 114 h 117"/>
                <a:gd name="T20" fmla="*/ 2 w 18"/>
                <a:gd name="T21" fmla="*/ 35 h 117"/>
                <a:gd name="T22" fmla="*/ 2 w 18"/>
                <a:gd name="T23" fmla="*/ 34 h 117"/>
                <a:gd name="T24" fmla="*/ 3 w 18"/>
                <a:gd name="T25" fmla="*/ 33 h 117"/>
                <a:gd name="T26" fmla="*/ 6 w 18"/>
                <a:gd name="T27" fmla="*/ 33 h 117"/>
                <a:gd name="T28" fmla="*/ 9 w 18"/>
                <a:gd name="T29" fmla="*/ 33 h 117"/>
                <a:gd name="T30" fmla="*/ 13 w 18"/>
                <a:gd name="T31" fmla="*/ 33 h 117"/>
                <a:gd name="T32" fmla="*/ 15 w 18"/>
                <a:gd name="T33" fmla="*/ 33 h 117"/>
                <a:gd name="T34" fmla="*/ 16 w 18"/>
                <a:gd name="T35" fmla="*/ 34 h 117"/>
                <a:gd name="T36" fmla="*/ 16 w 18"/>
                <a:gd name="T37" fmla="*/ 35 h 117"/>
                <a:gd name="T38" fmla="*/ 16 w 18"/>
                <a:gd name="T39" fmla="*/ 114 h 117"/>
                <a:gd name="T40" fmla="*/ 18 w 18"/>
                <a:gd name="T41" fmla="*/ 9 h 117"/>
                <a:gd name="T42" fmla="*/ 18 w 18"/>
                <a:gd name="T43" fmla="*/ 9 h 117"/>
                <a:gd name="T44" fmla="*/ 16 w 18"/>
                <a:gd name="T45" fmla="*/ 16 h 117"/>
                <a:gd name="T46" fmla="*/ 9 w 18"/>
                <a:gd name="T47" fmla="*/ 18 h 117"/>
                <a:gd name="T48" fmla="*/ 2 w 18"/>
                <a:gd name="T49" fmla="*/ 16 h 117"/>
                <a:gd name="T50" fmla="*/ 0 w 18"/>
                <a:gd name="T51" fmla="*/ 9 h 117"/>
                <a:gd name="T52" fmla="*/ 2 w 18"/>
                <a:gd name="T53" fmla="*/ 2 h 117"/>
                <a:gd name="T54" fmla="*/ 9 w 18"/>
                <a:gd name="T55" fmla="*/ 0 h 117"/>
                <a:gd name="T56" fmla="*/ 16 w 18"/>
                <a:gd name="T57" fmla="*/ 2 h 117"/>
                <a:gd name="T58" fmla="*/ 18 w 18"/>
                <a:gd name="T59" fmla="*/ 9 h 117"/>
                <a:gd name="T60" fmla="*/ 18 w 18"/>
                <a:gd name="T61" fmla="*/ 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" h="117">
                  <a:moveTo>
                    <a:pt x="16" y="114"/>
                  </a:moveTo>
                  <a:lnTo>
                    <a:pt x="16" y="114"/>
                  </a:lnTo>
                  <a:cubicBezTo>
                    <a:pt x="16" y="115"/>
                    <a:pt x="16" y="115"/>
                    <a:pt x="16" y="115"/>
                  </a:cubicBezTo>
                  <a:cubicBezTo>
                    <a:pt x="16" y="116"/>
                    <a:pt x="15" y="116"/>
                    <a:pt x="15" y="116"/>
                  </a:cubicBezTo>
                  <a:cubicBezTo>
                    <a:pt x="14" y="116"/>
                    <a:pt x="14" y="116"/>
                    <a:pt x="13" y="117"/>
                  </a:cubicBezTo>
                  <a:cubicBezTo>
                    <a:pt x="12" y="117"/>
                    <a:pt x="10" y="117"/>
                    <a:pt x="9" y="117"/>
                  </a:cubicBezTo>
                  <a:cubicBezTo>
                    <a:pt x="8" y="117"/>
                    <a:pt x="6" y="117"/>
                    <a:pt x="6" y="117"/>
                  </a:cubicBezTo>
                  <a:cubicBezTo>
                    <a:pt x="5" y="116"/>
                    <a:pt x="4" y="116"/>
                    <a:pt x="3" y="116"/>
                  </a:cubicBezTo>
                  <a:cubicBezTo>
                    <a:pt x="3" y="116"/>
                    <a:pt x="2" y="116"/>
                    <a:pt x="2" y="115"/>
                  </a:cubicBezTo>
                  <a:cubicBezTo>
                    <a:pt x="2" y="115"/>
                    <a:pt x="2" y="115"/>
                    <a:pt x="2" y="114"/>
                  </a:cubicBezTo>
                  <a:lnTo>
                    <a:pt x="2" y="35"/>
                  </a:lnTo>
                  <a:cubicBezTo>
                    <a:pt x="2" y="35"/>
                    <a:pt x="2" y="35"/>
                    <a:pt x="2" y="34"/>
                  </a:cubicBezTo>
                  <a:cubicBezTo>
                    <a:pt x="2" y="34"/>
                    <a:pt x="3" y="34"/>
                    <a:pt x="3" y="33"/>
                  </a:cubicBezTo>
                  <a:cubicBezTo>
                    <a:pt x="4" y="33"/>
                    <a:pt x="5" y="33"/>
                    <a:pt x="6" y="33"/>
                  </a:cubicBezTo>
                  <a:cubicBezTo>
                    <a:pt x="6" y="33"/>
                    <a:pt x="8" y="33"/>
                    <a:pt x="9" y="33"/>
                  </a:cubicBezTo>
                  <a:cubicBezTo>
                    <a:pt x="10" y="33"/>
                    <a:pt x="12" y="33"/>
                    <a:pt x="13" y="33"/>
                  </a:cubicBezTo>
                  <a:cubicBezTo>
                    <a:pt x="14" y="33"/>
                    <a:pt x="14" y="33"/>
                    <a:pt x="15" y="33"/>
                  </a:cubicBezTo>
                  <a:cubicBezTo>
                    <a:pt x="15" y="34"/>
                    <a:pt x="16" y="34"/>
                    <a:pt x="16" y="34"/>
                  </a:cubicBezTo>
                  <a:cubicBezTo>
                    <a:pt x="16" y="35"/>
                    <a:pt x="16" y="35"/>
                    <a:pt x="16" y="35"/>
                  </a:cubicBezTo>
                  <a:lnTo>
                    <a:pt x="16" y="114"/>
                  </a:lnTo>
                  <a:close/>
                  <a:moveTo>
                    <a:pt x="18" y="9"/>
                  </a:moveTo>
                  <a:lnTo>
                    <a:pt x="18" y="9"/>
                  </a:lnTo>
                  <a:cubicBezTo>
                    <a:pt x="18" y="12"/>
                    <a:pt x="17" y="15"/>
                    <a:pt x="16" y="16"/>
                  </a:cubicBezTo>
                  <a:cubicBezTo>
                    <a:pt x="15" y="17"/>
                    <a:pt x="12" y="18"/>
                    <a:pt x="9" y="18"/>
                  </a:cubicBezTo>
                  <a:cubicBezTo>
                    <a:pt x="6" y="18"/>
                    <a:pt x="3" y="17"/>
                    <a:pt x="2" y="16"/>
                  </a:cubicBezTo>
                  <a:cubicBezTo>
                    <a:pt x="1" y="15"/>
                    <a:pt x="0" y="12"/>
                    <a:pt x="0" y="9"/>
                  </a:cubicBezTo>
                  <a:cubicBezTo>
                    <a:pt x="0" y="6"/>
                    <a:pt x="1" y="3"/>
                    <a:pt x="2" y="2"/>
                  </a:cubicBezTo>
                  <a:cubicBezTo>
                    <a:pt x="3" y="1"/>
                    <a:pt x="6" y="0"/>
                    <a:pt x="9" y="0"/>
                  </a:cubicBezTo>
                  <a:cubicBezTo>
                    <a:pt x="13" y="0"/>
                    <a:pt x="15" y="1"/>
                    <a:pt x="16" y="2"/>
                  </a:cubicBezTo>
                  <a:cubicBezTo>
                    <a:pt x="17" y="3"/>
                    <a:pt x="18" y="5"/>
                    <a:pt x="18" y="9"/>
                  </a:cubicBezTo>
                  <a:lnTo>
                    <a:pt x="18" y="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4" name="Freeform 217">
              <a:extLst>
                <a:ext uri="{FF2B5EF4-FFF2-40B4-BE49-F238E27FC236}">
                  <a16:creationId xmlns:a16="http://schemas.microsoft.com/office/drawing/2014/main" id="{369F67F6-A9C8-4DA2-9FA7-A3BA4F97C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8" y="2357"/>
              <a:ext cx="30" cy="38"/>
            </a:xfrm>
            <a:custGeom>
              <a:avLst/>
              <a:gdLst>
                <a:gd name="T0" fmla="*/ 67 w 67"/>
                <a:gd name="T1" fmla="*/ 83 h 86"/>
                <a:gd name="T2" fmla="*/ 67 w 67"/>
                <a:gd name="T3" fmla="*/ 83 h 86"/>
                <a:gd name="T4" fmla="*/ 67 w 67"/>
                <a:gd name="T5" fmla="*/ 84 h 86"/>
                <a:gd name="T6" fmla="*/ 66 w 67"/>
                <a:gd name="T7" fmla="*/ 85 h 86"/>
                <a:gd name="T8" fmla="*/ 64 w 67"/>
                <a:gd name="T9" fmla="*/ 86 h 86"/>
                <a:gd name="T10" fmla="*/ 60 w 67"/>
                <a:gd name="T11" fmla="*/ 86 h 86"/>
                <a:gd name="T12" fmla="*/ 57 w 67"/>
                <a:gd name="T13" fmla="*/ 86 h 86"/>
                <a:gd name="T14" fmla="*/ 55 w 67"/>
                <a:gd name="T15" fmla="*/ 85 h 86"/>
                <a:gd name="T16" fmla="*/ 53 w 67"/>
                <a:gd name="T17" fmla="*/ 84 h 86"/>
                <a:gd name="T18" fmla="*/ 53 w 67"/>
                <a:gd name="T19" fmla="*/ 83 h 86"/>
                <a:gd name="T20" fmla="*/ 53 w 67"/>
                <a:gd name="T21" fmla="*/ 37 h 86"/>
                <a:gd name="T22" fmla="*/ 52 w 67"/>
                <a:gd name="T23" fmla="*/ 26 h 86"/>
                <a:gd name="T24" fmla="*/ 49 w 67"/>
                <a:gd name="T25" fmla="*/ 19 h 86"/>
                <a:gd name="T26" fmla="*/ 44 w 67"/>
                <a:gd name="T27" fmla="*/ 15 h 86"/>
                <a:gd name="T28" fmla="*/ 36 w 67"/>
                <a:gd name="T29" fmla="*/ 13 h 86"/>
                <a:gd name="T30" fmla="*/ 25 w 67"/>
                <a:gd name="T31" fmla="*/ 17 h 86"/>
                <a:gd name="T32" fmla="*/ 14 w 67"/>
                <a:gd name="T33" fmla="*/ 28 h 86"/>
                <a:gd name="T34" fmla="*/ 14 w 67"/>
                <a:gd name="T35" fmla="*/ 83 h 86"/>
                <a:gd name="T36" fmla="*/ 14 w 67"/>
                <a:gd name="T37" fmla="*/ 84 h 86"/>
                <a:gd name="T38" fmla="*/ 13 w 67"/>
                <a:gd name="T39" fmla="*/ 85 h 86"/>
                <a:gd name="T40" fmla="*/ 10 w 67"/>
                <a:gd name="T41" fmla="*/ 86 h 86"/>
                <a:gd name="T42" fmla="*/ 7 w 67"/>
                <a:gd name="T43" fmla="*/ 86 h 86"/>
                <a:gd name="T44" fmla="*/ 3 w 67"/>
                <a:gd name="T45" fmla="*/ 86 h 86"/>
                <a:gd name="T46" fmla="*/ 1 w 67"/>
                <a:gd name="T47" fmla="*/ 85 h 86"/>
                <a:gd name="T48" fmla="*/ 0 w 67"/>
                <a:gd name="T49" fmla="*/ 84 h 86"/>
                <a:gd name="T50" fmla="*/ 0 w 67"/>
                <a:gd name="T51" fmla="*/ 83 h 86"/>
                <a:gd name="T52" fmla="*/ 0 w 67"/>
                <a:gd name="T53" fmla="*/ 4 h 86"/>
                <a:gd name="T54" fmla="*/ 0 w 67"/>
                <a:gd name="T55" fmla="*/ 3 h 86"/>
                <a:gd name="T56" fmla="*/ 1 w 67"/>
                <a:gd name="T57" fmla="*/ 2 h 86"/>
                <a:gd name="T58" fmla="*/ 3 w 67"/>
                <a:gd name="T59" fmla="*/ 2 h 86"/>
                <a:gd name="T60" fmla="*/ 6 w 67"/>
                <a:gd name="T61" fmla="*/ 2 h 86"/>
                <a:gd name="T62" fmla="*/ 9 w 67"/>
                <a:gd name="T63" fmla="*/ 2 h 86"/>
                <a:gd name="T64" fmla="*/ 11 w 67"/>
                <a:gd name="T65" fmla="*/ 2 h 86"/>
                <a:gd name="T66" fmla="*/ 12 w 67"/>
                <a:gd name="T67" fmla="*/ 3 h 86"/>
                <a:gd name="T68" fmla="*/ 13 w 67"/>
                <a:gd name="T69" fmla="*/ 4 h 86"/>
                <a:gd name="T70" fmla="*/ 13 w 67"/>
                <a:gd name="T71" fmla="*/ 15 h 86"/>
                <a:gd name="T72" fmla="*/ 26 w 67"/>
                <a:gd name="T73" fmla="*/ 4 h 86"/>
                <a:gd name="T74" fmla="*/ 39 w 67"/>
                <a:gd name="T75" fmla="*/ 0 h 86"/>
                <a:gd name="T76" fmla="*/ 53 w 67"/>
                <a:gd name="T77" fmla="*/ 3 h 86"/>
                <a:gd name="T78" fmla="*/ 61 w 67"/>
                <a:gd name="T79" fmla="*/ 10 h 86"/>
                <a:gd name="T80" fmla="*/ 66 w 67"/>
                <a:gd name="T81" fmla="*/ 21 h 86"/>
                <a:gd name="T82" fmla="*/ 67 w 67"/>
                <a:gd name="T83" fmla="*/ 35 h 86"/>
                <a:gd name="T84" fmla="*/ 67 w 67"/>
                <a:gd name="T85" fmla="*/ 8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7" h="86">
                  <a:moveTo>
                    <a:pt x="67" y="83"/>
                  </a:moveTo>
                  <a:lnTo>
                    <a:pt x="67" y="83"/>
                  </a:lnTo>
                  <a:cubicBezTo>
                    <a:pt x="67" y="84"/>
                    <a:pt x="67" y="84"/>
                    <a:pt x="67" y="84"/>
                  </a:cubicBezTo>
                  <a:cubicBezTo>
                    <a:pt x="67" y="85"/>
                    <a:pt x="66" y="85"/>
                    <a:pt x="66" y="85"/>
                  </a:cubicBezTo>
                  <a:cubicBezTo>
                    <a:pt x="65" y="85"/>
                    <a:pt x="65" y="85"/>
                    <a:pt x="64" y="86"/>
                  </a:cubicBezTo>
                  <a:cubicBezTo>
                    <a:pt x="63" y="86"/>
                    <a:pt x="62" y="86"/>
                    <a:pt x="60" y="86"/>
                  </a:cubicBezTo>
                  <a:cubicBezTo>
                    <a:pt x="59" y="86"/>
                    <a:pt x="58" y="86"/>
                    <a:pt x="57" y="86"/>
                  </a:cubicBezTo>
                  <a:cubicBezTo>
                    <a:pt x="56" y="85"/>
                    <a:pt x="55" y="85"/>
                    <a:pt x="55" y="85"/>
                  </a:cubicBezTo>
                  <a:cubicBezTo>
                    <a:pt x="54" y="85"/>
                    <a:pt x="54" y="85"/>
                    <a:pt x="53" y="84"/>
                  </a:cubicBezTo>
                  <a:cubicBezTo>
                    <a:pt x="53" y="84"/>
                    <a:pt x="53" y="84"/>
                    <a:pt x="53" y="83"/>
                  </a:cubicBezTo>
                  <a:lnTo>
                    <a:pt x="53" y="37"/>
                  </a:lnTo>
                  <a:cubicBezTo>
                    <a:pt x="53" y="33"/>
                    <a:pt x="53" y="29"/>
                    <a:pt x="52" y="26"/>
                  </a:cubicBezTo>
                  <a:cubicBezTo>
                    <a:pt x="51" y="23"/>
                    <a:pt x="50" y="21"/>
                    <a:pt x="49" y="19"/>
                  </a:cubicBezTo>
                  <a:cubicBezTo>
                    <a:pt x="48" y="17"/>
                    <a:pt x="46" y="16"/>
                    <a:pt x="44" y="15"/>
                  </a:cubicBezTo>
                  <a:cubicBezTo>
                    <a:pt x="42" y="13"/>
                    <a:pt x="39" y="13"/>
                    <a:pt x="36" y="13"/>
                  </a:cubicBezTo>
                  <a:cubicBezTo>
                    <a:pt x="33" y="13"/>
                    <a:pt x="29" y="14"/>
                    <a:pt x="25" y="17"/>
                  </a:cubicBezTo>
                  <a:cubicBezTo>
                    <a:pt x="22" y="19"/>
                    <a:pt x="18" y="23"/>
                    <a:pt x="14" y="28"/>
                  </a:cubicBezTo>
                  <a:lnTo>
                    <a:pt x="14" y="83"/>
                  </a:lnTo>
                  <a:cubicBezTo>
                    <a:pt x="14" y="84"/>
                    <a:pt x="14" y="84"/>
                    <a:pt x="14" y="84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2" y="85"/>
                    <a:pt x="11" y="85"/>
                    <a:pt x="10" y="86"/>
                  </a:cubicBezTo>
                  <a:cubicBezTo>
                    <a:pt x="9" y="86"/>
                    <a:pt x="8" y="86"/>
                    <a:pt x="7" y="86"/>
                  </a:cubicBezTo>
                  <a:cubicBezTo>
                    <a:pt x="5" y="86"/>
                    <a:pt x="4" y="86"/>
                    <a:pt x="3" y="86"/>
                  </a:cubicBezTo>
                  <a:cubicBezTo>
                    <a:pt x="2" y="85"/>
                    <a:pt x="2" y="85"/>
                    <a:pt x="1" y="85"/>
                  </a:cubicBezTo>
                  <a:cubicBezTo>
                    <a:pt x="1" y="85"/>
                    <a:pt x="0" y="85"/>
                    <a:pt x="0" y="84"/>
                  </a:cubicBezTo>
                  <a:cubicBezTo>
                    <a:pt x="0" y="84"/>
                    <a:pt x="0" y="84"/>
                    <a:pt x="0" y="83"/>
                  </a:cubicBezTo>
                  <a:lnTo>
                    <a:pt x="0" y="4"/>
                  </a:ln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3"/>
                    <a:pt x="1" y="2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7" y="2"/>
                    <a:pt x="9" y="2"/>
                    <a:pt x="9" y="2"/>
                  </a:cubicBezTo>
                  <a:cubicBezTo>
                    <a:pt x="10" y="2"/>
                    <a:pt x="11" y="2"/>
                    <a:pt x="11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4"/>
                    <a:pt x="13" y="4"/>
                    <a:pt x="13" y="4"/>
                  </a:cubicBezTo>
                  <a:lnTo>
                    <a:pt x="13" y="15"/>
                  </a:lnTo>
                  <a:cubicBezTo>
                    <a:pt x="17" y="10"/>
                    <a:pt x="22" y="6"/>
                    <a:pt x="26" y="4"/>
                  </a:cubicBezTo>
                  <a:cubicBezTo>
                    <a:pt x="30" y="2"/>
                    <a:pt x="35" y="0"/>
                    <a:pt x="39" y="0"/>
                  </a:cubicBezTo>
                  <a:cubicBezTo>
                    <a:pt x="45" y="0"/>
                    <a:pt x="49" y="1"/>
                    <a:pt x="53" y="3"/>
                  </a:cubicBezTo>
                  <a:cubicBezTo>
                    <a:pt x="56" y="5"/>
                    <a:pt x="59" y="7"/>
                    <a:pt x="61" y="10"/>
                  </a:cubicBezTo>
                  <a:cubicBezTo>
                    <a:pt x="63" y="13"/>
                    <a:pt x="65" y="17"/>
                    <a:pt x="66" y="21"/>
                  </a:cubicBezTo>
                  <a:cubicBezTo>
                    <a:pt x="67" y="25"/>
                    <a:pt x="67" y="29"/>
                    <a:pt x="67" y="35"/>
                  </a:cubicBezTo>
                  <a:lnTo>
                    <a:pt x="67" y="8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5" name="Freeform 218">
              <a:extLst>
                <a:ext uri="{FF2B5EF4-FFF2-40B4-BE49-F238E27FC236}">
                  <a16:creationId xmlns:a16="http://schemas.microsoft.com/office/drawing/2014/main" id="{FA143D30-9E6A-4D58-BC15-72B565B563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77" y="2357"/>
              <a:ext cx="32" cy="39"/>
            </a:xfrm>
            <a:custGeom>
              <a:avLst/>
              <a:gdLst>
                <a:gd name="T0" fmla="*/ 73 w 73"/>
                <a:gd name="T1" fmla="*/ 40 h 87"/>
                <a:gd name="T2" fmla="*/ 73 w 73"/>
                <a:gd name="T3" fmla="*/ 40 h 87"/>
                <a:gd name="T4" fmla="*/ 71 w 73"/>
                <a:gd name="T5" fmla="*/ 45 h 87"/>
                <a:gd name="T6" fmla="*/ 67 w 73"/>
                <a:gd name="T7" fmla="*/ 47 h 87"/>
                <a:gd name="T8" fmla="*/ 16 w 73"/>
                <a:gd name="T9" fmla="*/ 47 h 87"/>
                <a:gd name="T10" fmla="*/ 17 w 73"/>
                <a:gd name="T11" fmla="*/ 58 h 87"/>
                <a:gd name="T12" fmla="*/ 21 w 73"/>
                <a:gd name="T13" fmla="*/ 67 h 87"/>
                <a:gd name="T14" fmla="*/ 29 w 73"/>
                <a:gd name="T15" fmla="*/ 73 h 87"/>
                <a:gd name="T16" fmla="*/ 41 w 73"/>
                <a:gd name="T17" fmla="*/ 75 h 87"/>
                <a:gd name="T18" fmla="*/ 51 w 73"/>
                <a:gd name="T19" fmla="*/ 74 h 87"/>
                <a:gd name="T20" fmla="*/ 59 w 73"/>
                <a:gd name="T21" fmla="*/ 72 h 87"/>
                <a:gd name="T22" fmla="*/ 64 w 73"/>
                <a:gd name="T23" fmla="*/ 70 h 87"/>
                <a:gd name="T24" fmla="*/ 67 w 73"/>
                <a:gd name="T25" fmla="*/ 69 h 87"/>
                <a:gd name="T26" fmla="*/ 68 w 73"/>
                <a:gd name="T27" fmla="*/ 70 h 87"/>
                <a:gd name="T28" fmla="*/ 69 w 73"/>
                <a:gd name="T29" fmla="*/ 70 h 87"/>
                <a:gd name="T30" fmla="*/ 69 w 73"/>
                <a:gd name="T31" fmla="*/ 72 h 87"/>
                <a:gd name="T32" fmla="*/ 69 w 73"/>
                <a:gd name="T33" fmla="*/ 75 h 87"/>
                <a:gd name="T34" fmla="*/ 69 w 73"/>
                <a:gd name="T35" fmla="*/ 77 h 87"/>
                <a:gd name="T36" fmla="*/ 69 w 73"/>
                <a:gd name="T37" fmla="*/ 78 h 87"/>
                <a:gd name="T38" fmla="*/ 69 w 73"/>
                <a:gd name="T39" fmla="*/ 79 h 87"/>
                <a:gd name="T40" fmla="*/ 68 w 73"/>
                <a:gd name="T41" fmla="*/ 80 h 87"/>
                <a:gd name="T42" fmla="*/ 65 w 73"/>
                <a:gd name="T43" fmla="*/ 82 h 87"/>
                <a:gd name="T44" fmla="*/ 59 w 73"/>
                <a:gd name="T45" fmla="*/ 84 h 87"/>
                <a:gd name="T46" fmla="*/ 50 w 73"/>
                <a:gd name="T47" fmla="*/ 86 h 87"/>
                <a:gd name="T48" fmla="*/ 40 w 73"/>
                <a:gd name="T49" fmla="*/ 87 h 87"/>
                <a:gd name="T50" fmla="*/ 23 w 73"/>
                <a:gd name="T51" fmla="*/ 84 h 87"/>
                <a:gd name="T52" fmla="*/ 10 w 73"/>
                <a:gd name="T53" fmla="*/ 76 h 87"/>
                <a:gd name="T54" fmla="*/ 3 w 73"/>
                <a:gd name="T55" fmla="*/ 63 h 87"/>
                <a:gd name="T56" fmla="*/ 0 w 73"/>
                <a:gd name="T57" fmla="*/ 44 h 87"/>
                <a:gd name="T58" fmla="*/ 3 w 73"/>
                <a:gd name="T59" fmla="*/ 26 h 87"/>
                <a:gd name="T60" fmla="*/ 11 w 73"/>
                <a:gd name="T61" fmla="*/ 12 h 87"/>
                <a:gd name="T62" fmla="*/ 22 w 73"/>
                <a:gd name="T63" fmla="*/ 3 h 87"/>
                <a:gd name="T64" fmla="*/ 38 w 73"/>
                <a:gd name="T65" fmla="*/ 0 h 87"/>
                <a:gd name="T66" fmla="*/ 54 w 73"/>
                <a:gd name="T67" fmla="*/ 3 h 87"/>
                <a:gd name="T68" fmla="*/ 65 w 73"/>
                <a:gd name="T69" fmla="*/ 11 h 87"/>
                <a:gd name="T70" fmla="*/ 71 w 73"/>
                <a:gd name="T71" fmla="*/ 23 h 87"/>
                <a:gd name="T72" fmla="*/ 73 w 73"/>
                <a:gd name="T73" fmla="*/ 38 h 87"/>
                <a:gd name="T74" fmla="*/ 73 w 73"/>
                <a:gd name="T75" fmla="*/ 40 h 87"/>
                <a:gd name="T76" fmla="*/ 58 w 73"/>
                <a:gd name="T77" fmla="*/ 36 h 87"/>
                <a:gd name="T78" fmla="*/ 58 w 73"/>
                <a:gd name="T79" fmla="*/ 36 h 87"/>
                <a:gd name="T80" fmla="*/ 53 w 73"/>
                <a:gd name="T81" fmla="*/ 18 h 87"/>
                <a:gd name="T82" fmla="*/ 38 w 73"/>
                <a:gd name="T83" fmla="*/ 12 h 87"/>
                <a:gd name="T84" fmla="*/ 28 w 73"/>
                <a:gd name="T85" fmla="*/ 14 h 87"/>
                <a:gd name="T86" fmla="*/ 21 w 73"/>
                <a:gd name="T87" fmla="*/ 19 h 87"/>
                <a:gd name="T88" fmla="*/ 17 w 73"/>
                <a:gd name="T89" fmla="*/ 27 h 87"/>
                <a:gd name="T90" fmla="*/ 16 w 73"/>
                <a:gd name="T91" fmla="*/ 36 h 87"/>
                <a:gd name="T92" fmla="*/ 58 w 73"/>
                <a:gd name="T93" fmla="*/ 3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3" h="87">
                  <a:moveTo>
                    <a:pt x="73" y="40"/>
                  </a:moveTo>
                  <a:lnTo>
                    <a:pt x="73" y="40"/>
                  </a:lnTo>
                  <a:cubicBezTo>
                    <a:pt x="73" y="43"/>
                    <a:pt x="72" y="44"/>
                    <a:pt x="71" y="45"/>
                  </a:cubicBezTo>
                  <a:cubicBezTo>
                    <a:pt x="70" y="46"/>
                    <a:pt x="69" y="47"/>
                    <a:pt x="67" y="47"/>
                  </a:cubicBezTo>
                  <a:lnTo>
                    <a:pt x="16" y="47"/>
                  </a:lnTo>
                  <a:cubicBezTo>
                    <a:pt x="16" y="51"/>
                    <a:pt x="16" y="55"/>
                    <a:pt x="17" y="58"/>
                  </a:cubicBezTo>
                  <a:cubicBezTo>
                    <a:pt x="18" y="62"/>
                    <a:pt x="19" y="65"/>
                    <a:pt x="21" y="67"/>
                  </a:cubicBezTo>
                  <a:cubicBezTo>
                    <a:pt x="23" y="70"/>
                    <a:pt x="26" y="72"/>
                    <a:pt x="29" y="73"/>
                  </a:cubicBezTo>
                  <a:cubicBezTo>
                    <a:pt x="32" y="75"/>
                    <a:pt x="36" y="75"/>
                    <a:pt x="41" y="75"/>
                  </a:cubicBezTo>
                  <a:cubicBezTo>
                    <a:pt x="45" y="75"/>
                    <a:pt x="48" y="75"/>
                    <a:pt x="51" y="74"/>
                  </a:cubicBezTo>
                  <a:cubicBezTo>
                    <a:pt x="54" y="74"/>
                    <a:pt x="57" y="73"/>
                    <a:pt x="59" y="72"/>
                  </a:cubicBezTo>
                  <a:cubicBezTo>
                    <a:pt x="61" y="71"/>
                    <a:pt x="63" y="71"/>
                    <a:pt x="64" y="70"/>
                  </a:cubicBezTo>
                  <a:cubicBezTo>
                    <a:pt x="65" y="70"/>
                    <a:pt x="66" y="69"/>
                    <a:pt x="67" y="69"/>
                  </a:cubicBezTo>
                  <a:cubicBezTo>
                    <a:pt x="68" y="69"/>
                    <a:pt x="68" y="69"/>
                    <a:pt x="68" y="70"/>
                  </a:cubicBezTo>
                  <a:cubicBezTo>
                    <a:pt x="69" y="70"/>
                    <a:pt x="69" y="70"/>
                    <a:pt x="69" y="70"/>
                  </a:cubicBezTo>
                  <a:cubicBezTo>
                    <a:pt x="69" y="71"/>
                    <a:pt x="69" y="71"/>
                    <a:pt x="69" y="72"/>
                  </a:cubicBezTo>
                  <a:cubicBezTo>
                    <a:pt x="69" y="73"/>
                    <a:pt x="69" y="74"/>
                    <a:pt x="69" y="75"/>
                  </a:cubicBezTo>
                  <a:cubicBezTo>
                    <a:pt x="69" y="76"/>
                    <a:pt x="69" y="76"/>
                    <a:pt x="69" y="77"/>
                  </a:cubicBezTo>
                  <a:cubicBezTo>
                    <a:pt x="69" y="77"/>
                    <a:pt x="69" y="78"/>
                    <a:pt x="69" y="78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69" y="80"/>
                    <a:pt x="68" y="80"/>
                    <a:pt x="68" y="80"/>
                  </a:cubicBezTo>
                  <a:cubicBezTo>
                    <a:pt x="68" y="81"/>
                    <a:pt x="67" y="81"/>
                    <a:pt x="65" y="82"/>
                  </a:cubicBezTo>
                  <a:cubicBezTo>
                    <a:pt x="64" y="83"/>
                    <a:pt x="61" y="83"/>
                    <a:pt x="59" y="84"/>
                  </a:cubicBezTo>
                  <a:cubicBezTo>
                    <a:pt x="56" y="85"/>
                    <a:pt x="54" y="85"/>
                    <a:pt x="50" y="86"/>
                  </a:cubicBezTo>
                  <a:cubicBezTo>
                    <a:pt x="47" y="87"/>
                    <a:pt x="43" y="87"/>
                    <a:pt x="40" y="87"/>
                  </a:cubicBezTo>
                  <a:cubicBezTo>
                    <a:pt x="33" y="87"/>
                    <a:pt x="28" y="86"/>
                    <a:pt x="23" y="84"/>
                  </a:cubicBezTo>
                  <a:cubicBezTo>
                    <a:pt x="18" y="82"/>
                    <a:pt x="14" y="80"/>
                    <a:pt x="10" y="76"/>
                  </a:cubicBezTo>
                  <a:cubicBezTo>
                    <a:pt x="7" y="73"/>
                    <a:pt x="5" y="68"/>
                    <a:pt x="3" y="63"/>
                  </a:cubicBezTo>
                  <a:cubicBezTo>
                    <a:pt x="1" y="57"/>
                    <a:pt x="0" y="51"/>
                    <a:pt x="0" y="44"/>
                  </a:cubicBezTo>
                  <a:cubicBezTo>
                    <a:pt x="0" y="37"/>
                    <a:pt x="1" y="31"/>
                    <a:pt x="3" y="26"/>
                  </a:cubicBezTo>
                  <a:cubicBezTo>
                    <a:pt x="5" y="20"/>
                    <a:pt x="7" y="16"/>
                    <a:pt x="11" y="12"/>
                  </a:cubicBezTo>
                  <a:cubicBezTo>
                    <a:pt x="14" y="8"/>
                    <a:pt x="18" y="5"/>
                    <a:pt x="22" y="3"/>
                  </a:cubicBezTo>
                  <a:cubicBezTo>
                    <a:pt x="27" y="1"/>
                    <a:pt x="32" y="0"/>
                    <a:pt x="38" y="0"/>
                  </a:cubicBezTo>
                  <a:cubicBezTo>
                    <a:pt x="44" y="0"/>
                    <a:pt x="50" y="1"/>
                    <a:pt x="54" y="3"/>
                  </a:cubicBezTo>
                  <a:cubicBezTo>
                    <a:pt x="58" y="5"/>
                    <a:pt x="62" y="8"/>
                    <a:pt x="65" y="11"/>
                  </a:cubicBezTo>
                  <a:cubicBezTo>
                    <a:pt x="67" y="15"/>
                    <a:pt x="70" y="19"/>
                    <a:pt x="71" y="23"/>
                  </a:cubicBezTo>
                  <a:cubicBezTo>
                    <a:pt x="72" y="28"/>
                    <a:pt x="73" y="33"/>
                    <a:pt x="73" y="38"/>
                  </a:cubicBezTo>
                  <a:lnTo>
                    <a:pt x="73" y="40"/>
                  </a:lnTo>
                  <a:close/>
                  <a:moveTo>
                    <a:pt x="58" y="36"/>
                  </a:moveTo>
                  <a:lnTo>
                    <a:pt x="58" y="36"/>
                  </a:lnTo>
                  <a:cubicBezTo>
                    <a:pt x="58" y="28"/>
                    <a:pt x="57" y="23"/>
                    <a:pt x="53" y="18"/>
                  </a:cubicBezTo>
                  <a:cubicBezTo>
                    <a:pt x="50" y="14"/>
                    <a:pt x="44" y="12"/>
                    <a:pt x="38" y="12"/>
                  </a:cubicBezTo>
                  <a:cubicBezTo>
                    <a:pt x="34" y="12"/>
                    <a:pt x="31" y="12"/>
                    <a:pt x="28" y="14"/>
                  </a:cubicBezTo>
                  <a:cubicBezTo>
                    <a:pt x="25" y="15"/>
                    <a:pt x="23" y="17"/>
                    <a:pt x="21" y="19"/>
                  </a:cubicBezTo>
                  <a:cubicBezTo>
                    <a:pt x="20" y="21"/>
                    <a:pt x="18" y="24"/>
                    <a:pt x="17" y="27"/>
                  </a:cubicBezTo>
                  <a:cubicBezTo>
                    <a:pt x="16" y="30"/>
                    <a:pt x="16" y="33"/>
                    <a:pt x="16" y="36"/>
                  </a:cubicBezTo>
                  <a:lnTo>
                    <a:pt x="58" y="3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6" name="Freeform 219">
              <a:extLst>
                <a:ext uri="{FF2B5EF4-FFF2-40B4-BE49-F238E27FC236}">
                  <a16:creationId xmlns:a16="http://schemas.microsoft.com/office/drawing/2014/main" id="{9151F6F9-617D-45EF-9127-E2D2404EFC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17" y="2357"/>
              <a:ext cx="29" cy="39"/>
            </a:xfrm>
            <a:custGeom>
              <a:avLst/>
              <a:gdLst>
                <a:gd name="T0" fmla="*/ 65 w 65"/>
                <a:gd name="T1" fmla="*/ 83 h 87"/>
                <a:gd name="T2" fmla="*/ 65 w 65"/>
                <a:gd name="T3" fmla="*/ 83 h 87"/>
                <a:gd name="T4" fmla="*/ 64 w 65"/>
                <a:gd name="T5" fmla="*/ 85 h 87"/>
                <a:gd name="T6" fmla="*/ 62 w 65"/>
                <a:gd name="T7" fmla="*/ 85 h 87"/>
                <a:gd name="T8" fmla="*/ 58 w 65"/>
                <a:gd name="T9" fmla="*/ 86 h 87"/>
                <a:gd name="T10" fmla="*/ 55 w 65"/>
                <a:gd name="T11" fmla="*/ 85 h 87"/>
                <a:gd name="T12" fmla="*/ 53 w 65"/>
                <a:gd name="T13" fmla="*/ 85 h 87"/>
                <a:gd name="T14" fmla="*/ 52 w 65"/>
                <a:gd name="T15" fmla="*/ 83 h 87"/>
                <a:gd name="T16" fmla="*/ 52 w 65"/>
                <a:gd name="T17" fmla="*/ 75 h 87"/>
                <a:gd name="T18" fmla="*/ 41 w 65"/>
                <a:gd name="T19" fmla="*/ 84 h 87"/>
                <a:gd name="T20" fmla="*/ 27 w 65"/>
                <a:gd name="T21" fmla="*/ 87 h 87"/>
                <a:gd name="T22" fmla="*/ 16 w 65"/>
                <a:gd name="T23" fmla="*/ 85 h 87"/>
                <a:gd name="T24" fmla="*/ 8 w 65"/>
                <a:gd name="T25" fmla="*/ 81 h 87"/>
                <a:gd name="T26" fmla="*/ 2 w 65"/>
                <a:gd name="T27" fmla="*/ 73 h 87"/>
                <a:gd name="T28" fmla="*/ 0 w 65"/>
                <a:gd name="T29" fmla="*/ 63 h 87"/>
                <a:gd name="T30" fmla="*/ 3 w 65"/>
                <a:gd name="T31" fmla="*/ 51 h 87"/>
                <a:gd name="T32" fmla="*/ 11 w 65"/>
                <a:gd name="T33" fmla="*/ 43 h 87"/>
                <a:gd name="T34" fmla="*/ 23 w 65"/>
                <a:gd name="T35" fmla="*/ 38 h 87"/>
                <a:gd name="T36" fmla="*/ 39 w 65"/>
                <a:gd name="T37" fmla="*/ 37 h 87"/>
                <a:gd name="T38" fmla="*/ 50 w 65"/>
                <a:gd name="T39" fmla="*/ 37 h 87"/>
                <a:gd name="T40" fmla="*/ 50 w 65"/>
                <a:gd name="T41" fmla="*/ 31 h 87"/>
                <a:gd name="T42" fmla="*/ 49 w 65"/>
                <a:gd name="T43" fmla="*/ 23 h 87"/>
                <a:gd name="T44" fmla="*/ 46 w 65"/>
                <a:gd name="T45" fmla="*/ 17 h 87"/>
                <a:gd name="T46" fmla="*/ 41 w 65"/>
                <a:gd name="T47" fmla="*/ 13 h 87"/>
                <a:gd name="T48" fmla="*/ 32 w 65"/>
                <a:gd name="T49" fmla="*/ 12 h 87"/>
                <a:gd name="T50" fmla="*/ 23 w 65"/>
                <a:gd name="T51" fmla="*/ 13 h 87"/>
                <a:gd name="T52" fmla="*/ 15 w 65"/>
                <a:gd name="T53" fmla="*/ 16 h 87"/>
                <a:gd name="T54" fmla="*/ 10 w 65"/>
                <a:gd name="T55" fmla="*/ 19 h 87"/>
                <a:gd name="T56" fmla="*/ 7 w 65"/>
                <a:gd name="T57" fmla="*/ 20 h 87"/>
                <a:gd name="T58" fmla="*/ 6 w 65"/>
                <a:gd name="T59" fmla="*/ 20 h 87"/>
                <a:gd name="T60" fmla="*/ 5 w 65"/>
                <a:gd name="T61" fmla="*/ 19 h 87"/>
                <a:gd name="T62" fmla="*/ 4 w 65"/>
                <a:gd name="T63" fmla="*/ 17 h 87"/>
                <a:gd name="T64" fmla="*/ 4 w 65"/>
                <a:gd name="T65" fmla="*/ 15 h 87"/>
                <a:gd name="T66" fmla="*/ 4 w 65"/>
                <a:gd name="T67" fmla="*/ 11 h 87"/>
                <a:gd name="T68" fmla="*/ 6 w 65"/>
                <a:gd name="T69" fmla="*/ 9 h 87"/>
                <a:gd name="T70" fmla="*/ 10 w 65"/>
                <a:gd name="T71" fmla="*/ 6 h 87"/>
                <a:gd name="T72" fmla="*/ 16 w 65"/>
                <a:gd name="T73" fmla="*/ 3 h 87"/>
                <a:gd name="T74" fmla="*/ 25 w 65"/>
                <a:gd name="T75" fmla="*/ 1 h 87"/>
                <a:gd name="T76" fmla="*/ 34 w 65"/>
                <a:gd name="T77" fmla="*/ 0 h 87"/>
                <a:gd name="T78" fmla="*/ 48 w 65"/>
                <a:gd name="T79" fmla="*/ 2 h 87"/>
                <a:gd name="T80" fmla="*/ 58 w 65"/>
                <a:gd name="T81" fmla="*/ 8 h 87"/>
                <a:gd name="T82" fmla="*/ 63 w 65"/>
                <a:gd name="T83" fmla="*/ 17 h 87"/>
                <a:gd name="T84" fmla="*/ 65 w 65"/>
                <a:gd name="T85" fmla="*/ 30 h 87"/>
                <a:gd name="T86" fmla="*/ 65 w 65"/>
                <a:gd name="T87" fmla="*/ 83 h 87"/>
                <a:gd name="T88" fmla="*/ 50 w 65"/>
                <a:gd name="T89" fmla="*/ 47 h 87"/>
                <a:gd name="T90" fmla="*/ 50 w 65"/>
                <a:gd name="T91" fmla="*/ 47 h 87"/>
                <a:gd name="T92" fmla="*/ 38 w 65"/>
                <a:gd name="T93" fmla="*/ 47 h 87"/>
                <a:gd name="T94" fmla="*/ 28 w 65"/>
                <a:gd name="T95" fmla="*/ 48 h 87"/>
                <a:gd name="T96" fmla="*/ 20 w 65"/>
                <a:gd name="T97" fmla="*/ 51 h 87"/>
                <a:gd name="T98" fmla="*/ 16 w 65"/>
                <a:gd name="T99" fmla="*/ 56 h 87"/>
                <a:gd name="T100" fmla="*/ 15 w 65"/>
                <a:gd name="T101" fmla="*/ 62 h 87"/>
                <a:gd name="T102" fmla="*/ 19 w 65"/>
                <a:gd name="T103" fmla="*/ 72 h 87"/>
                <a:gd name="T104" fmla="*/ 30 w 65"/>
                <a:gd name="T105" fmla="*/ 76 h 87"/>
                <a:gd name="T106" fmla="*/ 40 w 65"/>
                <a:gd name="T107" fmla="*/ 73 h 87"/>
                <a:gd name="T108" fmla="*/ 50 w 65"/>
                <a:gd name="T109" fmla="*/ 64 h 87"/>
                <a:gd name="T110" fmla="*/ 50 w 65"/>
                <a:gd name="T111" fmla="*/ 4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5" h="87">
                  <a:moveTo>
                    <a:pt x="65" y="83"/>
                  </a:moveTo>
                  <a:lnTo>
                    <a:pt x="65" y="83"/>
                  </a:lnTo>
                  <a:cubicBezTo>
                    <a:pt x="65" y="84"/>
                    <a:pt x="64" y="84"/>
                    <a:pt x="64" y="85"/>
                  </a:cubicBezTo>
                  <a:cubicBezTo>
                    <a:pt x="64" y="85"/>
                    <a:pt x="63" y="85"/>
                    <a:pt x="62" y="85"/>
                  </a:cubicBezTo>
                  <a:cubicBezTo>
                    <a:pt x="61" y="86"/>
                    <a:pt x="60" y="86"/>
                    <a:pt x="58" y="86"/>
                  </a:cubicBezTo>
                  <a:cubicBezTo>
                    <a:pt x="57" y="86"/>
                    <a:pt x="56" y="86"/>
                    <a:pt x="55" y="85"/>
                  </a:cubicBezTo>
                  <a:cubicBezTo>
                    <a:pt x="54" y="85"/>
                    <a:pt x="53" y="85"/>
                    <a:pt x="53" y="85"/>
                  </a:cubicBezTo>
                  <a:cubicBezTo>
                    <a:pt x="52" y="84"/>
                    <a:pt x="52" y="84"/>
                    <a:pt x="52" y="83"/>
                  </a:cubicBezTo>
                  <a:lnTo>
                    <a:pt x="52" y="75"/>
                  </a:lnTo>
                  <a:cubicBezTo>
                    <a:pt x="49" y="79"/>
                    <a:pt x="45" y="82"/>
                    <a:pt x="41" y="84"/>
                  </a:cubicBezTo>
                  <a:cubicBezTo>
                    <a:pt x="37" y="86"/>
                    <a:pt x="32" y="87"/>
                    <a:pt x="27" y="87"/>
                  </a:cubicBezTo>
                  <a:cubicBezTo>
                    <a:pt x="23" y="87"/>
                    <a:pt x="19" y="86"/>
                    <a:pt x="16" y="85"/>
                  </a:cubicBezTo>
                  <a:cubicBezTo>
                    <a:pt x="13" y="84"/>
                    <a:pt x="10" y="83"/>
                    <a:pt x="8" y="81"/>
                  </a:cubicBezTo>
                  <a:cubicBezTo>
                    <a:pt x="5" y="79"/>
                    <a:pt x="3" y="76"/>
                    <a:pt x="2" y="73"/>
                  </a:cubicBezTo>
                  <a:cubicBezTo>
                    <a:pt x="1" y="70"/>
                    <a:pt x="0" y="67"/>
                    <a:pt x="0" y="63"/>
                  </a:cubicBezTo>
                  <a:cubicBezTo>
                    <a:pt x="0" y="59"/>
                    <a:pt x="1" y="55"/>
                    <a:pt x="3" y="51"/>
                  </a:cubicBezTo>
                  <a:cubicBezTo>
                    <a:pt x="5" y="48"/>
                    <a:pt x="7" y="45"/>
                    <a:pt x="11" y="43"/>
                  </a:cubicBezTo>
                  <a:cubicBezTo>
                    <a:pt x="14" y="41"/>
                    <a:pt x="18" y="40"/>
                    <a:pt x="23" y="38"/>
                  </a:cubicBezTo>
                  <a:cubicBezTo>
                    <a:pt x="28" y="37"/>
                    <a:pt x="33" y="37"/>
                    <a:pt x="39" y="37"/>
                  </a:cubicBezTo>
                  <a:lnTo>
                    <a:pt x="50" y="37"/>
                  </a:lnTo>
                  <a:lnTo>
                    <a:pt x="50" y="31"/>
                  </a:lnTo>
                  <a:cubicBezTo>
                    <a:pt x="50" y="28"/>
                    <a:pt x="50" y="25"/>
                    <a:pt x="49" y="23"/>
                  </a:cubicBezTo>
                  <a:cubicBezTo>
                    <a:pt x="49" y="20"/>
                    <a:pt x="48" y="18"/>
                    <a:pt x="46" y="17"/>
                  </a:cubicBezTo>
                  <a:cubicBezTo>
                    <a:pt x="45" y="15"/>
                    <a:pt x="43" y="14"/>
                    <a:pt x="41" y="13"/>
                  </a:cubicBezTo>
                  <a:cubicBezTo>
                    <a:pt x="38" y="13"/>
                    <a:pt x="36" y="12"/>
                    <a:pt x="32" y="12"/>
                  </a:cubicBezTo>
                  <a:cubicBezTo>
                    <a:pt x="29" y="12"/>
                    <a:pt x="26" y="13"/>
                    <a:pt x="23" y="13"/>
                  </a:cubicBezTo>
                  <a:cubicBezTo>
                    <a:pt x="20" y="14"/>
                    <a:pt x="17" y="15"/>
                    <a:pt x="15" y="16"/>
                  </a:cubicBezTo>
                  <a:cubicBezTo>
                    <a:pt x="13" y="17"/>
                    <a:pt x="11" y="18"/>
                    <a:pt x="10" y="19"/>
                  </a:cubicBezTo>
                  <a:cubicBezTo>
                    <a:pt x="9" y="20"/>
                    <a:pt x="7" y="20"/>
                    <a:pt x="7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5" y="20"/>
                    <a:pt x="5" y="19"/>
                    <a:pt x="5" y="19"/>
                  </a:cubicBezTo>
                  <a:cubicBezTo>
                    <a:pt x="4" y="18"/>
                    <a:pt x="4" y="18"/>
                    <a:pt x="4" y="17"/>
                  </a:cubicBezTo>
                  <a:cubicBezTo>
                    <a:pt x="4" y="16"/>
                    <a:pt x="4" y="16"/>
                    <a:pt x="4" y="15"/>
                  </a:cubicBezTo>
                  <a:cubicBezTo>
                    <a:pt x="4" y="13"/>
                    <a:pt x="4" y="12"/>
                    <a:pt x="4" y="11"/>
                  </a:cubicBezTo>
                  <a:cubicBezTo>
                    <a:pt x="4" y="10"/>
                    <a:pt x="5" y="10"/>
                    <a:pt x="6" y="9"/>
                  </a:cubicBezTo>
                  <a:cubicBezTo>
                    <a:pt x="6" y="8"/>
                    <a:pt x="8" y="7"/>
                    <a:pt x="10" y="6"/>
                  </a:cubicBezTo>
                  <a:cubicBezTo>
                    <a:pt x="12" y="5"/>
                    <a:pt x="14" y="4"/>
                    <a:pt x="16" y="3"/>
                  </a:cubicBezTo>
                  <a:cubicBezTo>
                    <a:pt x="19" y="3"/>
                    <a:pt x="22" y="2"/>
                    <a:pt x="25" y="1"/>
                  </a:cubicBezTo>
                  <a:cubicBezTo>
                    <a:pt x="28" y="1"/>
                    <a:pt x="31" y="0"/>
                    <a:pt x="34" y="0"/>
                  </a:cubicBezTo>
                  <a:cubicBezTo>
                    <a:pt x="39" y="0"/>
                    <a:pt x="44" y="1"/>
                    <a:pt x="48" y="2"/>
                  </a:cubicBezTo>
                  <a:cubicBezTo>
                    <a:pt x="52" y="4"/>
                    <a:pt x="55" y="6"/>
                    <a:pt x="58" y="8"/>
                  </a:cubicBezTo>
                  <a:cubicBezTo>
                    <a:pt x="60" y="10"/>
                    <a:pt x="62" y="14"/>
                    <a:pt x="63" y="17"/>
                  </a:cubicBezTo>
                  <a:cubicBezTo>
                    <a:pt x="64" y="21"/>
                    <a:pt x="65" y="25"/>
                    <a:pt x="65" y="30"/>
                  </a:cubicBezTo>
                  <a:lnTo>
                    <a:pt x="65" y="83"/>
                  </a:lnTo>
                  <a:close/>
                  <a:moveTo>
                    <a:pt x="50" y="47"/>
                  </a:moveTo>
                  <a:lnTo>
                    <a:pt x="50" y="47"/>
                  </a:lnTo>
                  <a:lnTo>
                    <a:pt x="38" y="47"/>
                  </a:lnTo>
                  <a:cubicBezTo>
                    <a:pt x="34" y="47"/>
                    <a:pt x="31" y="48"/>
                    <a:pt x="28" y="48"/>
                  </a:cubicBezTo>
                  <a:cubicBezTo>
                    <a:pt x="25" y="49"/>
                    <a:pt x="22" y="50"/>
                    <a:pt x="20" y="51"/>
                  </a:cubicBezTo>
                  <a:cubicBezTo>
                    <a:pt x="18" y="52"/>
                    <a:pt x="17" y="54"/>
                    <a:pt x="16" y="56"/>
                  </a:cubicBezTo>
                  <a:cubicBezTo>
                    <a:pt x="15" y="58"/>
                    <a:pt x="15" y="60"/>
                    <a:pt x="15" y="62"/>
                  </a:cubicBezTo>
                  <a:cubicBezTo>
                    <a:pt x="15" y="66"/>
                    <a:pt x="16" y="70"/>
                    <a:pt x="19" y="72"/>
                  </a:cubicBezTo>
                  <a:cubicBezTo>
                    <a:pt x="21" y="74"/>
                    <a:pt x="25" y="76"/>
                    <a:pt x="30" y="76"/>
                  </a:cubicBezTo>
                  <a:cubicBezTo>
                    <a:pt x="33" y="76"/>
                    <a:pt x="37" y="75"/>
                    <a:pt x="40" y="73"/>
                  </a:cubicBezTo>
                  <a:cubicBezTo>
                    <a:pt x="43" y="71"/>
                    <a:pt x="47" y="68"/>
                    <a:pt x="50" y="64"/>
                  </a:cubicBezTo>
                  <a:lnTo>
                    <a:pt x="50" y="4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7" name="Freeform 220">
              <a:extLst>
                <a:ext uri="{FF2B5EF4-FFF2-40B4-BE49-F238E27FC236}">
                  <a16:creationId xmlns:a16="http://schemas.microsoft.com/office/drawing/2014/main" id="{A11FC18E-27C2-4B2C-AAB8-5B595091A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7" y="2357"/>
              <a:ext cx="21" cy="38"/>
            </a:xfrm>
            <a:custGeom>
              <a:avLst/>
              <a:gdLst>
                <a:gd name="T0" fmla="*/ 46 w 46"/>
                <a:gd name="T1" fmla="*/ 10 h 86"/>
                <a:gd name="T2" fmla="*/ 46 w 46"/>
                <a:gd name="T3" fmla="*/ 10 h 86"/>
                <a:gd name="T4" fmla="*/ 46 w 46"/>
                <a:gd name="T5" fmla="*/ 13 h 86"/>
                <a:gd name="T6" fmla="*/ 46 w 46"/>
                <a:gd name="T7" fmla="*/ 15 h 86"/>
                <a:gd name="T8" fmla="*/ 45 w 46"/>
                <a:gd name="T9" fmla="*/ 16 h 86"/>
                <a:gd name="T10" fmla="*/ 44 w 46"/>
                <a:gd name="T11" fmla="*/ 16 h 86"/>
                <a:gd name="T12" fmla="*/ 42 w 46"/>
                <a:gd name="T13" fmla="*/ 16 h 86"/>
                <a:gd name="T14" fmla="*/ 40 w 46"/>
                <a:gd name="T15" fmla="*/ 15 h 86"/>
                <a:gd name="T16" fmla="*/ 37 w 46"/>
                <a:gd name="T17" fmla="*/ 14 h 86"/>
                <a:gd name="T18" fmla="*/ 34 w 46"/>
                <a:gd name="T19" fmla="*/ 14 h 86"/>
                <a:gd name="T20" fmla="*/ 29 w 46"/>
                <a:gd name="T21" fmla="*/ 15 h 86"/>
                <a:gd name="T22" fmla="*/ 25 w 46"/>
                <a:gd name="T23" fmla="*/ 18 h 86"/>
                <a:gd name="T24" fmla="*/ 20 w 46"/>
                <a:gd name="T25" fmla="*/ 23 h 86"/>
                <a:gd name="T26" fmla="*/ 15 w 46"/>
                <a:gd name="T27" fmla="*/ 31 h 86"/>
                <a:gd name="T28" fmla="*/ 15 w 46"/>
                <a:gd name="T29" fmla="*/ 83 h 86"/>
                <a:gd name="T30" fmla="*/ 14 w 46"/>
                <a:gd name="T31" fmla="*/ 84 h 86"/>
                <a:gd name="T32" fmla="*/ 13 w 46"/>
                <a:gd name="T33" fmla="*/ 85 h 86"/>
                <a:gd name="T34" fmla="*/ 11 w 46"/>
                <a:gd name="T35" fmla="*/ 86 h 86"/>
                <a:gd name="T36" fmla="*/ 7 w 46"/>
                <a:gd name="T37" fmla="*/ 86 h 86"/>
                <a:gd name="T38" fmla="*/ 4 w 46"/>
                <a:gd name="T39" fmla="*/ 86 h 86"/>
                <a:gd name="T40" fmla="*/ 1 w 46"/>
                <a:gd name="T41" fmla="*/ 85 h 86"/>
                <a:gd name="T42" fmla="*/ 0 w 46"/>
                <a:gd name="T43" fmla="*/ 84 h 86"/>
                <a:gd name="T44" fmla="*/ 0 w 46"/>
                <a:gd name="T45" fmla="*/ 83 h 86"/>
                <a:gd name="T46" fmla="*/ 0 w 46"/>
                <a:gd name="T47" fmla="*/ 4 h 86"/>
                <a:gd name="T48" fmla="*/ 0 w 46"/>
                <a:gd name="T49" fmla="*/ 3 h 86"/>
                <a:gd name="T50" fmla="*/ 1 w 46"/>
                <a:gd name="T51" fmla="*/ 2 h 86"/>
                <a:gd name="T52" fmla="*/ 3 w 46"/>
                <a:gd name="T53" fmla="*/ 2 h 86"/>
                <a:gd name="T54" fmla="*/ 7 w 46"/>
                <a:gd name="T55" fmla="*/ 2 h 86"/>
                <a:gd name="T56" fmla="*/ 10 w 46"/>
                <a:gd name="T57" fmla="*/ 2 h 86"/>
                <a:gd name="T58" fmla="*/ 12 w 46"/>
                <a:gd name="T59" fmla="*/ 2 h 86"/>
                <a:gd name="T60" fmla="*/ 13 w 46"/>
                <a:gd name="T61" fmla="*/ 3 h 86"/>
                <a:gd name="T62" fmla="*/ 13 w 46"/>
                <a:gd name="T63" fmla="*/ 4 h 86"/>
                <a:gd name="T64" fmla="*/ 13 w 46"/>
                <a:gd name="T65" fmla="*/ 16 h 86"/>
                <a:gd name="T66" fmla="*/ 19 w 46"/>
                <a:gd name="T67" fmla="*/ 8 h 86"/>
                <a:gd name="T68" fmla="*/ 25 w 46"/>
                <a:gd name="T69" fmla="*/ 3 h 86"/>
                <a:gd name="T70" fmla="*/ 30 w 46"/>
                <a:gd name="T71" fmla="*/ 1 h 86"/>
                <a:gd name="T72" fmla="*/ 35 w 46"/>
                <a:gd name="T73" fmla="*/ 0 h 86"/>
                <a:gd name="T74" fmla="*/ 37 w 46"/>
                <a:gd name="T75" fmla="*/ 1 h 86"/>
                <a:gd name="T76" fmla="*/ 40 w 46"/>
                <a:gd name="T77" fmla="*/ 1 h 86"/>
                <a:gd name="T78" fmla="*/ 43 w 46"/>
                <a:gd name="T79" fmla="*/ 2 h 86"/>
                <a:gd name="T80" fmla="*/ 45 w 46"/>
                <a:gd name="T81" fmla="*/ 3 h 86"/>
                <a:gd name="T82" fmla="*/ 46 w 46"/>
                <a:gd name="T83" fmla="*/ 4 h 86"/>
                <a:gd name="T84" fmla="*/ 46 w 46"/>
                <a:gd name="T85" fmla="*/ 5 h 86"/>
                <a:gd name="T86" fmla="*/ 46 w 46"/>
                <a:gd name="T87" fmla="*/ 6 h 86"/>
                <a:gd name="T88" fmla="*/ 46 w 46"/>
                <a:gd name="T89" fmla="*/ 10 h 86"/>
                <a:gd name="T90" fmla="*/ 46 w 46"/>
                <a:gd name="T91" fmla="*/ 1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" h="86">
                  <a:moveTo>
                    <a:pt x="46" y="10"/>
                  </a:moveTo>
                  <a:lnTo>
                    <a:pt x="46" y="10"/>
                  </a:lnTo>
                  <a:cubicBezTo>
                    <a:pt x="46" y="11"/>
                    <a:pt x="46" y="12"/>
                    <a:pt x="46" y="13"/>
                  </a:cubicBezTo>
                  <a:cubicBezTo>
                    <a:pt x="46" y="14"/>
                    <a:pt x="46" y="14"/>
                    <a:pt x="46" y="15"/>
                  </a:cubicBezTo>
                  <a:cubicBezTo>
                    <a:pt x="45" y="15"/>
                    <a:pt x="45" y="16"/>
                    <a:pt x="45" y="16"/>
                  </a:cubicBezTo>
                  <a:cubicBezTo>
                    <a:pt x="45" y="16"/>
                    <a:pt x="44" y="16"/>
                    <a:pt x="44" y="16"/>
                  </a:cubicBezTo>
                  <a:cubicBezTo>
                    <a:pt x="43" y="16"/>
                    <a:pt x="43" y="16"/>
                    <a:pt x="42" y="16"/>
                  </a:cubicBezTo>
                  <a:cubicBezTo>
                    <a:pt x="42" y="16"/>
                    <a:pt x="41" y="15"/>
                    <a:pt x="40" y="15"/>
                  </a:cubicBezTo>
                  <a:cubicBezTo>
                    <a:pt x="39" y="15"/>
                    <a:pt x="38" y="15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2" y="14"/>
                    <a:pt x="31" y="14"/>
                    <a:pt x="29" y="15"/>
                  </a:cubicBezTo>
                  <a:cubicBezTo>
                    <a:pt x="28" y="16"/>
                    <a:pt x="27" y="17"/>
                    <a:pt x="25" y="18"/>
                  </a:cubicBezTo>
                  <a:cubicBezTo>
                    <a:pt x="23" y="19"/>
                    <a:pt x="22" y="21"/>
                    <a:pt x="20" y="23"/>
                  </a:cubicBezTo>
                  <a:cubicBezTo>
                    <a:pt x="18" y="25"/>
                    <a:pt x="17" y="28"/>
                    <a:pt x="15" y="31"/>
                  </a:cubicBezTo>
                  <a:lnTo>
                    <a:pt x="15" y="83"/>
                  </a:lnTo>
                  <a:cubicBezTo>
                    <a:pt x="15" y="84"/>
                    <a:pt x="14" y="84"/>
                    <a:pt x="14" y="84"/>
                  </a:cubicBezTo>
                  <a:cubicBezTo>
                    <a:pt x="14" y="85"/>
                    <a:pt x="14" y="85"/>
                    <a:pt x="13" y="85"/>
                  </a:cubicBezTo>
                  <a:cubicBezTo>
                    <a:pt x="12" y="85"/>
                    <a:pt x="12" y="85"/>
                    <a:pt x="11" y="86"/>
                  </a:cubicBezTo>
                  <a:cubicBezTo>
                    <a:pt x="10" y="86"/>
                    <a:pt x="9" y="86"/>
                    <a:pt x="7" y="86"/>
                  </a:cubicBezTo>
                  <a:cubicBezTo>
                    <a:pt x="6" y="86"/>
                    <a:pt x="5" y="86"/>
                    <a:pt x="4" y="86"/>
                  </a:cubicBezTo>
                  <a:cubicBezTo>
                    <a:pt x="3" y="85"/>
                    <a:pt x="2" y="85"/>
                    <a:pt x="1" y="85"/>
                  </a:cubicBezTo>
                  <a:cubicBezTo>
                    <a:pt x="1" y="85"/>
                    <a:pt x="1" y="85"/>
                    <a:pt x="0" y="84"/>
                  </a:cubicBezTo>
                  <a:cubicBezTo>
                    <a:pt x="0" y="84"/>
                    <a:pt x="0" y="84"/>
                    <a:pt x="0" y="83"/>
                  </a:cubicBezTo>
                  <a:lnTo>
                    <a:pt x="0" y="4"/>
                  </a:ln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4" y="2"/>
                    <a:pt x="5" y="2"/>
                    <a:pt x="7" y="2"/>
                  </a:cubicBezTo>
                  <a:cubicBezTo>
                    <a:pt x="8" y="2"/>
                    <a:pt x="9" y="2"/>
                    <a:pt x="10" y="2"/>
                  </a:cubicBezTo>
                  <a:cubicBezTo>
                    <a:pt x="11" y="2"/>
                    <a:pt x="11" y="2"/>
                    <a:pt x="12" y="2"/>
                  </a:cubicBezTo>
                  <a:cubicBezTo>
                    <a:pt x="12" y="3"/>
                    <a:pt x="13" y="3"/>
                    <a:pt x="13" y="3"/>
                  </a:cubicBezTo>
                  <a:cubicBezTo>
                    <a:pt x="13" y="4"/>
                    <a:pt x="13" y="4"/>
                    <a:pt x="13" y="4"/>
                  </a:cubicBezTo>
                  <a:lnTo>
                    <a:pt x="13" y="16"/>
                  </a:lnTo>
                  <a:cubicBezTo>
                    <a:pt x="15" y="13"/>
                    <a:pt x="17" y="10"/>
                    <a:pt x="19" y="8"/>
                  </a:cubicBezTo>
                  <a:cubicBezTo>
                    <a:pt x="21" y="6"/>
                    <a:pt x="23" y="5"/>
                    <a:pt x="25" y="3"/>
                  </a:cubicBezTo>
                  <a:cubicBezTo>
                    <a:pt x="26" y="2"/>
                    <a:pt x="28" y="2"/>
                    <a:pt x="30" y="1"/>
                  </a:cubicBezTo>
                  <a:cubicBezTo>
                    <a:pt x="31" y="1"/>
                    <a:pt x="33" y="0"/>
                    <a:pt x="35" y="0"/>
                  </a:cubicBezTo>
                  <a:cubicBezTo>
                    <a:pt x="35" y="0"/>
                    <a:pt x="36" y="0"/>
                    <a:pt x="37" y="1"/>
                  </a:cubicBezTo>
                  <a:cubicBezTo>
                    <a:pt x="38" y="1"/>
                    <a:pt x="39" y="1"/>
                    <a:pt x="40" y="1"/>
                  </a:cubicBezTo>
                  <a:cubicBezTo>
                    <a:pt x="41" y="1"/>
                    <a:pt x="42" y="2"/>
                    <a:pt x="43" y="2"/>
                  </a:cubicBezTo>
                  <a:cubicBezTo>
                    <a:pt x="44" y="2"/>
                    <a:pt x="45" y="2"/>
                    <a:pt x="45" y="3"/>
                  </a:cubicBezTo>
                  <a:cubicBezTo>
                    <a:pt x="45" y="3"/>
                    <a:pt x="45" y="3"/>
                    <a:pt x="46" y="4"/>
                  </a:cubicBezTo>
                  <a:cubicBezTo>
                    <a:pt x="46" y="4"/>
                    <a:pt x="46" y="4"/>
                    <a:pt x="46" y="5"/>
                  </a:cubicBezTo>
                  <a:cubicBezTo>
                    <a:pt x="46" y="5"/>
                    <a:pt x="46" y="6"/>
                    <a:pt x="46" y="6"/>
                  </a:cubicBezTo>
                  <a:cubicBezTo>
                    <a:pt x="46" y="7"/>
                    <a:pt x="46" y="8"/>
                    <a:pt x="46" y="10"/>
                  </a:cubicBezTo>
                  <a:lnTo>
                    <a:pt x="46" y="1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8" name="Freeform 221">
              <a:extLst>
                <a:ext uri="{FF2B5EF4-FFF2-40B4-BE49-F238E27FC236}">
                  <a16:creationId xmlns:a16="http://schemas.microsoft.com/office/drawing/2014/main" id="{DC6A475E-9CC8-45A6-91A8-9BFE638DE3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01" y="2357"/>
              <a:ext cx="29" cy="39"/>
            </a:xfrm>
            <a:custGeom>
              <a:avLst/>
              <a:gdLst>
                <a:gd name="T0" fmla="*/ 64 w 64"/>
                <a:gd name="T1" fmla="*/ 83 h 87"/>
                <a:gd name="T2" fmla="*/ 64 w 64"/>
                <a:gd name="T3" fmla="*/ 83 h 87"/>
                <a:gd name="T4" fmla="*/ 64 w 64"/>
                <a:gd name="T5" fmla="*/ 85 h 87"/>
                <a:gd name="T6" fmla="*/ 62 w 64"/>
                <a:gd name="T7" fmla="*/ 85 h 87"/>
                <a:gd name="T8" fmla="*/ 58 w 64"/>
                <a:gd name="T9" fmla="*/ 86 h 87"/>
                <a:gd name="T10" fmla="*/ 55 w 64"/>
                <a:gd name="T11" fmla="*/ 85 h 87"/>
                <a:gd name="T12" fmla="*/ 53 w 64"/>
                <a:gd name="T13" fmla="*/ 85 h 87"/>
                <a:gd name="T14" fmla="*/ 52 w 64"/>
                <a:gd name="T15" fmla="*/ 83 h 87"/>
                <a:gd name="T16" fmla="*/ 52 w 64"/>
                <a:gd name="T17" fmla="*/ 75 h 87"/>
                <a:gd name="T18" fmla="*/ 40 w 64"/>
                <a:gd name="T19" fmla="*/ 84 h 87"/>
                <a:gd name="T20" fmla="*/ 27 w 64"/>
                <a:gd name="T21" fmla="*/ 87 h 87"/>
                <a:gd name="T22" fmla="*/ 16 w 64"/>
                <a:gd name="T23" fmla="*/ 85 h 87"/>
                <a:gd name="T24" fmla="*/ 7 w 64"/>
                <a:gd name="T25" fmla="*/ 81 h 87"/>
                <a:gd name="T26" fmla="*/ 2 w 64"/>
                <a:gd name="T27" fmla="*/ 73 h 87"/>
                <a:gd name="T28" fmla="*/ 0 w 64"/>
                <a:gd name="T29" fmla="*/ 63 h 87"/>
                <a:gd name="T30" fmla="*/ 2 w 64"/>
                <a:gd name="T31" fmla="*/ 51 h 87"/>
                <a:gd name="T32" fmla="*/ 10 w 64"/>
                <a:gd name="T33" fmla="*/ 43 h 87"/>
                <a:gd name="T34" fmla="*/ 23 w 64"/>
                <a:gd name="T35" fmla="*/ 38 h 87"/>
                <a:gd name="T36" fmla="*/ 39 w 64"/>
                <a:gd name="T37" fmla="*/ 37 h 87"/>
                <a:gd name="T38" fmla="*/ 50 w 64"/>
                <a:gd name="T39" fmla="*/ 37 h 87"/>
                <a:gd name="T40" fmla="*/ 50 w 64"/>
                <a:gd name="T41" fmla="*/ 31 h 87"/>
                <a:gd name="T42" fmla="*/ 49 w 64"/>
                <a:gd name="T43" fmla="*/ 23 h 87"/>
                <a:gd name="T44" fmla="*/ 46 w 64"/>
                <a:gd name="T45" fmla="*/ 17 h 87"/>
                <a:gd name="T46" fmla="*/ 40 w 64"/>
                <a:gd name="T47" fmla="*/ 13 h 87"/>
                <a:gd name="T48" fmla="*/ 32 w 64"/>
                <a:gd name="T49" fmla="*/ 12 h 87"/>
                <a:gd name="T50" fmla="*/ 22 w 64"/>
                <a:gd name="T51" fmla="*/ 13 h 87"/>
                <a:gd name="T52" fmla="*/ 15 w 64"/>
                <a:gd name="T53" fmla="*/ 16 h 87"/>
                <a:gd name="T54" fmla="*/ 10 w 64"/>
                <a:gd name="T55" fmla="*/ 19 h 87"/>
                <a:gd name="T56" fmla="*/ 6 w 64"/>
                <a:gd name="T57" fmla="*/ 20 h 87"/>
                <a:gd name="T58" fmla="*/ 5 w 64"/>
                <a:gd name="T59" fmla="*/ 20 h 87"/>
                <a:gd name="T60" fmla="*/ 4 w 64"/>
                <a:gd name="T61" fmla="*/ 19 h 87"/>
                <a:gd name="T62" fmla="*/ 4 w 64"/>
                <a:gd name="T63" fmla="*/ 17 h 87"/>
                <a:gd name="T64" fmla="*/ 4 w 64"/>
                <a:gd name="T65" fmla="*/ 15 h 87"/>
                <a:gd name="T66" fmla="*/ 4 w 64"/>
                <a:gd name="T67" fmla="*/ 11 h 87"/>
                <a:gd name="T68" fmla="*/ 5 w 64"/>
                <a:gd name="T69" fmla="*/ 9 h 87"/>
                <a:gd name="T70" fmla="*/ 9 w 64"/>
                <a:gd name="T71" fmla="*/ 6 h 87"/>
                <a:gd name="T72" fmla="*/ 16 w 64"/>
                <a:gd name="T73" fmla="*/ 3 h 87"/>
                <a:gd name="T74" fmla="*/ 24 w 64"/>
                <a:gd name="T75" fmla="*/ 1 h 87"/>
                <a:gd name="T76" fmla="*/ 33 w 64"/>
                <a:gd name="T77" fmla="*/ 0 h 87"/>
                <a:gd name="T78" fmla="*/ 48 w 64"/>
                <a:gd name="T79" fmla="*/ 2 h 87"/>
                <a:gd name="T80" fmla="*/ 57 w 64"/>
                <a:gd name="T81" fmla="*/ 8 h 87"/>
                <a:gd name="T82" fmla="*/ 63 w 64"/>
                <a:gd name="T83" fmla="*/ 17 h 87"/>
                <a:gd name="T84" fmla="*/ 64 w 64"/>
                <a:gd name="T85" fmla="*/ 30 h 87"/>
                <a:gd name="T86" fmla="*/ 64 w 64"/>
                <a:gd name="T87" fmla="*/ 83 h 87"/>
                <a:gd name="T88" fmla="*/ 50 w 64"/>
                <a:gd name="T89" fmla="*/ 47 h 87"/>
                <a:gd name="T90" fmla="*/ 50 w 64"/>
                <a:gd name="T91" fmla="*/ 47 h 87"/>
                <a:gd name="T92" fmla="*/ 38 w 64"/>
                <a:gd name="T93" fmla="*/ 47 h 87"/>
                <a:gd name="T94" fmla="*/ 27 w 64"/>
                <a:gd name="T95" fmla="*/ 48 h 87"/>
                <a:gd name="T96" fmla="*/ 20 w 64"/>
                <a:gd name="T97" fmla="*/ 51 h 87"/>
                <a:gd name="T98" fmla="*/ 16 w 64"/>
                <a:gd name="T99" fmla="*/ 56 h 87"/>
                <a:gd name="T100" fmla="*/ 14 w 64"/>
                <a:gd name="T101" fmla="*/ 62 h 87"/>
                <a:gd name="T102" fmla="*/ 18 w 64"/>
                <a:gd name="T103" fmla="*/ 72 h 87"/>
                <a:gd name="T104" fmla="*/ 29 w 64"/>
                <a:gd name="T105" fmla="*/ 76 h 87"/>
                <a:gd name="T106" fmla="*/ 40 w 64"/>
                <a:gd name="T107" fmla="*/ 73 h 87"/>
                <a:gd name="T108" fmla="*/ 50 w 64"/>
                <a:gd name="T109" fmla="*/ 64 h 87"/>
                <a:gd name="T110" fmla="*/ 50 w 64"/>
                <a:gd name="T111" fmla="*/ 4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" h="87">
                  <a:moveTo>
                    <a:pt x="64" y="83"/>
                  </a:moveTo>
                  <a:lnTo>
                    <a:pt x="64" y="83"/>
                  </a:lnTo>
                  <a:cubicBezTo>
                    <a:pt x="64" y="84"/>
                    <a:pt x="64" y="84"/>
                    <a:pt x="64" y="85"/>
                  </a:cubicBezTo>
                  <a:cubicBezTo>
                    <a:pt x="63" y="85"/>
                    <a:pt x="63" y="85"/>
                    <a:pt x="62" y="85"/>
                  </a:cubicBezTo>
                  <a:cubicBezTo>
                    <a:pt x="61" y="86"/>
                    <a:pt x="60" y="86"/>
                    <a:pt x="58" y="86"/>
                  </a:cubicBezTo>
                  <a:cubicBezTo>
                    <a:pt x="57" y="86"/>
                    <a:pt x="55" y="86"/>
                    <a:pt x="55" y="85"/>
                  </a:cubicBezTo>
                  <a:cubicBezTo>
                    <a:pt x="54" y="85"/>
                    <a:pt x="53" y="85"/>
                    <a:pt x="53" y="85"/>
                  </a:cubicBezTo>
                  <a:cubicBezTo>
                    <a:pt x="52" y="84"/>
                    <a:pt x="52" y="84"/>
                    <a:pt x="52" y="83"/>
                  </a:cubicBezTo>
                  <a:lnTo>
                    <a:pt x="52" y="75"/>
                  </a:lnTo>
                  <a:cubicBezTo>
                    <a:pt x="48" y="79"/>
                    <a:pt x="45" y="82"/>
                    <a:pt x="40" y="84"/>
                  </a:cubicBezTo>
                  <a:cubicBezTo>
                    <a:pt x="36" y="86"/>
                    <a:pt x="32" y="87"/>
                    <a:pt x="27" y="87"/>
                  </a:cubicBezTo>
                  <a:cubicBezTo>
                    <a:pt x="23" y="87"/>
                    <a:pt x="19" y="86"/>
                    <a:pt x="16" y="85"/>
                  </a:cubicBezTo>
                  <a:cubicBezTo>
                    <a:pt x="12" y="84"/>
                    <a:pt x="10" y="83"/>
                    <a:pt x="7" y="81"/>
                  </a:cubicBezTo>
                  <a:cubicBezTo>
                    <a:pt x="5" y="79"/>
                    <a:pt x="3" y="76"/>
                    <a:pt x="2" y="73"/>
                  </a:cubicBezTo>
                  <a:cubicBezTo>
                    <a:pt x="0" y="70"/>
                    <a:pt x="0" y="67"/>
                    <a:pt x="0" y="63"/>
                  </a:cubicBezTo>
                  <a:cubicBezTo>
                    <a:pt x="0" y="59"/>
                    <a:pt x="1" y="55"/>
                    <a:pt x="2" y="51"/>
                  </a:cubicBezTo>
                  <a:cubicBezTo>
                    <a:pt x="4" y="48"/>
                    <a:pt x="7" y="45"/>
                    <a:pt x="10" y="43"/>
                  </a:cubicBezTo>
                  <a:cubicBezTo>
                    <a:pt x="14" y="41"/>
                    <a:pt x="18" y="40"/>
                    <a:pt x="23" y="38"/>
                  </a:cubicBezTo>
                  <a:cubicBezTo>
                    <a:pt x="28" y="37"/>
                    <a:pt x="33" y="37"/>
                    <a:pt x="39" y="37"/>
                  </a:cubicBezTo>
                  <a:lnTo>
                    <a:pt x="50" y="37"/>
                  </a:lnTo>
                  <a:lnTo>
                    <a:pt x="50" y="31"/>
                  </a:lnTo>
                  <a:cubicBezTo>
                    <a:pt x="50" y="28"/>
                    <a:pt x="50" y="25"/>
                    <a:pt x="49" y="23"/>
                  </a:cubicBezTo>
                  <a:cubicBezTo>
                    <a:pt x="48" y="20"/>
                    <a:pt x="47" y="18"/>
                    <a:pt x="46" y="17"/>
                  </a:cubicBezTo>
                  <a:cubicBezTo>
                    <a:pt x="45" y="15"/>
                    <a:pt x="43" y="14"/>
                    <a:pt x="40" y="13"/>
                  </a:cubicBezTo>
                  <a:cubicBezTo>
                    <a:pt x="38" y="13"/>
                    <a:pt x="35" y="12"/>
                    <a:pt x="32" y="12"/>
                  </a:cubicBezTo>
                  <a:cubicBezTo>
                    <a:pt x="28" y="12"/>
                    <a:pt x="25" y="13"/>
                    <a:pt x="22" y="13"/>
                  </a:cubicBezTo>
                  <a:cubicBezTo>
                    <a:pt x="20" y="14"/>
                    <a:pt x="17" y="15"/>
                    <a:pt x="15" y="16"/>
                  </a:cubicBezTo>
                  <a:cubicBezTo>
                    <a:pt x="13" y="17"/>
                    <a:pt x="11" y="18"/>
                    <a:pt x="10" y="19"/>
                  </a:cubicBezTo>
                  <a:cubicBezTo>
                    <a:pt x="8" y="20"/>
                    <a:pt x="7" y="20"/>
                    <a:pt x="6" y="20"/>
                  </a:cubicBezTo>
                  <a:cubicBezTo>
                    <a:pt x="6" y="20"/>
                    <a:pt x="6" y="20"/>
                    <a:pt x="5" y="20"/>
                  </a:cubicBezTo>
                  <a:cubicBezTo>
                    <a:pt x="5" y="20"/>
                    <a:pt x="5" y="19"/>
                    <a:pt x="4" y="19"/>
                  </a:cubicBezTo>
                  <a:cubicBezTo>
                    <a:pt x="4" y="18"/>
                    <a:pt x="4" y="18"/>
                    <a:pt x="4" y="17"/>
                  </a:cubicBezTo>
                  <a:cubicBezTo>
                    <a:pt x="4" y="16"/>
                    <a:pt x="4" y="16"/>
                    <a:pt x="4" y="15"/>
                  </a:cubicBezTo>
                  <a:cubicBezTo>
                    <a:pt x="4" y="13"/>
                    <a:pt x="4" y="12"/>
                    <a:pt x="4" y="11"/>
                  </a:cubicBezTo>
                  <a:cubicBezTo>
                    <a:pt x="4" y="10"/>
                    <a:pt x="5" y="10"/>
                    <a:pt x="5" y="9"/>
                  </a:cubicBezTo>
                  <a:cubicBezTo>
                    <a:pt x="6" y="8"/>
                    <a:pt x="7" y="7"/>
                    <a:pt x="9" y="6"/>
                  </a:cubicBezTo>
                  <a:cubicBezTo>
                    <a:pt x="11" y="5"/>
                    <a:pt x="14" y="4"/>
                    <a:pt x="16" y="3"/>
                  </a:cubicBezTo>
                  <a:cubicBezTo>
                    <a:pt x="19" y="3"/>
                    <a:pt x="21" y="2"/>
                    <a:pt x="24" y="1"/>
                  </a:cubicBezTo>
                  <a:cubicBezTo>
                    <a:pt x="27" y="1"/>
                    <a:pt x="30" y="0"/>
                    <a:pt x="33" y="0"/>
                  </a:cubicBezTo>
                  <a:cubicBezTo>
                    <a:pt x="39" y="0"/>
                    <a:pt x="44" y="1"/>
                    <a:pt x="48" y="2"/>
                  </a:cubicBezTo>
                  <a:cubicBezTo>
                    <a:pt x="52" y="4"/>
                    <a:pt x="55" y="6"/>
                    <a:pt x="57" y="8"/>
                  </a:cubicBezTo>
                  <a:cubicBezTo>
                    <a:pt x="60" y="10"/>
                    <a:pt x="62" y="14"/>
                    <a:pt x="63" y="17"/>
                  </a:cubicBezTo>
                  <a:cubicBezTo>
                    <a:pt x="64" y="21"/>
                    <a:pt x="64" y="25"/>
                    <a:pt x="64" y="30"/>
                  </a:cubicBezTo>
                  <a:lnTo>
                    <a:pt x="64" y="83"/>
                  </a:lnTo>
                  <a:close/>
                  <a:moveTo>
                    <a:pt x="50" y="47"/>
                  </a:moveTo>
                  <a:lnTo>
                    <a:pt x="50" y="47"/>
                  </a:lnTo>
                  <a:lnTo>
                    <a:pt x="38" y="47"/>
                  </a:lnTo>
                  <a:cubicBezTo>
                    <a:pt x="34" y="47"/>
                    <a:pt x="30" y="48"/>
                    <a:pt x="27" y="48"/>
                  </a:cubicBezTo>
                  <a:cubicBezTo>
                    <a:pt x="24" y="49"/>
                    <a:pt x="22" y="50"/>
                    <a:pt x="20" y="51"/>
                  </a:cubicBezTo>
                  <a:cubicBezTo>
                    <a:pt x="18" y="52"/>
                    <a:pt x="17" y="54"/>
                    <a:pt x="16" y="56"/>
                  </a:cubicBezTo>
                  <a:cubicBezTo>
                    <a:pt x="15" y="58"/>
                    <a:pt x="14" y="60"/>
                    <a:pt x="14" y="62"/>
                  </a:cubicBezTo>
                  <a:cubicBezTo>
                    <a:pt x="14" y="66"/>
                    <a:pt x="16" y="70"/>
                    <a:pt x="18" y="72"/>
                  </a:cubicBezTo>
                  <a:cubicBezTo>
                    <a:pt x="21" y="74"/>
                    <a:pt x="25" y="76"/>
                    <a:pt x="29" y="76"/>
                  </a:cubicBezTo>
                  <a:cubicBezTo>
                    <a:pt x="33" y="76"/>
                    <a:pt x="37" y="75"/>
                    <a:pt x="40" y="73"/>
                  </a:cubicBezTo>
                  <a:cubicBezTo>
                    <a:pt x="43" y="71"/>
                    <a:pt x="46" y="68"/>
                    <a:pt x="50" y="64"/>
                  </a:cubicBezTo>
                  <a:lnTo>
                    <a:pt x="50" y="4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9" name="Freeform 222">
              <a:extLst>
                <a:ext uri="{FF2B5EF4-FFF2-40B4-BE49-F238E27FC236}">
                  <a16:creationId xmlns:a16="http://schemas.microsoft.com/office/drawing/2014/main" id="{2CC2545D-2A90-410A-BC3B-E9519BD9DA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2" y="2357"/>
              <a:ext cx="20" cy="38"/>
            </a:xfrm>
            <a:custGeom>
              <a:avLst/>
              <a:gdLst>
                <a:gd name="T0" fmla="*/ 46 w 46"/>
                <a:gd name="T1" fmla="*/ 10 h 86"/>
                <a:gd name="T2" fmla="*/ 46 w 46"/>
                <a:gd name="T3" fmla="*/ 10 h 86"/>
                <a:gd name="T4" fmla="*/ 46 w 46"/>
                <a:gd name="T5" fmla="*/ 13 h 86"/>
                <a:gd name="T6" fmla="*/ 45 w 46"/>
                <a:gd name="T7" fmla="*/ 15 h 86"/>
                <a:gd name="T8" fmla="*/ 45 w 46"/>
                <a:gd name="T9" fmla="*/ 16 h 86"/>
                <a:gd name="T10" fmla="*/ 44 w 46"/>
                <a:gd name="T11" fmla="*/ 16 h 86"/>
                <a:gd name="T12" fmla="*/ 42 w 46"/>
                <a:gd name="T13" fmla="*/ 16 h 86"/>
                <a:gd name="T14" fmla="*/ 40 w 46"/>
                <a:gd name="T15" fmla="*/ 15 h 86"/>
                <a:gd name="T16" fmla="*/ 37 w 46"/>
                <a:gd name="T17" fmla="*/ 14 h 86"/>
                <a:gd name="T18" fmla="*/ 33 w 46"/>
                <a:gd name="T19" fmla="*/ 14 h 86"/>
                <a:gd name="T20" fmla="*/ 29 w 46"/>
                <a:gd name="T21" fmla="*/ 15 h 86"/>
                <a:gd name="T22" fmla="*/ 25 w 46"/>
                <a:gd name="T23" fmla="*/ 18 h 86"/>
                <a:gd name="T24" fmla="*/ 20 w 46"/>
                <a:gd name="T25" fmla="*/ 23 h 86"/>
                <a:gd name="T26" fmla="*/ 14 w 46"/>
                <a:gd name="T27" fmla="*/ 31 h 86"/>
                <a:gd name="T28" fmla="*/ 14 w 46"/>
                <a:gd name="T29" fmla="*/ 83 h 86"/>
                <a:gd name="T30" fmla="*/ 14 w 46"/>
                <a:gd name="T31" fmla="*/ 84 h 86"/>
                <a:gd name="T32" fmla="*/ 13 w 46"/>
                <a:gd name="T33" fmla="*/ 85 h 86"/>
                <a:gd name="T34" fmla="*/ 10 w 46"/>
                <a:gd name="T35" fmla="*/ 86 h 86"/>
                <a:gd name="T36" fmla="*/ 7 w 46"/>
                <a:gd name="T37" fmla="*/ 86 h 86"/>
                <a:gd name="T38" fmla="*/ 3 w 46"/>
                <a:gd name="T39" fmla="*/ 86 h 86"/>
                <a:gd name="T40" fmla="*/ 1 w 46"/>
                <a:gd name="T41" fmla="*/ 85 h 86"/>
                <a:gd name="T42" fmla="*/ 0 w 46"/>
                <a:gd name="T43" fmla="*/ 84 h 86"/>
                <a:gd name="T44" fmla="*/ 0 w 46"/>
                <a:gd name="T45" fmla="*/ 83 h 86"/>
                <a:gd name="T46" fmla="*/ 0 w 46"/>
                <a:gd name="T47" fmla="*/ 4 h 86"/>
                <a:gd name="T48" fmla="*/ 0 w 46"/>
                <a:gd name="T49" fmla="*/ 3 h 86"/>
                <a:gd name="T50" fmla="*/ 1 w 46"/>
                <a:gd name="T51" fmla="*/ 2 h 86"/>
                <a:gd name="T52" fmla="*/ 3 w 46"/>
                <a:gd name="T53" fmla="*/ 2 h 86"/>
                <a:gd name="T54" fmla="*/ 6 w 46"/>
                <a:gd name="T55" fmla="*/ 2 h 86"/>
                <a:gd name="T56" fmla="*/ 9 w 46"/>
                <a:gd name="T57" fmla="*/ 2 h 86"/>
                <a:gd name="T58" fmla="*/ 11 w 46"/>
                <a:gd name="T59" fmla="*/ 2 h 86"/>
                <a:gd name="T60" fmla="*/ 12 w 46"/>
                <a:gd name="T61" fmla="*/ 3 h 86"/>
                <a:gd name="T62" fmla="*/ 13 w 46"/>
                <a:gd name="T63" fmla="*/ 4 h 86"/>
                <a:gd name="T64" fmla="*/ 13 w 46"/>
                <a:gd name="T65" fmla="*/ 16 h 86"/>
                <a:gd name="T66" fmla="*/ 19 w 46"/>
                <a:gd name="T67" fmla="*/ 8 h 86"/>
                <a:gd name="T68" fmla="*/ 24 w 46"/>
                <a:gd name="T69" fmla="*/ 3 h 86"/>
                <a:gd name="T70" fmla="*/ 29 w 46"/>
                <a:gd name="T71" fmla="*/ 1 h 86"/>
                <a:gd name="T72" fmla="*/ 34 w 46"/>
                <a:gd name="T73" fmla="*/ 0 h 86"/>
                <a:gd name="T74" fmla="*/ 37 w 46"/>
                <a:gd name="T75" fmla="*/ 1 h 86"/>
                <a:gd name="T76" fmla="*/ 40 w 46"/>
                <a:gd name="T77" fmla="*/ 1 h 86"/>
                <a:gd name="T78" fmla="*/ 43 w 46"/>
                <a:gd name="T79" fmla="*/ 2 h 86"/>
                <a:gd name="T80" fmla="*/ 45 w 46"/>
                <a:gd name="T81" fmla="*/ 3 h 86"/>
                <a:gd name="T82" fmla="*/ 45 w 46"/>
                <a:gd name="T83" fmla="*/ 4 h 86"/>
                <a:gd name="T84" fmla="*/ 46 w 46"/>
                <a:gd name="T85" fmla="*/ 5 h 86"/>
                <a:gd name="T86" fmla="*/ 46 w 46"/>
                <a:gd name="T87" fmla="*/ 6 h 86"/>
                <a:gd name="T88" fmla="*/ 46 w 46"/>
                <a:gd name="T89" fmla="*/ 10 h 86"/>
                <a:gd name="T90" fmla="*/ 46 w 46"/>
                <a:gd name="T91" fmla="*/ 1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" h="86">
                  <a:moveTo>
                    <a:pt x="46" y="10"/>
                  </a:moveTo>
                  <a:lnTo>
                    <a:pt x="46" y="10"/>
                  </a:lnTo>
                  <a:cubicBezTo>
                    <a:pt x="46" y="11"/>
                    <a:pt x="46" y="12"/>
                    <a:pt x="46" y="13"/>
                  </a:cubicBezTo>
                  <a:cubicBezTo>
                    <a:pt x="46" y="14"/>
                    <a:pt x="45" y="14"/>
                    <a:pt x="45" y="15"/>
                  </a:cubicBezTo>
                  <a:cubicBezTo>
                    <a:pt x="45" y="15"/>
                    <a:pt x="45" y="16"/>
                    <a:pt x="45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3" y="16"/>
                    <a:pt x="43" y="16"/>
                    <a:pt x="42" y="16"/>
                  </a:cubicBezTo>
                  <a:cubicBezTo>
                    <a:pt x="41" y="16"/>
                    <a:pt x="40" y="15"/>
                    <a:pt x="40" y="15"/>
                  </a:cubicBezTo>
                  <a:cubicBezTo>
                    <a:pt x="39" y="15"/>
                    <a:pt x="38" y="15"/>
                    <a:pt x="37" y="14"/>
                  </a:cubicBezTo>
                  <a:cubicBezTo>
                    <a:pt x="36" y="14"/>
                    <a:pt x="35" y="14"/>
                    <a:pt x="33" y="14"/>
                  </a:cubicBezTo>
                  <a:cubicBezTo>
                    <a:pt x="32" y="14"/>
                    <a:pt x="30" y="14"/>
                    <a:pt x="29" y="15"/>
                  </a:cubicBezTo>
                  <a:cubicBezTo>
                    <a:pt x="28" y="16"/>
                    <a:pt x="26" y="17"/>
                    <a:pt x="25" y="18"/>
                  </a:cubicBezTo>
                  <a:cubicBezTo>
                    <a:pt x="23" y="19"/>
                    <a:pt x="21" y="21"/>
                    <a:pt x="20" y="23"/>
                  </a:cubicBezTo>
                  <a:cubicBezTo>
                    <a:pt x="18" y="25"/>
                    <a:pt x="16" y="28"/>
                    <a:pt x="14" y="31"/>
                  </a:cubicBezTo>
                  <a:lnTo>
                    <a:pt x="14" y="83"/>
                  </a:lnTo>
                  <a:cubicBezTo>
                    <a:pt x="14" y="84"/>
                    <a:pt x="14" y="84"/>
                    <a:pt x="14" y="84"/>
                  </a:cubicBezTo>
                  <a:cubicBezTo>
                    <a:pt x="14" y="85"/>
                    <a:pt x="13" y="85"/>
                    <a:pt x="13" y="85"/>
                  </a:cubicBezTo>
                  <a:cubicBezTo>
                    <a:pt x="12" y="85"/>
                    <a:pt x="11" y="85"/>
                    <a:pt x="10" y="86"/>
                  </a:cubicBezTo>
                  <a:cubicBezTo>
                    <a:pt x="10" y="86"/>
                    <a:pt x="8" y="86"/>
                    <a:pt x="7" y="86"/>
                  </a:cubicBezTo>
                  <a:cubicBezTo>
                    <a:pt x="5" y="86"/>
                    <a:pt x="4" y="86"/>
                    <a:pt x="3" y="86"/>
                  </a:cubicBezTo>
                  <a:cubicBezTo>
                    <a:pt x="2" y="85"/>
                    <a:pt x="2" y="85"/>
                    <a:pt x="1" y="85"/>
                  </a:cubicBezTo>
                  <a:cubicBezTo>
                    <a:pt x="1" y="85"/>
                    <a:pt x="0" y="85"/>
                    <a:pt x="0" y="84"/>
                  </a:cubicBezTo>
                  <a:cubicBezTo>
                    <a:pt x="0" y="84"/>
                    <a:pt x="0" y="84"/>
                    <a:pt x="0" y="83"/>
                  </a:cubicBezTo>
                  <a:lnTo>
                    <a:pt x="0" y="4"/>
                  </a:ln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3"/>
                    <a:pt x="1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8" y="2"/>
                    <a:pt x="9" y="2"/>
                    <a:pt x="9" y="2"/>
                  </a:cubicBezTo>
                  <a:cubicBezTo>
                    <a:pt x="10" y="2"/>
                    <a:pt x="11" y="2"/>
                    <a:pt x="11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4"/>
                    <a:pt x="13" y="4"/>
                    <a:pt x="13" y="4"/>
                  </a:cubicBezTo>
                  <a:lnTo>
                    <a:pt x="13" y="16"/>
                  </a:lnTo>
                  <a:cubicBezTo>
                    <a:pt x="15" y="13"/>
                    <a:pt x="17" y="10"/>
                    <a:pt x="19" y="8"/>
                  </a:cubicBezTo>
                  <a:cubicBezTo>
                    <a:pt x="21" y="6"/>
                    <a:pt x="23" y="5"/>
                    <a:pt x="24" y="3"/>
                  </a:cubicBezTo>
                  <a:cubicBezTo>
                    <a:pt x="26" y="2"/>
                    <a:pt x="28" y="2"/>
                    <a:pt x="29" y="1"/>
                  </a:cubicBezTo>
                  <a:cubicBezTo>
                    <a:pt x="31" y="1"/>
                    <a:pt x="33" y="0"/>
                    <a:pt x="34" y="0"/>
                  </a:cubicBezTo>
                  <a:cubicBezTo>
                    <a:pt x="35" y="0"/>
                    <a:pt x="36" y="0"/>
                    <a:pt x="37" y="1"/>
                  </a:cubicBezTo>
                  <a:cubicBezTo>
                    <a:pt x="38" y="1"/>
                    <a:pt x="39" y="1"/>
                    <a:pt x="40" y="1"/>
                  </a:cubicBezTo>
                  <a:cubicBezTo>
                    <a:pt x="41" y="1"/>
                    <a:pt x="42" y="2"/>
                    <a:pt x="43" y="2"/>
                  </a:cubicBezTo>
                  <a:cubicBezTo>
                    <a:pt x="44" y="2"/>
                    <a:pt x="44" y="2"/>
                    <a:pt x="45" y="3"/>
                  </a:cubicBezTo>
                  <a:cubicBezTo>
                    <a:pt x="45" y="3"/>
                    <a:pt x="45" y="3"/>
                    <a:pt x="45" y="4"/>
                  </a:cubicBezTo>
                  <a:cubicBezTo>
                    <a:pt x="45" y="4"/>
                    <a:pt x="45" y="4"/>
                    <a:pt x="46" y="5"/>
                  </a:cubicBezTo>
                  <a:cubicBezTo>
                    <a:pt x="46" y="5"/>
                    <a:pt x="46" y="6"/>
                    <a:pt x="46" y="6"/>
                  </a:cubicBezTo>
                  <a:cubicBezTo>
                    <a:pt x="46" y="7"/>
                    <a:pt x="46" y="8"/>
                    <a:pt x="46" y="10"/>
                  </a:cubicBezTo>
                  <a:lnTo>
                    <a:pt x="46" y="1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0" name="Freeform 223">
              <a:extLst>
                <a:ext uri="{FF2B5EF4-FFF2-40B4-BE49-F238E27FC236}">
                  <a16:creationId xmlns:a16="http://schemas.microsoft.com/office/drawing/2014/main" id="{867E6A2E-CB9B-4679-8949-0FB4A40FF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0" y="2357"/>
              <a:ext cx="20" cy="38"/>
            </a:xfrm>
            <a:custGeom>
              <a:avLst/>
              <a:gdLst>
                <a:gd name="T0" fmla="*/ 46 w 46"/>
                <a:gd name="T1" fmla="*/ 10 h 86"/>
                <a:gd name="T2" fmla="*/ 46 w 46"/>
                <a:gd name="T3" fmla="*/ 10 h 86"/>
                <a:gd name="T4" fmla="*/ 46 w 46"/>
                <a:gd name="T5" fmla="*/ 13 h 86"/>
                <a:gd name="T6" fmla="*/ 46 w 46"/>
                <a:gd name="T7" fmla="*/ 15 h 86"/>
                <a:gd name="T8" fmla="*/ 45 w 46"/>
                <a:gd name="T9" fmla="*/ 16 h 86"/>
                <a:gd name="T10" fmla="*/ 44 w 46"/>
                <a:gd name="T11" fmla="*/ 16 h 86"/>
                <a:gd name="T12" fmla="*/ 42 w 46"/>
                <a:gd name="T13" fmla="*/ 16 h 86"/>
                <a:gd name="T14" fmla="*/ 40 w 46"/>
                <a:gd name="T15" fmla="*/ 15 h 86"/>
                <a:gd name="T16" fmla="*/ 37 w 46"/>
                <a:gd name="T17" fmla="*/ 14 h 86"/>
                <a:gd name="T18" fmla="*/ 34 w 46"/>
                <a:gd name="T19" fmla="*/ 14 h 86"/>
                <a:gd name="T20" fmla="*/ 29 w 46"/>
                <a:gd name="T21" fmla="*/ 15 h 86"/>
                <a:gd name="T22" fmla="*/ 25 w 46"/>
                <a:gd name="T23" fmla="*/ 18 h 86"/>
                <a:gd name="T24" fmla="*/ 20 w 46"/>
                <a:gd name="T25" fmla="*/ 23 h 86"/>
                <a:gd name="T26" fmla="*/ 14 w 46"/>
                <a:gd name="T27" fmla="*/ 31 h 86"/>
                <a:gd name="T28" fmla="*/ 14 w 46"/>
                <a:gd name="T29" fmla="*/ 83 h 86"/>
                <a:gd name="T30" fmla="*/ 14 w 46"/>
                <a:gd name="T31" fmla="*/ 84 h 86"/>
                <a:gd name="T32" fmla="*/ 13 w 46"/>
                <a:gd name="T33" fmla="*/ 85 h 86"/>
                <a:gd name="T34" fmla="*/ 11 w 46"/>
                <a:gd name="T35" fmla="*/ 86 h 86"/>
                <a:gd name="T36" fmla="*/ 7 w 46"/>
                <a:gd name="T37" fmla="*/ 86 h 86"/>
                <a:gd name="T38" fmla="*/ 4 w 46"/>
                <a:gd name="T39" fmla="*/ 86 h 86"/>
                <a:gd name="T40" fmla="*/ 1 w 46"/>
                <a:gd name="T41" fmla="*/ 85 h 86"/>
                <a:gd name="T42" fmla="*/ 0 w 46"/>
                <a:gd name="T43" fmla="*/ 84 h 86"/>
                <a:gd name="T44" fmla="*/ 0 w 46"/>
                <a:gd name="T45" fmla="*/ 83 h 86"/>
                <a:gd name="T46" fmla="*/ 0 w 46"/>
                <a:gd name="T47" fmla="*/ 4 h 86"/>
                <a:gd name="T48" fmla="*/ 0 w 46"/>
                <a:gd name="T49" fmla="*/ 3 h 86"/>
                <a:gd name="T50" fmla="*/ 1 w 46"/>
                <a:gd name="T51" fmla="*/ 2 h 86"/>
                <a:gd name="T52" fmla="*/ 3 w 46"/>
                <a:gd name="T53" fmla="*/ 2 h 86"/>
                <a:gd name="T54" fmla="*/ 6 w 46"/>
                <a:gd name="T55" fmla="*/ 2 h 86"/>
                <a:gd name="T56" fmla="*/ 10 w 46"/>
                <a:gd name="T57" fmla="*/ 2 h 86"/>
                <a:gd name="T58" fmla="*/ 12 w 46"/>
                <a:gd name="T59" fmla="*/ 2 h 86"/>
                <a:gd name="T60" fmla="*/ 13 w 46"/>
                <a:gd name="T61" fmla="*/ 3 h 86"/>
                <a:gd name="T62" fmla="*/ 13 w 46"/>
                <a:gd name="T63" fmla="*/ 4 h 86"/>
                <a:gd name="T64" fmla="*/ 13 w 46"/>
                <a:gd name="T65" fmla="*/ 16 h 86"/>
                <a:gd name="T66" fmla="*/ 19 w 46"/>
                <a:gd name="T67" fmla="*/ 8 h 86"/>
                <a:gd name="T68" fmla="*/ 24 w 46"/>
                <a:gd name="T69" fmla="*/ 3 h 86"/>
                <a:gd name="T70" fmla="*/ 29 w 46"/>
                <a:gd name="T71" fmla="*/ 1 h 86"/>
                <a:gd name="T72" fmla="*/ 34 w 46"/>
                <a:gd name="T73" fmla="*/ 0 h 86"/>
                <a:gd name="T74" fmla="*/ 37 w 46"/>
                <a:gd name="T75" fmla="*/ 1 h 86"/>
                <a:gd name="T76" fmla="*/ 40 w 46"/>
                <a:gd name="T77" fmla="*/ 1 h 86"/>
                <a:gd name="T78" fmla="*/ 43 w 46"/>
                <a:gd name="T79" fmla="*/ 2 h 86"/>
                <a:gd name="T80" fmla="*/ 45 w 46"/>
                <a:gd name="T81" fmla="*/ 3 h 86"/>
                <a:gd name="T82" fmla="*/ 45 w 46"/>
                <a:gd name="T83" fmla="*/ 4 h 86"/>
                <a:gd name="T84" fmla="*/ 46 w 46"/>
                <a:gd name="T85" fmla="*/ 5 h 86"/>
                <a:gd name="T86" fmla="*/ 46 w 46"/>
                <a:gd name="T87" fmla="*/ 6 h 86"/>
                <a:gd name="T88" fmla="*/ 46 w 46"/>
                <a:gd name="T89" fmla="*/ 10 h 86"/>
                <a:gd name="T90" fmla="*/ 46 w 46"/>
                <a:gd name="T91" fmla="*/ 1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" h="86">
                  <a:moveTo>
                    <a:pt x="46" y="10"/>
                  </a:moveTo>
                  <a:lnTo>
                    <a:pt x="46" y="10"/>
                  </a:lnTo>
                  <a:cubicBezTo>
                    <a:pt x="46" y="11"/>
                    <a:pt x="46" y="12"/>
                    <a:pt x="46" y="13"/>
                  </a:cubicBezTo>
                  <a:cubicBezTo>
                    <a:pt x="46" y="14"/>
                    <a:pt x="46" y="14"/>
                    <a:pt x="46" y="15"/>
                  </a:cubicBezTo>
                  <a:cubicBezTo>
                    <a:pt x="45" y="15"/>
                    <a:pt x="45" y="16"/>
                    <a:pt x="45" y="16"/>
                  </a:cubicBezTo>
                  <a:cubicBezTo>
                    <a:pt x="45" y="16"/>
                    <a:pt x="44" y="16"/>
                    <a:pt x="44" y="16"/>
                  </a:cubicBezTo>
                  <a:cubicBezTo>
                    <a:pt x="43" y="16"/>
                    <a:pt x="43" y="16"/>
                    <a:pt x="42" y="16"/>
                  </a:cubicBezTo>
                  <a:cubicBezTo>
                    <a:pt x="41" y="16"/>
                    <a:pt x="41" y="15"/>
                    <a:pt x="40" y="15"/>
                  </a:cubicBezTo>
                  <a:cubicBezTo>
                    <a:pt x="39" y="15"/>
                    <a:pt x="38" y="15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2" y="14"/>
                    <a:pt x="31" y="14"/>
                    <a:pt x="29" y="15"/>
                  </a:cubicBezTo>
                  <a:cubicBezTo>
                    <a:pt x="28" y="16"/>
                    <a:pt x="26" y="17"/>
                    <a:pt x="25" y="18"/>
                  </a:cubicBezTo>
                  <a:cubicBezTo>
                    <a:pt x="23" y="19"/>
                    <a:pt x="22" y="21"/>
                    <a:pt x="20" y="23"/>
                  </a:cubicBezTo>
                  <a:cubicBezTo>
                    <a:pt x="18" y="25"/>
                    <a:pt x="16" y="28"/>
                    <a:pt x="14" y="31"/>
                  </a:cubicBezTo>
                  <a:lnTo>
                    <a:pt x="14" y="83"/>
                  </a:lnTo>
                  <a:cubicBezTo>
                    <a:pt x="14" y="84"/>
                    <a:pt x="14" y="84"/>
                    <a:pt x="14" y="84"/>
                  </a:cubicBezTo>
                  <a:cubicBezTo>
                    <a:pt x="14" y="85"/>
                    <a:pt x="13" y="85"/>
                    <a:pt x="13" y="85"/>
                  </a:cubicBezTo>
                  <a:cubicBezTo>
                    <a:pt x="12" y="85"/>
                    <a:pt x="12" y="85"/>
                    <a:pt x="11" y="86"/>
                  </a:cubicBezTo>
                  <a:cubicBezTo>
                    <a:pt x="10" y="86"/>
                    <a:pt x="9" y="86"/>
                    <a:pt x="7" y="86"/>
                  </a:cubicBezTo>
                  <a:cubicBezTo>
                    <a:pt x="6" y="86"/>
                    <a:pt x="5" y="86"/>
                    <a:pt x="4" y="86"/>
                  </a:cubicBezTo>
                  <a:cubicBezTo>
                    <a:pt x="3" y="85"/>
                    <a:pt x="2" y="85"/>
                    <a:pt x="1" y="85"/>
                  </a:cubicBezTo>
                  <a:cubicBezTo>
                    <a:pt x="1" y="85"/>
                    <a:pt x="0" y="85"/>
                    <a:pt x="0" y="84"/>
                  </a:cubicBezTo>
                  <a:cubicBezTo>
                    <a:pt x="0" y="84"/>
                    <a:pt x="0" y="84"/>
                    <a:pt x="0" y="83"/>
                  </a:cubicBezTo>
                  <a:lnTo>
                    <a:pt x="0" y="4"/>
                  </a:ln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8" y="2"/>
                    <a:pt x="9" y="2"/>
                    <a:pt x="10" y="2"/>
                  </a:cubicBezTo>
                  <a:cubicBezTo>
                    <a:pt x="11" y="2"/>
                    <a:pt x="11" y="2"/>
                    <a:pt x="12" y="2"/>
                  </a:cubicBezTo>
                  <a:cubicBezTo>
                    <a:pt x="12" y="3"/>
                    <a:pt x="12" y="3"/>
                    <a:pt x="13" y="3"/>
                  </a:cubicBezTo>
                  <a:cubicBezTo>
                    <a:pt x="13" y="4"/>
                    <a:pt x="13" y="4"/>
                    <a:pt x="13" y="4"/>
                  </a:cubicBezTo>
                  <a:lnTo>
                    <a:pt x="13" y="16"/>
                  </a:lnTo>
                  <a:cubicBezTo>
                    <a:pt x="15" y="13"/>
                    <a:pt x="17" y="10"/>
                    <a:pt x="19" y="8"/>
                  </a:cubicBezTo>
                  <a:cubicBezTo>
                    <a:pt x="21" y="6"/>
                    <a:pt x="23" y="5"/>
                    <a:pt x="24" y="3"/>
                  </a:cubicBezTo>
                  <a:cubicBezTo>
                    <a:pt x="26" y="2"/>
                    <a:pt x="28" y="2"/>
                    <a:pt x="29" y="1"/>
                  </a:cubicBezTo>
                  <a:cubicBezTo>
                    <a:pt x="31" y="1"/>
                    <a:pt x="33" y="0"/>
                    <a:pt x="34" y="0"/>
                  </a:cubicBezTo>
                  <a:cubicBezTo>
                    <a:pt x="35" y="0"/>
                    <a:pt x="36" y="0"/>
                    <a:pt x="37" y="1"/>
                  </a:cubicBezTo>
                  <a:cubicBezTo>
                    <a:pt x="38" y="1"/>
                    <a:pt x="39" y="1"/>
                    <a:pt x="40" y="1"/>
                  </a:cubicBezTo>
                  <a:cubicBezTo>
                    <a:pt x="41" y="1"/>
                    <a:pt x="42" y="2"/>
                    <a:pt x="43" y="2"/>
                  </a:cubicBezTo>
                  <a:cubicBezTo>
                    <a:pt x="44" y="2"/>
                    <a:pt x="44" y="2"/>
                    <a:pt x="45" y="3"/>
                  </a:cubicBezTo>
                  <a:cubicBezTo>
                    <a:pt x="45" y="3"/>
                    <a:pt x="45" y="3"/>
                    <a:pt x="45" y="4"/>
                  </a:cubicBezTo>
                  <a:cubicBezTo>
                    <a:pt x="46" y="4"/>
                    <a:pt x="46" y="4"/>
                    <a:pt x="46" y="5"/>
                  </a:cubicBezTo>
                  <a:cubicBezTo>
                    <a:pt x="46" y="5"/>
                    <a:pt x="46" y="6"/>
                    <a:pt x="46" y="6"/>
                  </a:cubicBezTo>
                  <a:cubicBezTo>
                    <a:pt x="46" y="7"/>
                    <a:pt x="46" y="8"/>
                    <a:pt x="46" y="10"/>
                  </a:cubicBezTo>
                  <a:lnTo>
                    <a:pt x="46" y="1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1" name="Freeform 224">
              <a:extLst>
                <a:ext uri="{FF2B5EF4-FFF2-40B4-BE49-F238E27FC236}">
                  <a16:creationId xmlns:a16="http://schemas.microsoft.com/office/drawing/2014/main" id="{913C78D8-C083-48B1-8384-BC4B6F736C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94" y="2357"/>
              <a:ext cx="29" cy="39"/>
            </a:xfrm>
            <a:custGeom>
              <a:avLst/>
              <a:gdLst>
                <a:gd name="T0" fmla="*/ 65 w 65"/>
                <a:gd name="T1" fmla="*/ 83 h 87"/>
                <a:gd name="T2" fmla="*/ 65 w 65"/>
                <a:gd name="T3" fmla="*/ 83 h 87"/>
                <a:gd name="T4" fmla="*/ 64 w 65"/>
                <a:gd name="T5" fmla="*/ 85 h 87"/>
                <a:gd name="T6" fmla="*/ 62 w 65"/>
                <a:gd name="T7" fmla="*/ 85 h 87"/>
                <a:gd name="T8" fmla="*/ 58 w 65"/>
                <a:gd name="T9" fmla="*/ 86 h 87"/>
                <a:gd name="T10" fmla="*/ 55 w 65"/>
                <a:gd name="T11" fmla="*/ 85 h 87"/>
                <a:gd name="T12" fmla="*/ 53 w 65"/>
                <a:gd name="T13" fmla="*/ 85 h 87"/>
                <a:gd name="T14" fmla="*/ 52 w 65"/>
                <a:gd name="T15" fmla="*/ 83 h 87"/>
                <a:gd name="T16" fmla="*/ 52 w 65"/>
                <a:gd name="T17" fmla="*/ 75 h 87"/>
                <a:gd name="T18" fmla="*/ 41 w 65"/>
                <a:gd name="T19" fmla="*/ 84 h 87"/>
                <a:gd name="T20" fmla="*/ 27 w 65"/>
                <a:gd name="T21" fmla="*/ 87 h 87"/>
                <a:gd name="T22" fmla="*/ 16 w 65"/>
                <a:gd name="T23" fmla="*/ 85 h 87"/>
                <a:gd name="T24" fmla="*/ 8 w 65"/>
                <a:gd name="T25" fmla="*/ 81 h 87"/>
                <a:gd name="T26" fmla="*/ 2 w 65"/>
                <a:gd name="T27" fmla="*/ 73 h 87"/>
                <a:gd name="T28" fmla="*/ 0 w 65"/>
                <a:gd name="T29" fmla="*/ 63 h 87"/>
                <a:gd name="T30" fmla="*/ 3 w 65"/>
                <a:gd name="T31" fmla="*/ 51 h 87"/>
                <a:gd name="T32" fmla="*/ 11 w 65"/>
                <a:gd name="T33" fmla="*/ 43 h 87"/>
                <a:gd name="T34" fmla="*/ 23 w 65"/>
                <a:gd name="T35" fmla="*/ 38 h 87"/>
                <a:gd name="T36" fmla="*/ 39 w 65"/>
                <a:gd name="T37" fmla="*/ 37 h 87"/>
                <a:gd name="T38" fmla="*/ 50 w 65"/>
                <a:gd name="T39" fmla="*/ 37 h 87"/>
                <a:gd name="T40" fmla="*/ 50 w 65"/>
                <a:gd name="T41" fmla="*/ 31 h 87"/>
                <a:gd name="T42" fmla="*/ 49 w 65"/>
                <a:gd name="T43" fmla="*/ 23 h 87"/>
                <a:gd name="T44" fmla="*/ 46 w 65"/>
                <a:gd name="T45" fmla="*/ 17 h 87"/>
                <a:gd name="T46" fmla="*/ 41 w 65"/>
                <a:gd name="T47" fmla="*/ 13 h 87"/>
                <a:gd name="T48" fmla="*/ 32 w 65"/>
                <a:gd name="T49" fmla="*/ 12 h 87"/>
                <a:gd name="T50" fmla="*/ 23 w 65"/>
                <a:gd name="T51" fmla="*/ 13 h 87"/>
                <a:gd name="T52" fmla="*/ 15 w 65"/>
                <a:gd name="T53" fmla="*/ 16 h 87"/>
                <a:gd name="T54" fmla="*/ 10 w 65"/>
                <a:gd name="T55" fmla="*/ 19 h 87"/>
                <a:gd name="T56" fmla="*/ 7 w 65"/>
                <a:gd name="T57" fmla="*/ 20 h 87"/>
                <a:gd name="T58" fmla="*/ 6 w 65"/>
                <a:gd name="T59" fmla="*/ 20 h 87"/>
                <a:gd name="T60" fmla="*/ 5 w 65"/>
                <a:gd name="T61" fmla="*/ 19 h 87"/>
                <a:gd name="T62" fmla="*/ 4 w 65"/>
                <a:gd name="T63" fmla="*/ 17 h 87"/>
                <a:gd name="T64" fmla="*/ 4 w 65"/>
                <a:gd name="T65" fmla="*/ 15 h 87"/>
                <a:gd name="T66" fmla="*/ 4 w 65"/>
                <a:gd name="T67" fmla="*/ 11 h 87"/>
                <a:gd name="T68" fmla="*/ 6 w 65"/>
                <a:gd name="T69" fmla="*/ 9 h 87"/>
                <a:gd name="T70" fmla="*/ 10 w 65"/>
                <a:gd name="T71" fmla="*/ 6 h 87"/>
                <a:gd name="T72" fmla="*/ 16 w 65"/>
                <a:gd name="T73" fmla="*/ 3 h 87"/>
                <a:gd name="T74" fmla="*/ 25 w 65"/>
                <a:gd name="T75" fmla="*/ 1 h 87"/>
                <a:gd name="T76" fmla="*/ 34 w 65"/>
                <a:gd name="T77" fmla="*/ 0 h 87"/>
                <a:gd name="T78" fmla="*/ 48 w 65"/>
                <a:gd name="T79" fmla="*/ 2 h 87"/>
                <a:gd name="T80" fmla="*/ 58 w 65"/>
                <a:gd name="T81" fmla="*/ 8 h 87"/>
                <a:gd name="T82" fmla="*/ 63 w 65"/>
                <a:gd name="T83" fmla="*/ 17 h 87"/>
                <a:gd name="T84" fmla="*/ 65 w 65"/>
                <a:gd name="T85" fmla="*/ 30 h 87"/>
                <a:gd name="T86" fmla="*/ 65 w 65"/>
                <a:gd name="T87" fmla="*/ 83 h 87"/>
                <a:gd name="T88" fmla="*/ 50 w 65"/>
                <a:gd name="T89" fmla="*/ 47 h 87"/>
                <a:gd name="T90" fmla="*/ 50 w 65"/>
                <a:gd name="T91" fmla="*/ 47 h 87"/>
                <a:gd name="T92" fmla="*/ 38 w 65"/>
                <a:gd name="T93" fmla="*/ 47 h 87"/>
                <a:gd name="T94" fmla="*/ 28 w 65"/>
                <a:gd name="T95" fmla="*/ 48 h 87"/>
                <a:gd name="T96" fmla="*/ 20 w 65"/>
                <a:gd name="T97" fmla="*/ 51 h 87"/>
                <a:gd name="T98" fmla="*/ 16 w 65"/>
                <a:gd name="T99" fmla="*/ 56 h 87"/>
                <a:gd name="T100" fmla="*/ 15 w 65"/>
                <a:gd name="T101" fmla="*/ 62 h 87"/>
                <a:gd name="T102" fmla="*/ 19 w 65"/>
                <a:gd name="T103" fmla="*/ 72 h 87"/>
                <a:gd name="T104" fmla="*/ 30 w 65"/>
                <a:gd name="T105" fmla="*/ 76 h 87"/>
                <a:gd name="T106" fmla="*/ 40 w 65"/>
                <a:gd name="T107" fmla="*/ 73 h 87"/>
                <a:gd name="T108" fmla="*/ 50 w 65"/>
                <a:gd name="T109" fmla="*/ 64 h 87"/>
                <a:gd name="T110" fmla="*/ 50 w 65"/>
                <a:gd name="T111" fmla="*/ 4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5" h="87">
                  <a:moveTo>
                    <a:pt x="65" y="83"/>
                  </a:moveTo>
                  <a:lnTo>
                    <a:pt x="65" y="83"/>
                  </a:lnTo>
                  <a:cubicBezTo>
                    <a:pt x="65" y="84"/>
                    <a:pt x="64" y="84"/>
                    <a:pt x="64" y="85"/>
                  </a:cubicBezTo>
                  <a:cubicBezTo>
                    <a:pt x="64" y="85"/>
                    <a:pt x="63" y="85"/>
                    <a:pt x="62" y="85"/>
                  </a:cubicBezTo>
                  <a:cubicBezTo>
                    <a:pt x="61" y="86"/>
                    <a:pt x="60" y="86"/>
                    <a:pt x="58" y="86"/>
                  </a:cubicBezTo>
                  <a:cubicBezTo>
                    <a:pt x="57" y="86"/>
                    <a:pt x="56" y="86"/>
                    <a:pt x="55" y="85"/>
                  </a:cubicBezTo>
                  <a:cubicBezTo>
                    <a:pt x="54" y="85"/>
                    <a:pt x="53" y="85"/>
                    <a:pt x="53" y="85"/>
                  </a:cubicBezTo>
                  <a:cubicBezTo>
                    <a:pt x="52" y="84"/>
                    <a:pt x="52" y="84"/>
                    <a:pt x="52" y="83"/>
                  </a:cubicBezTo>
                  <a:lnTo>
                    <a:pt x="52" y="75"/>
                  </a:lnTo>
                  <a:cubicBezTo>
                    <a:pt x="49" y="79"/>
                    <a:pt x="45" y="82"/>
                    <a:pt x="41" y="84"/>
                  </a:cubicBezTo>
                  <a:cubicBezTo>
                    <a:pt x="37" y="86"/>
                    <a:pt x="32" y="87"/>
                    <a:pt x="27" y="87"/>
                  </a:cubicBezTo>
                  <a:cubicBezTo>
                    <a:pt x="23" y="87"/>
                    <a:pt x="19" y="86"/>
                    <a:pt x="16" y="85"/>
                  </a:cubicBezTo>
                  <a:cubicBezTo>
                    <a:pt x="13" y="84"/>
                    <a:pt x="10" y="83"/>
                    <a:pt x="8" y="81"/>
                  </a:cubicBezTo>
                  <a:cubicBezTo>
                    <a:pt x="5" y="79"/>
                    <a:pt x="3" y="76"/>
                    <a:pt x="2" y="73"/>
                  </a:cubicBezTo>
                  <a:cubicBezTo>
                    <a:pt x="1" y="70"/>
                    <a:pt x="0" y="67"/>
                    <a:pt x="0" y="63"/>
                  </a:cubicBezTo>
                  <a:cubicBezTo>
                    <a:pt x="0" y="59"/>
                    <a:pt x="1" y="55"/>
                    <a:pt x="3" y="51"/>
                  </a:cubicBezTo>
                  <a:cubicBezTo>
                    <a:pt x="5" y="48"/>
                    <a:pt x="7" y="45"/>
                    <a:pt x="11" y="43"/>
                  </a:cubicBezTo>
                  <a:cubicBezTo>
                    <a:pt x="14" y="41"/>
                    <a:pt x="18" y="40"/>
                    <a:pt x="23" y="38"/>
                  </a:cubicBezTo>
                  <a:cubicBezTo>
                    <a:pt x="28" y="37"/>
                    <a:pt x="33" y="37"/>
                    <a:pt x="39" y="37"/>
                  </a:cubicBezTo>
                  <a:lnTo>
                    <a:pt x="50" y="37"/>
                  </a:lnTo>
                  <a:lnTo>
                    <a:pt x="50" y="31"/>
                  </a:lnTo>
                  <a:cubicBezTo>
                    <a:pt x="50" y="28"/>
                    <a:pt x="50" y="25"/>
                    <a:pt x="49" y="23"/>
                  </a:cubicBezTo>
                  <a:cubicBezTo>
                    <a:pt x="49" y="20"/>
                    <a:pt x="48" y="18"/>
                    <a:pt x="46" y="17"/>
                  </a:cubicBezTo>
                  <a:cubicBezTo>
                    <a:pt x="45" y="15"/>
                    <a:pt x="43" y="14"/>
                    <a:pt x="41" y="13"/>
                  </a:cubicBezTo>
                  <a:cubicBezTo>
                    <a:pt x="38" y="13"/>
                    <a:pt x="36" y="12"/>
                    <a:pt x="32" y="12"/>
                  </a:cubicBezTo>
                  <a:cubicBezTo>
                    <a:pt x="29" y="12"/>
                    <a:pt x="26" y="13"/>
                    <a:pt x="23" y="13"/>
                  </a:cubicBezTo>
                  <a:cubicBezTo>
                    <a:pt x="20" y="14"/>
                    <a:pt x="17" y="15"/>
                    <a:pt x="15" y="16"/>
                  </a:cubicBezTo>
                  <a:cubicBezTo>
                    <a:pt x="13" y="17"/>
                    <a:pt x="11" y="18"/>
                    <a:pt x="10" y="19"/>
                  </a:cubicBezTo>
                  <a:cubicBezTo>
                    <a:pt x="9" y="20"/>
                    <a:pt x="7" y="20"/>
                    <a:pt x="7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5" y="20"/>
                    <a:pt x="5" y="19"/>
                    <a:pt x="5" y="19"/>
                  </a:cubicBezTo>
                  <a:cubicBezTo>
                    <a:pt x="4" y="18"/>
                    <a:pt x="4" y="18"/>
                    <a:pt x="4" y="17"/>
                  </a:cubicBezTo>
                  <a:cubicBezTo>
                    <a:pt x="4" y="16"/>
                    <a:pt x="4" y="16"/>
                    <a:pt x="4" y="15"/>
                  </a:cubicBezTo>
                  <a:cubicBezTo>
                    <a:pt x="4" y="13"/>
                    <a:pt x="4" y="12"/>
                    <a:pt x="4" y="11"/>
                  </a:cubicBezTo>
                  <a:cubicBezTo>
                    <a:pt x="4" y="10"/>
                    <a:pt x="5" y="10"/>
                    <a:pt x="6" y="9"/>
                  </a:cubicBezTo>
                  <a:cubicBezTo>
                    <a:pt x="6" y="8"/>
                    <a:pt x="8" y="7"/>
                    <a:pt x="10" y="6"/>
                  </a:cubicBezTo>
                  <a:cubicBezTo>
                    <a:pt x="12" y="5"/>
                    <a:pt x="14" y="4"/>
                    <a:pt x="16" y="3"/>
                  </a:cubicBezTo>
                  <a:cubicBezTo>
                    <a:pt x="19" y="3"/>
                    <a:pt x="22" y="2"/>
                    <a:pt x="25" y="1"/>
                  </a:cubicBezTo>
                  <a:cubicBezTo>
                    <a:pt x="28" y="1"/>
                    <a:pt x="31" y="0"/>
                    <a:pt x="34" y="0"/>
                  </a:cubicBezTo>
                  <a:cubicBezTo>
                    <a:pt x="39" y="0"/>
                    <a:pt x="44" y="1"/>
                    <a:pt x="48" y="2"/>
                  </a:cubicBezTo>
                  <a:cubicBezTo>
                    <a:pt x="52" y="4"/>
                    <a:pt x="55" y="6"/>
                    <a:pt x="58" y="8"/>
                  </a:cubicBezTo>
                  <a:cubicBezTo>
                    <a:pt x="60" y="10"/>
                    <a:pt x="62" y="14"/>
                    <a:pt x="63" y="17"/>
                  </a:cubicBezTo>
                  <a:cubicBezTo>
                    <a:pt x="64" y="21"/>
                    <a:pt x="65" y="25"/>
                    <a:pt x="65" y="30"/>
                  </a:cubicBezTo>
                  <a:lnTo>
                    <a:pt x="65" y="83"/>
                  </a:lnTo>
                  <a:close/>
                  <a:moveTo>
                    <a:pt x="50" y="47"/>
                  </a:moveTo>
                  <a:lnTo>
                    <a:pt x="50" y="47"/>
                  </a:lnTo>
                  <a:lnTo>
                    <a:pt x="38" y="47"/>
                  </a:lnTo>
                  <a:cubicBezTo>
                    <a:pt x="34" y="47"/>
                    <a:pt x="31" y="48"/>
                    <a:pt x="28" y="48"/>
                  </a:cubicBezTo>
                  <a:cubicBezTo>
                    <a:pt x="25" y="49"/>
                    <a:pt x="22" y="50"/>
                    <a:pt x="20" y="51"/>
                  </a:cubicBezTo>
                  <a:cubicBezTo>
                    <a:pt x="18" y="52"/>
                    <a:pt x="17" y="54"/>
                    <a:pt x="16" y="56"/>
                  </a:cubicBezTo>
                  <a:cubicBezTo>
                    <a:pt x="15" y="58"/>
                    <a:pt x="15" y="60"/>
                    <a:pt x="15" y="62"/>
                  </a:cubicBezTo>
                  <a:cubicBezTo>
                    <a:pt x="15" y="66"/>
                    <a:pt x="16" y="70"/>
                    <a:pt x="19" y="72"/>
                  </a:cubicBezTo>
                  <a:cubicBezTo>
                    <a:pt x="21" y="74"/>
                    <a:pt x="25" y="76"/>
                    <a:pt x="30" y="76"/>
                  </a:cubicBezTo>
                  <a:cubicBezTo>
                    <a:pt x="33" y="76"/>
                    <a:pt x="37" y="75"/>
                    <a:pt x="40" y="73"/>
                  </a:cubicBezTo>
                  <a:cubicBezTo>
                    <a:pt x="43" y="71"/>
                    <a:pt x="47" y="68"/>
                    <a:pt x="50" y="64"/>
                  </a:cubicBezTo>
                  <a:lnTo>
                    <a:pt x="50" y="4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2" name="Freeform 225">
              <a:extLst>
                <a:ext uri="{FF2B5EF4-FFF2-40B4-BE49-F238E27FC236}">
                  <a16:creationId xmlns:a16="http://schemas.microsoft.com/office/drawing/2014/main" id="{80160E9B-0481-4A35-AC00-2F223274D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8" y="2358"/>
              <a:ext cx="33" cy="51"/>
            </a:xfrm>
            <a:custGeom>
              <a:avLst/>
              <a:gdLst>
                <a:gd name="T0" fmla="*/ 47 w 75"/>
                <a:gd name="T1" fmla="*/ 83 h 115"/>
                <a:gd name="T2" fmla="*/ 47 w 75"/>
                <a:gd name="T3" fmla="*/ 83 h 115"/>
                <a:gd name="T4" fmla="*/ 36 w 75"/>
                <a:gd name="T5" fmla="*/ 112 h 115"/>
                <a:gd name="T6" fmla="*/ 33 w 75"/>
                <a:gd name="T7" fmla="*/ 114 h 115"/>
                <a:gd name="T8" fmla="*/ 27 w 75"/>
                <a:gd name="T9" fmla="*/ 115 h 115"/>
                <a:gd name="T10" fmla="*/ 23 w 75"/>
                <a:gd name="T11" fmla="*/ 115 h 115"/>
                <a:gd name="T12" fmla="*/ 21 w 75"/>
                <a:gd name="T13" fmla="*/ 114 h 115"/>
                <a:gd name="T14" fmla="*/ 20 w 75"/>
                <a:gd name="T15" fmla="*/ 113 h 115"/>
                <a:gd name="T16" fmla="*/ 21 w 75"/>
                <a:gd name="T17" fmla="*/ 111 h 115"/>
                <a:gd name="T18" fmla="*/ 31 w 75"/>
                <a:gd name="T19" fmla="*/ 83 h 115"/>
                <a:gd name="T20" fmla="*/ 30 w 75"/>
                <a:gd name="T21" fmla="*/ 82 h 115"/>
                <a:gd name="T22" fmla="*/ 29 w 75"/>
                <a:gd name="T23" fmla="*/ 80 h 115"/>
                <a:gd name="T24" fmla="*/ 1 w 75"/>
                <a:gd name="T25" fmla="*/ 5 h 115"/>
                <a:gd name="T26" fmla="*/ 0 w 75"/>
                <a:gd name="T27" fmla="*/ 2 h 115"/>
                <a:gd name="T28" fmla="*/ 1 w 75"/>
                <a:gd name="T29" fmla="*/ 1 h 115"/>
                <a:gd name="T30" fmla="*/ 3 w 75"/>
                <a:gd name="T31" fmla="*/ 0 h 115"/>
                <a:gd name="T32" fmla="*/ 7 w 75"/>
                <a:gd name="T33" fmla="*/ 0 h 115"/>
                <a:gd name="T34" fmla="*/ 12 w 75"/>
                <a:gd name="T35" fmla="*/ 0 h 115"/>
                <a:gd name="T36" fmla="*/ 14 w 75"/>
                <a:gd name="T37" fmla="*/ 0 h 115"/>
                <a:gd name="T38" fmla="*/ 15 w 75"/>
                <a:gd name="T39" fmla="*/ 1 h 115"/>
                <a:gd name="T40" fmla="*/ 16 w 75"/>
                <a:gd name="T41" fmla="*/ 3 h 115"/>
                <a:gd name="T42" fmla="*/ 38 w 75"/>
                <a:gd name="T43" fmla="*/ 66 h 115"/>
                <a:gd name="T44" fmla="*/ 39 w 75"/>
                <a:gd name="T45" fmla="*/ 66 h 115"/>
                <a:gd name="T46" fmla="*/ 60 w 75"/>
                <a:gd name="T47" fmla="*/ 3 h 115"/>
                <a:gd name="T48" fmla="*/ 62 w 75"/>
                <a:gd name="T49" fmla="*/ 1 h 115"/>
                <a:gd name="T50" fmla="*/ 64 w 75"/>
                <a:gd name="T51" fmla="*/ 0 h 115"/>
                <a:gd name="T52" fmla="*/ 68 w 75"/>
                <a:gd name="T53" fmla="*/ 0 h 115"/>
                <a:gd name="T54" fmla="*/ 72 w 75"/>
                <a:gd name="T55" fmla="*/ 0 h 115"/>
                <a:gd name="T56" fmla="*/ 75 w 75"/>
                <a:gd name="T57" fmla="*/ 1 h 115"/>
                <a:gd name="T58" fmla="*/ 75 w 75"/>
                <a:gd name="T59" fmla="*/ 2 h 115"/>
                <a:gd name="T60" fmla="*/ 75 w 75"/>
                <a:gd name="T61" fmla="*/ 5 h 115"/>
                <a:gd name="T62" fmla="*/ 47 w 75"/>
                <a:gd name="T63" fmla="*/ 8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115">
                  <a:moveTo>
                    <a:pt x="47" y="83"/>
                  </a:moveTo>
                  <a:lnTo>
                    <a:pt x="47" y="83"/>
                  </a:lnTo>
                  <a:lnTo>
                    <a:pt x="36" y="112"/>
                  </a:lnTo>
                  <a:cubicBezTo>
                    <a:pt x="36" y="113"/>
                    <a:pt x="35" y="114"/>
                    <a:pt x="33" y="114"/>
                  </a:cubicBezTo>
                  <a:cubicBezTo>
                    <a:pt x="32" y="115"/>
                    <a:pt x="30" y="115"/>
                    <a:pt x="27" y="115"/>
                  </a:cubicBezTo>
                  <a:cubicBezTo>
                    <a:pt x="25" y="115"/>
                    <a:pt x="24" y="115"/>
                    <a:pt x="23" y="115"/>
                  </a:cubicBezTo>
                  <a:cubicBezTo>
                    <a:pt x="22" y="115"/>
                    <a:pt x="21" y="114"/>
                    <a:pt x="21" y="114"/>
                  </a:cubicBezTo>
                  <a:cubicBezTo>
                    <a:pt x="20" y="114"/>
                    <a:pt x="20" y="113"/>
                    <a:pt x="20" y="113"/>
                  </a:cubicBezTo>
                  <a:cubicBezTo>
                    <a:pt x="20" y="112"/>
                    <a:pt x="20" y="111"/>
                    <a:pt x="21" y="111"/>
                  </a:cubicBezTo>
                  <a:lnTo>
                    <a:pt x="31" y="83"/>
                  </a:lnTo>
                  <a:cubicBezTo>
                    <a:pt x="31" y="83"/>
                    <a:pt x="30" y="83"/>
                    <a:pt x="30" y="82"/>
                  </a:cubicBezTo>
                  <a:cubicBezTo>
                    <a:pt x="30" y="82"/>
                    <a:pt x="29" y="81"/>
                    <a:pt x="29" y="80"/>
                  </a:cubicBezTo>
                  <a:lnTo>
                    <a:pt x="1" y="5"/>
                  </a:lnTo>
                  <a:cubicBezTo>
                    <a:pt x="0" y="4"/>
                    <a:pt x="0" y="3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6" y="0"/>
                    <a:pt x="7" y="0"/>
                  </a:cubicBezTo>
                  <a:cubicBezTo>
                    <a:pt x="9" y="0"/>
                    <a:pt x="11" y="0"/>
                    <a:pt x="12" y="0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4" y="1"/>
                    <a:pt x="15" y="1"/>
                    <a:pt x="15" y="1"/>
                  </a:cubicBezTo>
                  <a:cubicBezTo>
                    <a:pt x="15" y="2"/>
                    <a:pt x="16" y="2"/>
                    <a:pt x="16" y="3"/>
                  </a:cubicBezTo>
                  <a:lnTo>
                    <a:pt x="38" y="66"/>
                  </a:lnTo>
                  <a:lnTo>
                    <a:pt x="39" y="66"/>
                  </a:lnTo>
                  <a:lnTo>
                    <a:pt x="60" y="3"/>
                  </a:lnTo>
                  <a:cubicBezTo>
                    <a:pt x="61" y="2"/>
                    <a:pt x="61" y="1"/>
                    <a:pt x="62" y="1"/>
                  </a:cubicBezTo>
                  <a:cubicBezTo>
                    <a:pt x="62" y="0"/>
                    <a:pt x="63" y="0"/>
                    <a:pt x="64" y="0"/>
                  </a:cubicBezTo>
                  <a:cubicBezTo>
                    <a:pt x="65" y="0"/>
                    <a:pt x="66" y="0"/>
                    <a:pt x="68" y="0"/>
                  </a:cubicBezTo>
                  <a:cubicBezTo>
                    <a:pt x="70" y="0"/>
                    <a:pt x="71" y="0"/>
                    <a:pt x="72" y="0"/>
                  </a:cubicBezTo>
                  <a:cubicBezTo>
                    <a:pt x="73" y="0"/>
                    <a:pt x="74" y="0"/>
                    <a:pt x="75" y="1"/>
                  </a:cubicBezTo>
                  <a:cubicBezTo>
                    <a:pt x="75" y="1"/>
                    <a:pt x="75" y="2"/>
                    <a:pt x="75" y="2"/>
                  </a:cubicBezTo>
                  <a:cubicBezTo>
                    <a:pt x="75" y="3"/>
                    <a:pt x="75" y="4"/>
                    <a:pt x="75" y="5"/>
                  </a:cubicBezTo>
                  <a:lnTo>
                    <a:pt x="47" y="8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3" name="Freeform 227">
              <a:extLst>
                <a:ext uri="{FF2B5EF4-FFF2-40B4-BE49-F238E27FC236}">
                  <a16:creationId xmlns:a16="http://schemas.microsoft.com/office/drawing/2014/main" id="{737679DE-B2CC-4FD6-BB5D-476EEB441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" y="1192"/>
              <a:ext cx="53" cy="12"/>
            </a:xfrm>
            <a:custGeom>
              <a:avLst/>
              <a:gdLst>
                <a:gd name="T0" fmla="*/ 0 w 118"/>
                <a:gd name="T1" fmla="*/ 0 h 25"/>
                <a:gd name="T2" fmla="*/ 0 w 118"/>
                <a:gd name="T3" fmla="*/ 0 h 25"/>
                <a:gd name="T4" fmla="*/ 118 w 118"/>
                <a:gd name="T5" fmla="*/ 0 h 25"/>
                <a:gd name="T6" fmla="*/ 118 w 118"/>
                <a:gd name="T7" fmla="*/ 25 h 25"/>
                <a:gd name="T8" fmla="*/ 0 w 118"/>
                <a:gd name="T9" fmla="*/ 25 h 25"/>
                <a:gd name="T10" fmla="*/ 0 w 118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25">
                  <a:moveTo>
                    <a:pt x="0" y="0"/>
                  </a:moveTo>
                  <a:lnTo>
                    <a:pt x="0" y="0"/>
                  </a:lnTo>
                  <a:lnTo>
                    <a:pt x="118" y="0"/>
                  </a:lnTo>
                  <a:lnTo>
                    <a:pt x="118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5608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4" name="Freeform 228">
              <a:extLst>
                <a:ext uri="{FF2B5EF4-FFF2-40B4-BE49-F238E27FC236}">
                  <a16:creationId xmlns:a16="http://schemas.microsoft.com/office/drawing/2014/main" id="{E3E9AE4A-5826-41F8-8DE7-956689ABD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" y="1216"/>
              <a:ext cx="39" cy="35"/>
            </a:xfrm>
            <a:custGeom>
              <a:avLst/>
              <a:gdLst>
                <a:gd name="T0" fmla="*/ 0 w 87"/>
                <a:gd name="T1" fmla="*/ 0 h 79"/>
                <a:gd name="T2" fmla="*/ 0 w 87"/>
                <a:gd name="T3" fmla="*/ 0 h 79"/>
                <a:gd name="T4" fmla="*/ 85 w 87"/>
                <a:gd name="T5" fmla="*/ 0 h 79"/>
                <a:gd name="T6" fmla="*/ 85 w 87"/>
                <a:gd name="T7" fmla="*/ 22 h 79"/>
                <a:gd name="T8" fmla="*/ 73 w 87"/>
                <a:gd name="T9" fmla="*/ 22 h 79"/>
                <a:gd name="T10" fmla="*/ 82 w 87"/>
                <a:gd name="T11" fmla="*/ 34 h 79"/>
                <a:gd name="T12" fmla="*/ 87 w 87"/>
                <a:gd name="T13" fmla="*/ 52 h 79"/>
                <a:gd name="T14" fmla="*/ 79 w 87"/>
                <a:gd name="T15" fmla="*/ 72 h 79"/>
                <a:gd name="T16" fmla="*/ 56 w 87"/>
                <a:gd name="T17" fmla="*/ 79 h 79"/>
                <a:gd name="T18" fmla="*/ 0 w 87"/>
                <a:gd name="T19" fmla="*/ 79 h 79"/>
                <a:gd name="T20" fmla="*/ 0 w 87"/>
                <a:gd name="T21" fmla="*/ 56 h 79"/>
                <a:gd name="T22" fmla="*/ 53 w 87"/>
                <a:gd name="T23" fmla="*/ 56 h 79"/>
                <a:gd name="T24" fmla="*/ 61 w 87"/>
                <a:gd name="T25" fmla="*/ 55 h 79"/>
                <a:gd name="T26" fmla="*/ 66 w 87"/>
                <a:gd name="T27" fmla="*/ 51 h 79"/>
                <a:gd name="T28" fmla="*/ 68 w 87"/>
                <a:gd name="T29" fmla="*/ 43 h 79"/>
                <a:gd name="T30" fmla="*/ 65 w 87"/>
                <a:gd name="T31" fmla="*/ 31 h 79"/>
                <a:gd name="T32" fmla="*/ 57 w 87"/>
                <a:gd name="T33" fmla="*/ 23 h 79"/>
                <a:gd name="T34" fmla="*/ 0 w 87"/>
                <a:gd name="T35" fmla="*/ 23 h 79"/>
                <a:gd name="T36" fmla="*/ 0 w 87"/>
                <a:gd name="T3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" h="79">
                  <a:moveTo>
                    <a:pt x="0" y="0"/>
                  </a:moveTo>
                  <a:lnTo>
                    <a:pt x="0" y="0"/>
                  </a:lnTo>
                  <a:lnTo>
                    <a:pt x="85" y="0"/>
                  </a:lnTo>
                  <a:lnTo>
                    <a:pt x="85" y="22"/>
                  </a:lnTo>
                  <a:lnTo>
                    <a:pt x="73" y="22"/>
                  </a:lnTo>
                  <a:cubicBezTo>
                    <a:pt x="76" y="25"/>
                    <a:pt x="80" y="29"/>
                    <a:pt x="82" y="34"/>
                  </a:cubicBezTo>
                  <a:cubicBezTo>
                    <a:pt x="85" y="38"/>
                    <a:pt x="87" y="44"/>
                    <a:pt x="87" y="52"/>
                  </a:cubicBezTo>
                  <a:cubicBezTo>
                    <a:pt x="87" y="60"/>
                    <a:pt x="84" y="67"/>
                    <a:pt x="79" y="72"/>
                  </a:cubicBezTo>
                  <a:cubicBezTo>
                    <a:pt x="73" y="77"/>
                    <a:pt x="66" y="79"/>
                    <a:pt x="56" y="79"/>
                  </a:cubicBezTo>
                  <a:lnTo>
                    <a:pt x="0" y="79"/>
                  </a:lnTo>
                  <a:lnTo>
                    <a:pt x="0" y="56"/>
                  </a:lnTo>
                  <a:lnTo>
                    <a:pt x="53" y="56"/>
                  </a:lnTo>
                  <a:cubicBezTo>
                    <a:pt x="56" y="56"/>
                    <a:pt x="58" y="56"/>
                    <a:pt x="61" y="55"/>
                  </a:cubicBezTo>
                  <a:cubicBezTo>
                    <a:pt x="63" y="54"/>
                    <a:pt x="65" y="53"/>
                    <a:pt x="66" y="51"/>
                  </a:cubicBezTo>
                  <a:cubicBezTo>
                    <a:pt x="67" y="49"/>
                    <a:pt x="68" y="46"/>
                    <a:pt x="68" y="43"/>
                  </a:cubicBezTo>
                  <a:cubicBezTo>
                    <a:pt x="68" y="39"/>
                    <a:pt x="67" y="35"/>
                    <a:pt x="65" y="31"/>
                  </a:cubicBezTo>
                  <a:cubicBezTo>
                    <a:pt x="63" y="28"/>
                    <a:pt x="60" y="25"/>
                    <a:pt x="57" y="23"/>
                  </a:cubicBezTo>
                  <a:lnTo>
                    <a:pt x="0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5608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5" name="Freeform 229">
              <a:extLst>
                <a:ext uri="{FF2B5EF4-FFF2-40B4-BE49-F238E27FC236}">
                  <a16:creationId xmlns:a16="http://schemas.microsoft.com/office/drawing/2014/main" id="{AA471070-82E3-4C53-9CA6-276180581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" y="1257"/>
              <a:ext cx="53" cy="25"/>
            </a:xfrm>
            <a:custGeom>
              <a:avLst/>
              <a:gdLst>
                <a:gd name="T0" fmla="*/ 0 w 118"/>
                <a:gd name="T1" fmla="*/ 14 h 55"/>
                <a:gd name="T2" fmla="*/ 0 w 118"/>
                <a:gd name="T3" fmla="*/ 14 h 55"/>
                <a:gd name="T4" fmla="*/ 68 w 118"/>
                <a:gd name="T5" fmla="*/ 14 h 55"/>
                <a:gd name="T6" fmla="*/ 68 w 118"/>
                <a:gd name="T7" fmla="*/ 0 h 55"/>
                <a:gd name="T8" fmla="*/ 85 w 118"/>
                <a:gd name="T9" fmla="*/ 0 h 55"/>
                <a:gd name="T10" fmla="*/ 85 w 118"/>
                <a:gd name="T11" fmla="*/ 14 h 55"/>
                <a:gd name="T12" fmla="*/ 88 w 118"/>
                <a:gd name="T13" fmla="*/ 14 h 55"/>
                <a:gd name="T14" fmla="*/ 102 w 118"/>
                <a:gd name="T15" fmla="*/ 15 h 55"/>
                <a:gd name="T16" fmla="*/ 111 w 118"/>
                <a:gd name="T17" fmla="*/ 20 h 55"/>
                <a:gd name="T18" fmla="*/ 116 w 118"/>
                <a:gd name="T19" fmla="*/ 31 h 55"/>
                <a:gd name="T20" fmla="*/ 118 w 118"/>
                <a:gd name="T21" fmla="*/ 47 h 55"/>
                <a:gd name="T22" fmla="*/ 118 w 118"/>
                <a:gd name="T23" fmla="*/ 55 h 55"/>
                <a:gd name="T24" fmla="*/ 101 w 118"/>
                <a:gd name="T25" fmla="*/ 55 h 55"/>
                <a:gd name="T26" fmla="*/ 101 w 118"/>
                <a:gd name="T27" fmla="*/ 47 h 55"/>
                <a:gd name="T28" fmla="*/ 98 w 118"/>
                <a:gd name="T29" fmla="*/ 39 h 55"/>
                <a:gd name="T30" fmla="*/ 88 w 118"/>
                <a:gd name="T31" fmla="*/ 37 h 55"/>
                <a:gd name="T32" fmla="*/ 85 w 118"/>
                <a:gd name="T33" fmla="*/ 37 h 55"/>
                <a:gd name="T34" fmla="*/ 85 w 118"/>
                <a:gd name="T35" fmla="*/ 55 h 55"/>
                <a:gd name="T36" fmla="*/ 68 w 118"/>
                <a:gd name="T37" fmla="*/ 55 h 55"/>
                <a:gd name="T38" fmla="*/ 68 w 118"/>
                <a:gd name="T39" fmla="*/ 37 h 55"/>
                <a:gd name="T40" fmla="*/ 0 w 118"/>
                <a:gd name="T41" fmla="*/ 37 h 55"/>
                <a:gd name="T42" fmla="*/ 0 w 118"/>
                <a:gd name="T43" fmla="*/ 1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8" h="55">
                  <a:moveTo>
                    <a:pt x="0" y="14"/>
                  </a:moveTo>
                  <a:lnTo>
                    <a:pt x="0" y="14"/>
                  </a:lnTo>
                  <a:lnTo>
                    <a:pt x="68" y="14"/>
                  </a:lnTo>
                  <a:lnTo>
                    <a:pt x="68" y="0"/>
                  </a:lnTo>
                  <a:lnTo>
                    <a:pt x="85" y="0"/>
                  </a:lnTo>
                  <a:lnTo>
                    <a:pt x="85" y="14"/>
                  </a:lnTo>
                  <a:lnTo>
                    <a:pt x="88" y="14"/>
                  </a:lnTo>
                  <a:cubicBezTo>
                    <a:pt x="93" y="14"/>
                    <a:pt x="98" y="14"/>
                    <a:pt x="102" y="15"/>
                  </a:cubicBezTo>
                  <a:cubicBezTo>
                    <a:pt x="105" y="16"/>
                    <a:pt x="108" y="18"/>
                    <a:pt x="111" y="20"/>
                  </a:cubicBezTo>
                  <a:cubicBezTo>
                    <a:pt x="113" y="23"/>
                    <a:pt x="115" y="26"/>
                    <a:pt x="116" y="31"/>
                  </a:cubicBezTo>
                  <a:cubicBezTo>
                    <a:pt x="117" y="35"/>
                    <a:pt x="118" y="40"/>
                    <a:pt x="118" y="47"/>
                  </a:cubicBezTo>
                  <a:lnTo>
                    <a:pt x="118" y="55"/>
                  </a:lnTo>
                  <a:lnTo>
                    <a:pt x="101" y="55"/>
                  </a:lnTo>
                  <a:lnTo>
                    <a:pt x="101" y="47"/>
                  </a:lnTo>
                  <a:cubicBezTo>
                    <a:pt x="101" y="43"/>
                    <a:pt x="100" y="40"/>
                    <a:pt x="98" y="39"/>
                  </a:cubicBezTo>
                  <a:cubicBezTo>
                    <a:pt x="96" y="38"/>
                    <a:pt x="93" y="37"/>
                    <a:pt x="88" y="37"/>
                  </a:cubicBezTo>
                  <a:lnTo>
                    <a:pt x="85" y="37"/>
                  </a:lnTo>
                  <a:lnTo>
                    <a:pt x="85" y="55"/>
                  </a:lnTo>
                  <a:lnTo>
                    <a:pt x="68" y="55"/>
                  </a:lnTo>
                  <a:lnTo>
                    <a:pt x="68" y="37"/>
                  </a:lnTo>
                  <a:lnTo>
                    <a:pt x="0" y="37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15608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6" name="Freeform 230">
              <a:extLst>
                <a:ext uri="{FF2B5EF4-FFF2-40B4-BE49-F238E27FC236}">
                  <a16:creationId xmlns:a16="http://schemas.microsoft.com/office/drawing/2014/main" id="{3FC8B6A1-1E41-4841-A88B-7C5CF19CB2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12" y="1288"/>
              <a:ext cx="53" cy="11"/>
            </a:xfrm>
            <a:custGeom>
              <a:avLst/>
              <a:gdLst>
                <a:gd name="T0" fmla="*/ 0 w 119"/>
                <a:gd name="T1" fmla="*/ 1 h 26"/>
                <a:gd name="T2" fmla="*/ 0 w 119"/>
                <a:gd name="T3" fmla="*/ 1 h 26"/>
                <a:gd name="T4" fmla="*/ 85 w 119"/>
                <a:gd name="T5" fmla="*/ 1 h 26"/>
                <a:gd name="T6" fmla="*/ 85 w 119"/>
                <a:gd name="T7" fmla="*/ 25 h 26"/>
                <a:gd name="T8" fmla="*/ 0 w 119"/>
                <a:gd name="T9" fmla="*/ 25 h 26"/>
                <a:gd name="T10" fmla="*/ 0 w 119"/>
                <a:gd name="T11" fmla="*/ 1 h 26"/>
                <a:gd name="T12" fmla="*/ 97 w 119"/>
                <a:gd name="T13" fmla="*/ 13 h 26"/>
                <a:gd name="T14" fmla="*/ 97 w 119"/>
                <a:gd name="T15" fmla="*/ 13 h 26"/>
                <a:gd name="T16" fmla="*/ 100 w 119"/>
                <a:gd name="T17" fmla="*/ 3 h 26"/>
                <a:gd name="T18" fmla="*/ 108 w 119"/>
                <a:gd name="T19" fmla="*/ 0 h 26"/>
                <a:gd name="T20" fmla="*/ 116 w 119"/>
                <a:gd name="T21" fmla="*/ 3 h 26"/>
                <a:gd name="T22" fmla="*/ 119 w 119"/>
                <a:gd name="T23" fmla="*/ 13 h 26"/>
                <a:gd name="T24" fmla="*/ 116 w 119"/>
                <a:gd name="T25" fmla="*/ 23 h 26"/>
                <a:gd name="T26" fmla="*/ 108 w 119"/>
                <a:gd name="T27" fmla="*/ 26 h 26"/>
                <a:gd name="T28" fmla="*/ 100 w 119"/>
                <a:gd name="T29" fmla="*/ 23 h 26"/>
                <a:gd name="T30" fmla="*/ 97 w 119"/>
                <a:gd name="T31" fmla="*/ 13 h 26"/>
                <a:gd name="T32" fmla="*/ 97 w 119"/>
                <a:gd name="T33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9" h="26">
                  <a:moveTo>
                    <a:pt x="0" y="1"/>
                  </a:moveTo>
                  <a:lnTo>
                    <a:pt x="0" y="1"/>
                  </a:lnTo>
                  <a:lnTo>
                    <a:pt x="85" y="1"/>
                  </a:lnTo>
                  <a:lnTo>
                    <a:pt x="85" y="25"/>
                  </a:lnTo>
                  <a:lnTo>
                    <a:pt x="0" y="25"/>
                  </a:lnTo>
                  <a:lnTo>
                    <a:pt x="0" y="1"/>
                  </a:lnTo>
                  <a:close/>
                  <a:moveTo>
                    <a:pt x="97" y="13"/>
                  </a:moveTo>
                  <a:lnTo>
                    <a:pt x="97" y="13"/>
                  </a:lnTo>
                  <a:cubicBezTo>
                    <a:pt x="97" y="9"/>
                    <a:pt x="98" y="6"/>
                    <a:pt x="100" y="3"/>
                  </a:cubicBezTo>
                  <a:cubicBezTo>
                    <a:pt x="102" y="1"/>
                    <a:pt x="105" y="0"/>
                    <a:pt x="108" y="0"/>
                  </a:cubicBezTo>
                  <a:cubicBezTo>
                    <a:pt x="111" y="0"/>
                    <a:pt x="114" y="1"/>
                    <a:pt x="116" y="3"/>
                  </a:cubicBezTo>
                  <a:cubicBezTo>
                    <a:pt x="118" y="6"/>
                    <a:pt x="119" y="9"/>
                    <a:pt x="119" y="13"/>
                  </a:cubicBezTo>
                  <a:cubicBezTo>
                    <a:pt x="119" y="17"/>
                    <a:pt x="118" y="21"/>
                    <a:pt x="116" y="23"/>
                  </a:cubicBezTo>
                  <a:cubicBezTo>
                    <a:pt x="114" y="25"/>
                    <a:pt x="111" y="26"/>
                    <a:pt x="108" y="26"/>
                  </a:cubicBezTo>
                  <a:cubicBezTo>
                    <a:pt x="105" y="26"/>
                    <a:pt x="102" y="25"/>
                    <a:pt x="100" y="23"/>
                  </a:cubicBezTo>
                  <a:cubicBezTo>
                    <a:pt x="98" y="21"/>
                    <a:pt x="97" y="17"/>
                    <a:pt x="97" y="13"/>
                  </a:cubicBezTo>
                  <a:lnTo>
                    <a:pt x="97" y="13"/>
                  </a:lnTo>
                  <a:close/>
                </a:path>
              </a:pathLst>
            </a:custGeom>
            <a:solidFill>
              <a:srgbClr val="15608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7" name="Freeform 231">
              <a:extLst>
                <a:ext uri="{FF2B5EF4-FFF2-40B4-BE49-F238E27FC236}">
                  <a16:creationId xmlns:a16="http://schemas.microsoft.com/office/drawing/2014/main" id="{31D7B4C8-2D06-4002-873D-4C364DA1B7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" y="1310"/>
              <a:ext cx="39" cy="35"/>
            </a:xfrm>
            <a:custGeom>
              <a:avLst/>
              <a:gdLst>
                <a:gd name="T0" fmla="*/ 0 w 87"/>
                <a:gd name="T1" fmla="*/ 0 h 80"/>
                <a:gd name="T2" fmla="*/ 0 w 87"/>
                <a:gd name="T3" fmla="*/ 0 h 80"/>
                <a:gd name="T4" fmla="*/ 85 w 87"/>
                <a:gd name="T5" fmla="*/ 0 h 80"/>
                <a:gd name="T6" fmla="*/ 85 w 87"/>
                <a:gd name="T7" fmla="*/ 22 h 80"/>
                <a:gd name="T8" fmla="*/ 73 w 87"/>
                <a:gd name="T9" fmla="*/ 23 h 80"/>
                <a:gd name="T10" fmla="*/ 82 w 87"/>
                <a:gd name="T11" fmla="*/ 34 h 80"/>
                <a:gd name="T12" fmla="*/ 87 w 87"/>
                <a:gd name="T13" fmla="*/ 52 h 80"/>
                <a:gd name="T14" fmla="*/ 79 w 87"/>
                <a:gd name="T15" fmla="*/ 73 h 80"/>
                <a:gd name="T16" fmla="*/ 56 w 87"/>
                <a:gd name="T17" fmla="*/ 80 h 80"/>
                <a:gd name="T18" fmla="*/ 0 w 87"/>
                <a:gd name="T19" fmla="*/ 80 h 80"/>
                <a:gd name="T20" fmla="*/ 0 w 87"/>
                <a:gd name="T21" fmla="*/ 57 h 80"/>
                <a:gd name="T22" fmla="*/ 53 w 87"/>
                <a:gd name="T23" fmla="*/ 57 h 80"/>
                <a:gd name="T24" fmla="*/ 61 w 87"/>
                <a:gd name="T25" fmla="*/ 55 h 80"/>
                <a:gd name="T26" fmla="*/ 66 w 87"/>
                <a:gd name="T27" fmla="*/ 51 h 80"/>
                <a:gd name="T28" fmla="*/ 68 w 87"/>
                <a:gd name="T29" fmla="*/ 44 h 80"/>
                <a:gd name="T30" fmla="*/ 65 w 87"/>
                <a:gd name="T31" fmla="*/ 32 h 80"/>
                <a:gd name="T32" fmla="*/ 57 w 87"/>
                <a:gd name="T33" fmla="*/ 23 h 80"/>
                <a:gd name="T34" fmla="*/ 0 w 87"/>
                <a:gd name="T35" fmla="*/ 23 h 80"/>
                <a:gd name="T36" fmla="*/ 0 w 87"/>
                <a:gd name="T3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" h="80">
                  <a:moveTo>
                    <a:pt x="0" y="0"/>
                  </a:moveTo>
                  <a:lnTo>
                    <a:pt x="0" y="0"/>
                  </a:lnTo>
                  <a:lnTo>
                    <a:pt x="85" y="0"/>
                  </a:lnTo>
                  <a:lnTo>
                    <a:pt x="85" y="22"/>
                  </a:lnTo>
                  <a:lnTo>
                    <a:pt x="73" y="23"/>
                  </a:lnTo>
                  <a:cubicBezTo>
                    <a:pt x="76" y="26"/>
                    <a:pt x="80" y="30"/>
                    <a:pt x="82" y="34"/>
                  </a:cubicBezTo>
                  <a:cubicBezTo>
                    <a:pt x="85" y="39"/>
                    <a:pt x="87" y="45"/>
                    <a:pt x="87" y="52"/>
                  </a:cubicBezTo>
                  <a:cubicBezTo>
                    <a:pt x="87" y="61"/>
                    <a:pt x="84" y="68"/>
                    <a:pt x="79" y="73"/>
                  </a:cubicBezTo>
                  <a:cubicBezTo>
                    <a:pt x="73" y="77"/>
                    <a:pt x="66" y="80"/>
                    <a:pt x="56" y="80"/>
                  </a:cubicBezTo>
                  <a:lnTo>
                    <a:pt x="0" y="80"/>
                  </a:lnTo>
                  <a:lnTo>
                    <a:pt x="0" y="57"/>
                  </a:lnTo>
                  <a:lnTo>
                    <a:pt x="53" y="57"/>
                  </a:lnTo>
                  <a:cubicBezTo>
                    <a:pt x="56" y="57"/>
                    <a:pt x="58" y="56"/>
                    <a:pt x="61" y="55"/>
                  </a:cubicBezTo>
                  <a:cubicBezTo>
                    <a:pt x="63" y="55"/>
                    <a:pt x="65" y="53"/>
                    <a:pt x="66" y="51"/>
                  </a:cubicBezTo>
                  <a:cubicBezTo>
                    <a:pt x="67" y="49"/>
                    <a:pt x="68" y="47"/>
                    <a:pt x="68" y="44"/>
                  </a:cubicBezTo>
                  <a:cubicBezTo>
                    <a:pt x="68" y="39"/>
                    <a:pt x="67" y="35"/>
                    <a:pt x="65" y="32"/>
                  </a:cubicBezTo>
                  <a:cubicBezTo>
                    <a:pt x="63" y="29"/>
                    <a:pt x="60" y="26"/>
                    <a:pt x="57" y="23"/>
                  </a:cubicBezTo>
                  <a:lnTo>
                    <a:pt x="0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5608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8" name="Freeform 232">
              <a:extLst>
                <a:ext uri="{FF2B5EF4-FFF2-40B4-BE49-F238E27FC236}">
                  <a16:creationId xmlns:a16="http://schemas.microsoft.com/office/drawing/2014/main" id="{7F775192-701B-48E0-96B7-D5E75B6131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12" y="1355"/>
              <a:ext cx="53" cy="12"/>
            </a:xfrm>
            <a:custGeom>
              <a:avLst/>
              <a:gdLst>
                <a:gd name="T0" fmla="*/ 0 w 119"/>
                <a:gd name="T1" fmla="*/ 2 h 27"/>
                <a:gd name="T2" fmla="*/ 0 w 119"/>
                <a:gd name="T3" fmla="*/ 2 h 27"/>
                <a:gd name="T4" fmla="*/ 85 w 119"/>
                <a:gd name="T5" fmla="*/ 2 h 27"/>
                <a:gd name="T6" fmla="*/ 85 w 119"/>
                <a:gd name="T7" fmla="*/ 25 h 27"/>
                <a:gd name="T8" fmla="*/ 0 w 119"/>
                <a:gd name="T9" fmla="*/ 25 h 27"/>
                <a:gd name="T10" fmla="*/ 0 w 119"/>
                <a:gd name="T11" fmla="*/ 2 h 27"/>
                <a:gd name="T12" fmla="*/ 97 w 119"/>
                <a:gd name="T13" fmla="*/ 13 h 27"/>
                <a:gd name="T14" fmla="*/ 97 w 119"/>
                <a:gd name="T15" fmla="*/ 13 h 27"/>
                <a:gd name="T16" fmla="*/ 100 w 119"/>
                <a:gd name="T17" fmla="*/ 4 h 27"/>
                <a:gd name="T18" fmla="*/ 108 w 119"/>
                <a:gd name="T19" fmla="*/ 0 h 27"/>
                <a:gd name="T20" fmla="*/ 116 w 119"/>
                <a:gd name="T21" fmla="*/ 4 h 27"/>
                <a:gd name="T22" fmla="*/ 119 w 119"/>
                <a:gd name="T23" fmla="*/ 13 h 27"/>
                <a:gd name="T24" fmla="*/ 116 w 119"/>
                <a:gd name="T25" fmla="*/ 23 h 27"/>
                <a:gd name="T26" fmla="*/ 108 w 119"/>
                <a:gd name="T27" fmla="*/ 27 h 27"/>
                <a:gd name="T28" fmla="*/ 100 w 119"/>
                <a:gd name="T29" fmla="*/ 23 h 27"/>
                <a:gd name="T30" fmla="*/ 97 w 119"/>
                <a:gd name="T31" fmla="*/ 13 h 27"/>
                <a:gd name="T32" fmla="*/ 97 w 119"/>
                <a:gd name="T33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9" h="27">
                  <a:moveTo>
                    <a:pt x="0" y="2"/>
                  </a:moveTo>
                  <a:lnTo>
                    <a:pt x="0" y="2"/>
                  </a:lnTo>
                  <a:lnTo>
                    <a:pt x="85" y="2"/>
                  </a:lnTo>
                  <a:lnTo>
                    <a:pt x="85" y="25"/>
                  </a:lnTo>
                  <a:lnTo>
                    <a:pt x="0" y="25"/>
                  </a:lnTo>
                  <a:lnTo>
                    <a:pt x="0" y="2"/>
                  </a:lnTo>
                  <a:close/>
                  <a:moveTo>
                    <a:pt x="97" y="13"/>
                  </a:moveTo>
                  <a:lnTo>
                    <a:pt x="97" y="13"/>
                  </a:lnTo>
                  <a:cubicBezTo>
                    <a:pt x="97" y="9"/>
                    <a:pt x="98" y="6"/>
                    <a:pt x="100" y="4"/>
                  </a:cubicBezTo>
                  <a:cubicBezTo>
                    <a:pt x="102" y="1"/>
                    <a:pt x="105" y="0"/>
                    <a:pt x="108" y="0"/>
                  </a:cubicBezTo>
                  <a:cubicBezTo>
                    <a:pt x="111" y="0"/>
                    <a:pt x="114" y="1"/>
                    <a:pt x="116" y="4"/>
                  </a:cubicBezTo>
                  <a:cubicBezTo>
                    <a:pt x="118" y="6"/>
                    <a:pt x="119" y="9"/>
                    <a:pt x="119" y="13"/>
                  </a:cubicBezTo>
                  <a:cubicBezTo>
                    <a:pt x="119" y="18"/>
                    <a:pt x="118" y="21"/>
                    <a:pt x="116" y="23"/>
                  </a:cubicBezTo>
                  <a:cubicBezTo>
                    <a:pt x="114" y="25"/>
                    <a:pt x="111" y="27"/>
                    <a:pt x="108" y="27"/>
                  </a:cubicBezTo>
                  <a:cubicBezTo>
                    <a:pt x="105" y="27"/>
                    <a:pt x="102" y="25"/>
                    <a:pt x="100" y="23"/>
                  </a:cubicBezTo>
                  <a:cubicBezTo>
                    <a:pt x="98" y="21"/>
                    <a:pt x="97" y="18"/>
                    <a:pt x="97" y="13"/>
                  </a:cubicBezTo>
                  <a:lnTo>
                    <a:pt x="97" y="13"/>
                  </a:lnTo>
                  <a:close/>
                </a:path>
              </a:pathLst>
            </a:custGeom>
            <a:solidFill>
              <a:srgbClr val="15608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9" name="Freeform 233">
              <a:extLst>
                <a:ext uri="{FF2B5EF4-FFF2-40B4-BE49-F238E27FC236}">
                  <a16:creationId xmlns:a16="http://schemas.microsoft.com/office/drawing/2014/main" id="{DFC6DC82-4DE8-42D4-A6BA-0EA4C22610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" y="1372"/>
              <a:ext cx="47" cy="25"/>
            </a:xfrm>
            <a:custGeom>
              <a:avLst/>
              <a:gdLst>
                <a:gd name="T0" fmla="*/ 0 w 106"/>
                <a:gd name="T1" fmla="*/ 47 h 56"/>
                <a:gd name="T2" fmla="*/ 0 w 106"/>
                <a:gd name="T3" fmla="*/ 47 h 56"/>
                <a:gd name="T4" fmla="*/ 3 w 106"/>
                <a:gd name="T5" fmla="*/ 27 h 56"/>
                <a:gd name="T6" fmla="*/ 13 w 106"/>
                <a:gd name="T7" fmla="*/ 17 h 56"/>
                <a:gd name="T8" fmla="*/ 30 w 106"/>
                <a:gd name="T9" fmla="*/ 14 h 56"/>
                <a:gd name="T10" fmla="*/ 68 w 106"/>
                <a:gd name="T11" fmla="*/ 14 h 56"/>
                <a:gd name="T12" fmla="*/ 68 w 106"/>
                <a:gd name="T13" fmla="*/ 0 h 56"/>
                <a:gd name="T14" fmla="*/ 85 w 106"/>
                <a:gd name="T15" fmla="*/ 0 h 56"/>
                <a:gd name="T16" fmla="*/ 85 w 106"/>
                <a:gd name="T17" fmla="*/ 14 h 56"/>
                <a:gd name="T18" fmla="*/ 106 w 106"/>
                <a:gd name="T19" fmla="*/ 14 h 56"/>
                <a:gd name="T20" fmla="*/ 106 w 106"/>
                <a:gd name="T21" fmla="*/ 37 h 56"/>
                <a:gd name="T22" fmla="*/ 85 w 106"/>
                <a:gd name="T23" fmla="*/ 37 h 56"/>
                <a:gd name="T24" fmla="*/ 85 w 106"/>
                <a:gd name="T25" fmla="*/ 56 h 56"/>
                <a:gd name="T26" fmla="*/ 68 w 106"/>
                <a:gd name="T27" fmla="*/ 56 h 56"/>
                <a:gd name="T28" fmla="*/ 68 w 106"/>
                <a:gd name="T29" fmla="*/ 37 h 56"/>
                <a:gd name="T30" fmla="*/ 31 w 106"/>
                <a:gd name="T31" fmla="*/ 37 h 56"/>
                <a:gd name="T32" fmla="*/ 21 w 106"/>
                <a:gd name="T33" fmla="*/ 39 h 56"/>
                <a:gd name="T34" fmla="*/ 18 w 106"/>
                <a:gd name="T35" fmla="*/ 48 h 56"/>
                <a:gd name="T36" fmla="*/ 18 w 106"/>
                <a:gd name="T37" fmla="*/ 56 h 56"/>
                <a:gd name="T38" fmla="*/ 0 w 106"/>
                <a:gd name="T39" fmla="*/ 56 h 56"/>
                <a:gd name="T40" fmla="*/ 0 w 106"/>
                <a:gd name="T41" fmla="*/ 4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6" h="56">
                  <a:moveTo>
                    <a:pt x="0" y="47"/>
                  </a:moveTo>
                  <a:lnTo>
                    <a:pt x="0" y="47"/>
                  </a:lnTo>
                  <a:cubicBezTo>
                    <a:pt x="0" y="38"/>
                    <a:pt x="1" y="32"/>
                    <a:pt x="3" y="27"/>
                  </a:cubicBezTo>
                  <a:cubicBezTo>
                    <a:pt x="5" y="22"/>
                    <a:pt x="8" y="19"/>
                    <a:pt x="13" y="17"/>
                  </a:cubicBezTo>
                  <a:cubicBezTo>
                    <a:pt x="17" y="15"/>
                    <a:pt x="23" y="14"/>
                    <a:pt x="30" y="14"/>
                  </a:cubicBezTo>
                  <a:lnTo>
                    <a:pt x="68" y="14"/>
                  </a:lnTo>
                  <a:lnTo>
                    <a:pt x="68" y="0"/>
                  </a:lnTo>
                  <a:lnTo>
                    <a:pt x="85" y="0"/>
                  </a:lnTo>
                  <a:lnTo>
                    <a:pt x="85" y="14"/>
                  </a:lnTo>
                  <a:lnTo>
                    <a:pt x="106" y="14"/>
                  </a:lnTo>
                  <a:lnTo>
                    <a:pt x="106" y="37"/>
                  </a:lnTo>
                  <a:lnTo>
                    <a:pt x="85" y="37"/>
                  </a:lnTo>
                  <a:lnTo>
                    <a:pt x="85" y="56"/>
                  </a:lnTo>
                  <a:lnTo>
                    <a:pt x="68" y="56"/>
                  </a:lnTo>
                  <a:lnTo>
                    <a:pt x="68" y="37"/>
                  </a:lnTo>
                  <a:lnTo>
                    <a:pt x="31" y="37"/>
                  </a:lnTo>
                  <a:cubicBezTo>
                    <a:pt x="27" y="37"/>
                    <a:pt x="23" y="38"/>
                    <a:pt x="21" y="39"/>
                  </a:cubicBezTo>
                  <a:cubicBezTo>
                    <a:pt x="19" y="41"/>
                    <a:pt x="18" y="43"/>
                    <a:pt x="18" y="48"/>
                  </a:cubicBezTo>
                  <a:lnTo>
                    <a:pt x="18" y="56"/>
                  </a:lnTo>
                  <a:lnTo>
                    <a:pt x="0" y="56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15608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90" name="Freeform 234">
              <a:extLst>
                <a:ext uri="{FF2B5EF4-FFF2-40B4-BE49-F238E27FC236}">
                  <a16:creationId xmlns:a16="http://schemas.microsoft.com/office/drawing/2014/main" id="{EDB7181B-F1BE-4835-9CA4-524EA7722C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11" y="1404"/>
              <a:ext cx="40" cy="37"/>
            </a:xfrm>
            <a:custGeom>
              <a:avLst/>
              <a:gdLst>
                <a:gd name="T0" fmla="*/ 0 w 89"/>
                <a:gd name="T1" fmla="*/ 43 h 83"/>
                <a:gd name="T2" fmla="*/ 0 w 89"/>
                <a:gd name="T3" fmla="*/ 43 h 83"/>
                <a:gd name="T4" fmla="*/ 6 w 89"/>
                <a:gd name="T5" fmla="*/ 19 h 83"/>
                <a:gd name="T6" fmla="*/ 21 w 89"/>
                <a:gd name="T7" fmla="*/ 5 h 83"/>
                <a:gd name="T8" fmla="*/ 45 w 89"/>
                <a:gd name="T9" fmla="*/ 0 h 83"/>
                <a:gd name="T10" fmla="*/ 68 w 89"/>
                <a:gd name="T11" fmla="*/ 5 h 83"/>
                <a:gd name="T12" fmla="*/ 83 w 89"/>
                <a:gd name="T13" fmla="*/ 19 h 83"/>
                <a:gd name="T14" fmla="*/ 89 w 89"/>
                <a:gd name="T15" fmla="*/ 42 h 83"/>
                <a:gd name="T16" fmla="*/ 78 w 89"/>
                <a:gd name="T17" fmla="*/ 72 h 83"/>
                <a:gd name="T18" fmla="*/ 46 w 89"/>
                <a:gd name="T19" fmla="*/ 83 h 83"/>
                <a:gd name="T20" fmla="*/ 43 w 89"/>
                <a:gd name="T21" fmla="*/ 83 h 83"/>
                <a:gd name="T22" fmla="*/ 40 w 89"/>
                <a:gd name="T23" fmla="*/ 83 h 83"/>
                <a:gd name="T24" fmla="*/ 40 w 89"/>
                <a:gd name="T25" fmla="*/ 23 h 83"/>
                <a:gd name="T26" fmla="*/ 29 w 89"/>
                <a:gd name="T27" fmla="*/ 25 h 83"/>
                <a:gd name="T28" fmla="*/ 20 w 89"/>
                <a:gd name="T29" fmla="*/ 32 h 83"/>
                <a:gd name="T30" fmla="*/ 17 w 89"/>
                <a:gd name="T31" fmla="*/ 43 h 83"/>
                <a:gd name="T32" fmla="*/ 21 w 89"/>
                <a:gd name="T33" fmla="*/ 55 h 83"/>
                <a:gd name="T34" fmla="*/ 30 w 89"/>
                <a:gd name="T35" fmla="*/ 60 h 83"/>
                <a:gd name="T36" fmla="*/ 30 w 89"/>
                <a:gd name="T37" fmla="*/ 83 h 83"/>
                <a:gd name="T38" fmla="*/ 14 w 89"/>
                <a:gd name="T39" fmla="*/ 77 h 83"/>
                <a:gd name="T40" fmla="*/ 4 w 89"/>
                <a:gd name="T41" fmla="*/ 64 h 83"/>
                <a:gd name="T42" fmla="*/ 0 w 89"/>
                <a:gd name="T43" fmla="*/ 43 h 83"/>
                <a:gd name="T44" fmla="*/ 0 w 89"/>
                <a:gd name="T45" fmla="*/ 43 h 83"/>
                <a:gd name="T46" fmla="*/ 55 w 89"/>
                <a:gd name="T47" fmla="*/ 23 h 83"/>
                <a:gd name="T48" fmla="*/ 55 w 89"/>
                <a:gd name="T49" fmla="*/ 23 h 83"/>
                <a:gd name="T50" fmla="*/ 55 w 89"/>
                <a:gd name="T51" fmla="*/ 60 h 83"/>
                <a:gd name="T52" fmla="*/ 68 w 89"/>
                <a:gd name="T53" fmla="*/ 55 h 83"/>
                <a:gd name="T54" fmla="*/ 73 w 89"/>
                <a:gd name="T55" fmla="*/ 42 h 83"/>
                <a:gd name="T56" fmla="*/ 68 w 89"/>
                <a:gd name="T57" fmla="*/ 29 h 83"/>
                <a:gd name="T58" fmla="*/ 55 w 89"/>
                <a:gd name="T59" fmla="*/ 23 h 83"/>
                <a:gd name="T60" fmla="*/ 55 w 89"/>
                <a:gd name="T61" fmla="*/ 2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9" h="83">
                  <a:moveTo>
                    <a:pt x="0" y="43"/>
                  </a:moveTo>
                  <a:lnTo>
                    <a:pt x="0" y="43"/>
                  </a:lnTo>
                  <a:cubicBezTo>
                    <a:pt x="0" y="34"/>
                    <a:pt x="2" y="26"/>
                    <a:pt x="6" y="19"/>
                  </a:cubicBezTo>
                  <a:cubicBezTo>
                    <a:pt x="9" y="13"/>
                    <a:pt x="14" y="8"/>
                    <a:pt x="21" y="5"/>
                  </a:cubicBezTo>
                  <a:cubicBezTo>
                    <a:pt x="28" y="1"/>
                    <a:pt x="36" y="0"/>
                    <a:pt x="45" y="0"/>
                  </a:cubicBezTo>
                  <a:cubicBezTo>
                    <a:pt x="54" y="0"/>
                    <a:pt x="62" y="1"/>
                    <a:pt x="68" y="5"/>
                  </a:cubicBezTo>
                  <a:cubicBezTo>
                    <a:pt x="75" y="8"/>
                    <a:pt x="80" y="13"/>
                    <a:pt x="83" y="19"/>
                  </a:cubicBezTo>
                  <a:cubicBezTo>
                    <a:pt x="87" y="25"/>
                    <a:pt x="89" y="33"/>
                    <a:pt x="89" y="42"/>
                  </a:cubicBezTo>
                  <a:cubicBezTo>
                    <a:pt x="89" y="55"/>
                    <a:pt x="85" y="65"/>
                    <a:pt x="78" y="72"/>
                  </a:cubicBezTo>
                  <a:cubicBezTo>
                    <a:pt x="70" y="79"/>
                    <a:pt x="60" y="83"/>
                    <a:pt x="46" y="83"/>
                  </a:cubicBezTo>
                  <a:cubicBezTo>
                    <a:pt x="45" y="83"/>
                    <a:pt x="44" y="83"/>
                    <a:pt x="43" y="83"/>
                  </a:cubicBezTo>
                  <a:cubicBezTo>
                    <a:pt x="42" y="83"/>
                    <a:pt x="41" y="83"/>
                    <a:pt x="40" y="83"/>
                  </a:cubicBezTo>
                  <a:lnTo>
                    <a:pt x="40" y="23"/>
                  </a:lnTo>
                  <a:cubicBezTo>
                    <a:pt x="36" y="23"/>
                    <a:pt x="32" y="24"/>
                    <a:pt x="29" y="25"/>
                  </a:cubicBezTo>
                  <a:cubicBezTo>
                    <a:pt x="25" y="26"/>
                    <a:pt x="23" y="29"/>
                    <a:pt x="20" y="32"/>
                  </a:cubicBezTo>
                  <a:cubicBezTo>
                    <a:pt x="18" y="35"/>
                    <a:pt x="17" y="38"/>
                    <a:pt x="17" y="43"/>
                  </a:cubicBezTo>
                  <a:cubicBezTo>
                    <a:pt x="17" y="48"/>
                    <a:pt x="18" y="52"/>
                    <a:pt x="21" y="55"/>
                  </a:cubicBezTo>
                  <a:cubicBezTo>
                    <a:pt x="23" y="58"/>
                    <a:pt x="26" y="60"/>
                    <a:pt x="30" y="60"/>
                  </a:cubicBezTo>
                  <a:lnTo>
                    <a:pt x="30" y="83"/>
                  </a:lnTo>
                  <a:cubicBezTo>
                    <a:pt x="24" y="83"/>
                    <a:pt x="18" y="81"/>
                    <a:pt x="14" y="77"/>
                  </a:cubicBezTo>
                  <a:cubicBezTo>
                    <a:pt x="9" y="74"/>
                    <a:pt x="6" y="69"/>
                    <a:pt x="4" y="64"/>
                  </a:cubicBezTo>
                  <a:cubicBezTo>
                    <a:pt x="2" y="58"/>
                    <a:pt x="0" y="51"/>
                    <a:pt x="0" y="43"/>
                  </a:cubicBezTo>
                  <a:lnTo>
                    <a:pt x="0" y="43"/>
                  </a:lnTo>
                  <a:close/>
                  <a:moveTo>
                    <a:pt x="55" y="23"/>
                  </a:moveTo>
                  <a:lnTo>
                    <a:pt x="55" y="23"/>
                  </a:lnTo>
                  <a:lnTo>
                    <a:pt x="55" y="60"/>
                  </a:lnTo>
                  <a:cubicBezTo>
                    <a:pt x="61" y="60"/>
                    <a:pt x="65" y="58"/>
                    <a:pt x="68" y="55"/>
                  </a:cubicBezTo>
                  <a:cubicBezTo>
                    <a:pt x="71" y="51"/>
                    <a:pt x="73" y="47"/>
                    <a:pt x="73" y="42"/>
                  </a:cubicBezTo>
                  <a:cubicBezTo>
                    <a:pt x="73" y="37"/>
                    <a:pt x="71" y="32"/>
                    <a:pt x="68" y="29"/>
                  </a:cubicBezTo>
                  <a:cubicBezTo>
                    <a:pt x="65" y="25"/>
                    <a:pt x="61" y="23"/>
                    <a:pt x="55" y="23"/>
                  </a:cubicBezTo>
                  <a:lnTo>
                    <a:pt x="55" y="23"/>
                  </a:lnTo>
                  <a:close/>
                </a:path>
              </a:pathLst>
            </a:custGeom>
            <a:solidFill>
              <a:srgbClr val="15608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91" name="Freeform 235">
              <a:extLst>
                <a:ext uri="{FF2B5EF4-FFF2-40B4-BE49-F238E27FC236}">
                  <a16:creationId xmlns:a16="http://schemas.microsoft.com/office/drawing/2014/main" id="{B6BD0110-15D8-4DBD-9558-7D2E1C8BDD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11" y="1466"/>
              <a:ext cx="54" cy="38"/>
            </a:xfrm>
            <a:custGeom>
              <a:avLst/>
              <a:gdLst>
                <a:gd name="T0" fmla="*/ 0 w 120"/>
                <a:gd name="T1" fmla="*/ 49 h 85"/>
                <a:gd name="T2" fmla="*/ 0 w 120"/>
                <a:gd name="T3" fmla="*/ 49 h 85"/>
                <a:gd name="T4" fmla="*/ 4 w 120"/>
                <a:gd name="T5" fmla="*/ 33 h 85"/>
                <a:gd name="T6" fmla="*/ 14 w 120"/>
                <a:gd name="T7" fmla="*/ 23 h 85"/>
                <a:gd name="T8" fmla="*/ 2 w 120"/>
                <a:gd name="T9" fmla="*/ 22 h 85"/>
                <a:gd name="T10" fmla="*/ 2 w 120"/>
                <a:gd name="T11" fmla="*/ 0 h 85"/>
                <a:gd name="T12" fmla="*/ 120 w 120"/>
                <a:gd name="T13" fmla="*/ 0 h 85"/>
                <a:gd name="T14" fmla="*/ 120 w 120"/>
                <a:gd name="T15" fmla="*/ 23 h 85"/>
                <a:gd name="T16" fmla="*/ 75 w 120"/>
                <a:gd name="T17" fmla="*/ 23 h 85"/>
                <a:gd name="T18" fmla="*/ 85 w 120"/>
                <a:gd name="T19" fmla="*/ 34 h 85"/>
                <a:gd name="T20" fmla="*/ 89 w 120"/>
                <a:gd name="T21" fmla="*/ 50 h 85"/>
                <a:gd name="T22" fmla="*/ 84 w 120"/>
                <a:gd name="T23" fmla="*/ 68 h 85"/>
                <a:gd name="T24" fmla="*/ 70 w 120"/>
                <a:gd name="T25" fmla="*/ 80 h 85"/>
                <a:gd name="T26" fmla="*/ 45 w 120"/>
                <a:gd name="T27" fmla="*/ 85 h 85"/>
                <a:gd name="T28" fmla="*/ 20 w 120"/>
                <a:gd name="T29" fmla="*/ 80 h 85"/>
                <a:gd name="T30" fmla="*/ 5 w 120"/>
                <a:gd name="T31" fmla="*/ 67 h 85"/>
                <a:gd name="T32" fmla="*/ 0 w 120"/>
                <a:gd name="T33" fmla="*/ 49 h 85"/>
                <a:gd name="T34" fmla="*/ 0 w 120"/>
                <a:gd name="T35" fmla="*/ 49 h 85"/>
                <a:gd name="T36" fmla="*/ 18 w 120"/>
                <a:gd name="T37" fmla="*/ 43 h 85"/>
                <a:gd name="T38" fmla="*/ 18 w 120"/>
                <a:gd name="T39" fmla="*/ 43 h 85"/>
                <a:gd name="T40" fmla="*/ 25 w 120"/>
                <a:gd name="T41" fmla="*/ 56 h 85"/>
                <a:gd name="T42" fmla="*/ 44 w 120"/>
                <a:gd name="T43" fmla="*/ 61 h 85"/>
                <a:gd name="T44" fmla="*/ 65 w 120"/>
                <a:gd name="T45" fmla="*/ 56 h 85"/>
                <a:gd name="T46" fmla="*/ 71 w 120"/>
                <a:gd name="T47" fmla="*/ 44 h 85"/>
                <a:gd name="T48" fmla="*/ 67 w 120"/>
                <a:gd name="T49" fmla="*/ 31 h 85"/>
                <a:gd name="T50" fmla="*/ 57 w 120"/>
                <a:gd name="T51" fmla="*/ 23 h 85"/>
                <a:gd name="T52" fmla="*/ 32 w 120"/>
                <a:gd name="T53" fmla="*/ 23 h 85"/>
                <a:gd name="T54" fmla="*/ 22 w 120"/>
                <a:gd name="T55" fmla="*/ 31 h 85"/>
                <a:gd name="T56" fmla="*/ 18 w 120"/>
                <a:gd name="T57" fmla="*/ 43 h 85"/>
                <a:gd name="T58" fmla="*/ 18 w 120"/>
                <a:gd name="T59" fmla="*/ 4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0" h="85">
                  <a:moveTo>
                    <a:pt x="0" y="49"/>
                  </a:moveTo>
                  <a:lnTo>
                    <a:pt x="0" y="49"/>
                  </a:lnTo>
                  <a:cubicBezTo>
                    <a:pt x="0" y="42"/>
                    <a:pt x="2" y="37"/>
                    <a:pt x="4" y="33"/>
                  </a:cubicBezTo>
                  <a:cubicBezTo>
                    <a:pt x="6" y="29"/>
                    <a:pt x="10" y="26"/>
                    <a:pt x="14" y="23"/>
                  </a:cubicBezTo>
                  <a:lnTo>
                    <a:pt x="2" y="22"/>
                  </a:lnTo>
                  <a:lnTo>
                    <a:pt x="2" y="0"/>
                  </a:lnTo>
                  <a:lnTo>
                    <a:pt x="120" y="0"/>
                  </a:lnTo>
                  <a:lnTo>
                    <a:pt x="120" y="23"/>
                  </a:lnTo>
                  <a:lnTo>
                    <a:pt x="75" y="23"/>
                  </a:lnTo>
                  <a:cubicBezTo>
                    <a:pt x="79" y="26"/>
                    <a:pt x="83" y="30"/>
                    <a:pt x="85" y="34"/>
                  </a:cubicBezTo>
                  <a:cubicBezTo>
                    <a:pt x="88" y="39"/>
                    <a:pt x="89" y="44"/>
                    <a:pt x="89" y="50"/>
                  </a:cubicBezTo>
                  <a:cubicBezTo>
                    <a:pt x="89" y="57"/>
                    <a:pt x="87" y="63"/>
                    <a:pt x="84" y="68"/>
                  </a:cubicBezTo>
                  <a:cubicBezTo>
                    <a:pt x="81" y="73"/>
                    <a:pt x="76" y="77"/>
                    <a:pt x="70" y="80"/>
                  </a:cubicBezTo>
                  <a:cubicBezTo>
                    <a:pt x="63" y="83"/>
                    <a:pt x="55" y="85"/>
                    <a:pt x="45" y="85"/>
                  </a:cubicBezTo>
                  <a:cubicBezTo>
                    <a:pt x="35" y="85"/>
                    <a:pt x="26" y="83"/>
                    <a:pt x="20" y="80"/>
                  </a:cubicBezTo>
                  <a:cubicBezTo>
                    <a:pt x="13" y="77"/>
                    <a:pt x="8" y="72"/>
                    <a:pt x="5" y="67"/>
                  </a:cubicBezTo>
                  <a:cubicBezTo>
                    <a:pt x="2" y="61"/>
                    <a:pt x="0" y="55"/>
                    <a:pt x="0" y="49"/>
                  </a:cubicBezTo>
                  <a:lnTo>
                    <a:pt x="0" y="49"/>
                  </a:lnTo>
                  <a:close/>
                  <a:moveTo>
                    <a:pt x="18" y="43"/>
                  </a:moveTo>
                  <a:lnTo>
                    <a:pt x="18" y="43"/>
                  </a:lnTo>
                  <a:cubicBezTo>
                    <a:pt x="18" y="48"/>
                    <a:pt x="20" y="53"/>
                    <a:pt x="25" y="56"/>
                  </a:cubicBezTo>
                  <a:cubicBezTo>
                    <a:pt x="29" y="59"/>
                    <a:pt x="36" y="61"/>
                    <a:pt x="44" y="61"/>
                  </a:cubicBezTo>
                  <a:cubicBezTo>
                    <a:pt x="53" y="61"/>
                    <a:pt x="60" y="59"/>
                    <a:pt x="65" y="56"/>
                  </a:cubicBezTo>
                  <a:cubicBezTo>
                    <a:pt x="69" y="53"/>
                    <a:pt x="71" y="49"/>
                    <a:pt x="71" y="44"/>
                  </a:cubicBezTo>
                  <a:cubicBezTo>
                    <a:pt x="71" y="39"/>
                    <a:pt x="70" y="35"/>
                    <a:pt x="67" y="31"/>
                  </a:cubicBezTo>
                  <a:cubicBezTo>
                    <a:pt x="64" y="28"/>
                    <a:pt x="61" y="25"/>
                    <a:pt x="57" y="23"/>
                  </a:cubicBezTo>
                  <a:lnTo>
                    <a:pt x="32" y="23"/>
                  </a:lnTo>
                  <a:cubicBezTo>
                    <a:pt x="28" y="25"/>
                    <a:pt x="25" y="27"/>
                    <a:pt x="22" y="31"/>
                  </a:cubicBezTo>
                  <a:cubicBezTo>
                    <a:pt x="20" y="34"/>
                    <a:pt x="18" y="38"/>
                    <a:pt x="18" y="43"/>
                  </a:cubicBezTo>
                  <a:lnTo>
                    <a:pt x="18" y="43"/>
                  </a:lnTo>
                  <a:close/>
                </a:path>
              </a:pathLst>
            </a:custGeom>
            <a:solidFill>
              <a:srgbClr val="15608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92" name="Freeform 236">
              <a:extLst>
                <a:ext uri="{FF2B5EF4-FFF2-40B4-BE49-F238E27FC236}">
                  <a16:creationId xmlns:a16="http://schemas.microsoft.com/office/drawing/2014/main" id="{298C56CE-6E42-474A-AD42-874FE3D440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12" y="1511"/>
              <a:ext cx="39" cy="35"/>
            </a:xfrm>
            <a:custGeom>
              <a:avLst/>
              <a:gdLst>
                <a:gd name="T0" fmla="*/ 0 w 88"/>
                <a:gd name="T1" fmla="*/ 27 h 79"/>
                <a:gd name="T2" fmla="*/ 0 w 88"/>
                <a:gd name="T3" fmla="*/ 27 h 79"/>
                <a:gd name="T4" fmla="*/ 2 w 88"/>
                <a:gd name="T5" fmla="*/ 14 h 79"/>
                <a:gd name="T6" fmla="*/ 11 w 88"/>
                <a:gd name="T7" fmla="*/ 4 h 79"/>
                <a:gd name="T8" fmla="*/ 25 w 88"/>
                <a:gd name="T9" fmla="*/ 0 h 79"/>
                <a:gd name="T10" fmla="*/ 43 w 88"/>
                <a:gd name="T11" fmla="*/ 7 h 79"/>
                <a:gd name="T12" fmla="*/ 51 w 88"/>
                <a:gd name="T13" fmla="*/ 27 h 79"/>
                <a:gd name="T14" fmla="*/ 53 w 88"/>
                <a:gd name="T15" fmla="*/ 56 h 79"/>
                <a:gd name="T16" fmla="*/ 58 w 88"/>
                <a:gd name="T17" fmla="*/ 56 h 79"/>
                <a:gd name="T18" fmla="*/ 69 w 88"/>
                <a:gd name="T19" fmla="*/ 52 h 79"/>
                <a:gd name="T20" fmla="*/ 72 w 88"/>
                <a:gd name="T21" fmla="*/ 42 h 79"/>
                <a:gd name="T22" fmla="*/ 69 w 88"/>
                <a:gd name="T23" fmla="*/ 31 h 79"/>
                <a:gd name="T24" fmla="*/ 58 w 88"/>
                <a:gd name="T25" fmla="*/ 26 h 79"/>
                <a:gd name="T26" fmla="*/ 58 w 88"/>
                <a:gd name="T27" fmla="*/ 4 h 79"/>
                <a:gd name="T28" fmla="*/ 76 w 88"/>
                <a:gd name="T29" fmla="*/ 9 h 79"/>
                <a:gd name="T30" fmla="*/ 85 w 88"/>
                <a:gd name="T31" fmla="*/ 22 h 79"/>
                <a:gd name="T32" fmla="*/ 88 w 88"/>
                <a:gd name="T33" fmla="*/ 42 h 79"/>
                <a:gd name="T34" fmla="*/ 86 w 88"/>
                <a:gd name="T35" fmla="*/ 57 h 79"/>
                <a:gd name="T36" fmla="*/ 82 w 88"/>
                <a:gd name="T37" fmla="*/ 68 h 79"/>
                <a:gd name="T38" fmla="*/ 73 w 88"/>
                <a:gd name="T39" fmla="*/ 76 h 79"/>
                <a:gd name="T40" fmla="*/ 58 w 88"/>
                <a:gd name="T41" fmla="*/ 79 h 79"/>
                <a:gd name="T42" fmla="*/ 1 w 88"/>
                <a:gd name="T43" fmla="*/ 79 h 79"/>
                <a:gd name="T44" fmla="*/ 1 w 88"/>
                <a:gd name="T45" fmla="*/ 57 h 79"/>
                <a:gd name="T46" fmla="*/ 12 w 88"/>
                <a:gd name="T47" fmla="*/ 56 h 79"/>
                <a:gd name="T48" fmla="*/ 3 w 88"/>
                <a:gd name="T49" fmla="*/ 44 h 79"/>
                <a:gd name="T50" fmla="*/ 0 w 88"/>
                <a:gd name="T51" fmla="*/ 27 h 79"/>
                <a:gd name="T52" fmla="*/ 0 w 88"/>
                <a:gd name="T53" fmla="*/ 27 h 79"/>
                <a:gd name="T54" fmla="*/ 15 w 88"/>
                <a:gd name="T55" fmla="*/ 35 h 79"/>
                <a:gd name="T56" fmla="*/ 15 w 88"/>
                <a:gd name="T57" fmla="*/ 35 h 79"/>
                <a:gd name="T58" fmla="*/ 19 w 88"/>
                <a:gd name="T59" fmla="*/ 47 h 79"/>
                <a:gd name="T60" fmla="*/ 27 w 88"/>
                <a:gd name="T61" fmla="*/ 56 h 79"/>
                <a:gd name="T62" fmla="*/ 41 w 88"/>
                <a:gd name="T63" fmla="*/ 56 h 79"/>
                <a:gd name="T64" fmla="*/ 37 w 88"/>
                <a:gd name="T65" fmla="*/ 30 h 79"/>
                <a:gd name="T66" fmla="*/ 26 w 88"/>
                <a:gd name="T67" fmla="*/ 23 h 79"/>
                <a:gd name="T68" fmla="*/ 18 w 88"/>
                <a:gd name="T69" fmla="*/ 26 h 79"/>
                <a:gd name="T70" fmla="*/ 15 w 88"/>
                <a:gd name="T71" fmla="*/ 35 h 79"/>
                <a:gd name="T72" fmla="*/ 15 w 88"/>
                <a:gd name="T73" fmla="*/ 3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8" h="79">
                  <a:moveTo>
                    <a:pt x="0" y="27"/>
                  </a:moveTo>
                  <a:lnTo>
                    <a:pt x="0" y="27"/>
                  </a:lnTo>
                  <a:cubicBezTo>
                    <a:pt x="0" y="23"/>
                    <a:pt x="0" y="18"/>
                    <a:pt x="2" y="14"/>
                  </a:cubicBezTo>
                  <a:cubicBezTo>
                    <a:pt x="4" y="10"/>
                    <a:pt x="7" y="6"/>
                    <a:pt x="11" y="4"/>
                  </a:cubicBezTo>
                  <a:cubicBezTo>
                    <a:pt x="15" y="1"/>
                    <a:pt x="19" y="0"/>
                    <a:pt x="25" y="0"/>
                  </a:cubicBezTo>
                  <a:cubicBezTo>
                    <a:pt x="33" y="0"/>
                    <a:pt x="39" y="2"/>
                    <a:pt x="43" y="7"/>
                  </a:cubicBezTo>
                  <a:cubicBezTo>
                    <a:pt x="47" y="12"/>
                    <a:pt x="49" y="18"/>
                    <a:pt x="51" y="27"/>
                  </a:cubicBezTo>
                  <a:cubicBezTo>
                    <a:pt x="52" y="35"/>
                    <a:pt x="53" y="45"/>
                    <a:pt x="53" y="56"/>
                  </a:cubicBezTo>
                  <a:lnTo>
                    <a:pt x="58" y="56"/>
                  </a:lnTo>
                  <a:cubicBezTo>
                    <a:pt x="63" y="56"/>
                    <a:pt x="67" y="55"/>
                    <a:pt x="69" y="52"/>
                  </a:cubicBezTo>
                  <a:cubicBezTo>
                    <a:pt x="71" y="50"/>
                    <a:pt x="72" y="46"/>
                    <a:pt x="72" y="42"/>
                  </a:cubicBezTo>
                  <a:cubicBezTo>
                    <a:pt x="72" y="37"/>
                    <a:pt x="71" y="34"/>
                    <a:pt x="69" y="31"/>
                  </a:cubicBezTo>
                  <a:cubicBezTo>
                    <a:pt x="67" y="28"/>
                    <a:pt x="63" y="26"/>
                    <a:pt x="58" y="26"/>
                  </a:cubicBezTo>
                  <a:lnTo>
                    <a:pt x="58" y="4"/>
                  </a:lnTo>
                  <a:cubicBezTo>
                    <a:pt x="66" y="4"/>
                    <a:pt x="72" y="6"/>
                    <a:pt x="76" y="9"/>
                  </a:cubicBezTo>
                  <a:cubicBezTo>
                    <a:pt x="80" y="12"/>
                    <a:pt x="83" y="17"/>
                    <a:pt x="85" y="22"/>
                  </a:cubicBezTo>
                  <a:cubicBezTo>
                    <a:pt x="87" y="28"/>
                    <a:pt x="88" y="35"/>
                    <a:pt x="88" y="42"/>
                  </a:cubicBezTo>
                  <a:cubicBezTo>
                    <a:pt x="88" y="47"/>
                    <a:pt x="87" y="52"/>
                    <a:pt x="86" y="57"/>
                  </a:cubicBezTo>
                  <a:cubicBezTo>
                    <a:pt x="86" y="61"/>
                    <a:pt x="84" y="65"/>
                    <a:pt x="82" y="68"/>
                  </a:cubicBezTo>
                  <a:cubicBezTo>
                    <a:pt x="80" y="72"/>
                    <a:pt x="76" y="74"/>
                    <a:pt x="73" y="76"/>
                  </a:cubicBezTo>
                  <a:cubicBezTo>
                    <a:pt x="69" y="78"/>
                    <a:pt x="64" y="79"/>
                    <a:pt x="58" y="79"/>
                  </a:cubicBezTo>
                  <a:lnTo>
                    <a:pt x="1" y="79"/>
                  </a:lnTo>
                  <a:lnTo>
                    <a:pt x="1" y="57"/>
                  </a:lnTo>
                  <a:lnTo>
                    <a:pt x="12" y="56"/>
                  </a:lnTo>
                  <a:cubicBezTo>
                    <a:pt x="8" y="53"/>
                    <a:pt x="5" y="49"/>
                    <a:pt x="3" y="44"/>
                  </a:cubicBezTo>
                  <a:cubicBezTo>
                    <a:pt x="1" y="39"/>
                    <a:pt x="0" y="34"/>
                    <a:pt x="0" y="27"/>
                  </a:cubicBezTo>
                  <a:lnTo>
                    <a:pt x="0" y="27"/>
                  </a:lnTo>
                  <a:close/>
                  <a:moveTo>
                    <a:pt x="15" y="35"/>
                  </a:moveTo>
                  <a:lnTo>
                    <a:pt x="15" y="35"/>
                  </a:lnTo>
                  <a:cubicBezTo>
                    <a:pt x="15" y="39"/>
                    <a:pt x="17" y="43"/>
                    <a:pt x="19" y="47"/>
                  </a:cubicBezTo>
                  <a:cubicBezTo>
                    <a:pt x="21" y="51"/>
                    <a:pt x="24" y="54"/>
                    <a:pt x="27" y="56"/>
                  </a:cubicBezTo>
                  <a:lnTo>
                    <a:pt x="41" y="56"/>
                  </a:lnTo>
                  <a:cubicBezTo>
                    <a:pt x="40" y="44"/>
                    <a:pt x="39" y="35"/>
                    <a:pt x="37" y="30"/>
                  </a:cubicBezTo>
                  <a:cubicBezTo>
                    <a:pt x="35" y="25"/>
                    <a:pt x="31" y="23"/>
                    <a:pt x="26" y="23"/>
                  </a:cubicBezTo>
                  <a:cubicBezTo>
                    <a:pt x="23" y="23"/>
                    <a:pt x="20" y="24"/>
                    <a:pt x="18" y="26"/>
                  </a:cubicBezTo>
                  <a:cubicBezTo>
                    <a:pt x="16" y="29"/>
                    <a:pt x="15" y="31"/>
                    <a:pt x="15" y="35"/>
                  </a:cubicBezTo>
                  <a:lnTo>
                    <a:pt x="15" y="35"/>
                  </a:lnTo>
                  <a:close/>
                </a:path>
              </a:pathLst>
            </a:custGeom>
            <a:solidFill>
              <a:srgbClr val="15608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93" name="Freeform 237">
              <a:extLst>
                <a:ext uri="{FF2B5EF4-FFF2-40B4-BE49-F238E27FC236}">
                  <a16:creationId xmlns:a16="http://schemas.microsoft.com/office/drawing/2014/main" id="{CC3C6364-2516-4CB1-AB06-3B1D327DF8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" y="1557"/>
              <a:ext cx="39" cy="36"/>
            </a:xfrm>
            <a:custGeom>
              <a:avLst/>
              <a:gdLst>
                <a:gd name="T0" fmla="*/ 0 w 87"/>
                <a:gd name="T1" fmla="*/ 0 h 79"/>
                <a:gd name="T2" fmla="*/ 0 w 87"/>
                <a:gd name="T3" fmla="*/ 0 h 79"/>
                <a:gd name="T4" fmla="*/ 85 w 87"/>
                <a:gd name="T5" fmla="*/ 0 h 79"/>
                <a:gd name="T6" fmla="*/ 85 w 87"/>
                <a:gd name="T7" fmla="*/ 22 h 79"/>
                <a:gd name="T8" fmla="*/ 73 w 87"/>
                <a:gd name="T9" fmla="*/ 22 h 79"/>
                <a:gd name="T10" fmla="*/ 82 w 87"/>
                <a:gd name="T11" fmla="*/ 34 h 79"/>
                <a:gd name="T12" fmla="*/ 87 w 87"/>
                <a:gd name="T13" fmla="*/ 52 h 79"/>
                <a:gd name="T14" fmla="*/ 79 w 87"/>
                <a:gd name="T15" fmla="*/ 72 h 79"/>
                <a:gd name="T16" fmla="*/ 56 w 87"/>
                <a:gd name="T17" fmla="*/ 79 h 79"/>
                <a:gd name="T18" fmla="*/ 0 w 87"/>
                <a:gd name="T19" fmla="*/ 79 h 79"/>
                <a:gd name="T20" fmla="*/ 0 w 87"/>
                <a:gd name="T21" fmla="*/ 56 h 79"/>
                <a:gd name="T22" fmla="*/ 53 w 87"/>
                <a:gd name="T23" fmla="*/ 56 h 79"/>
                <a:gd name="T24" fmla="*/ 61 w 87"/>
                <a:gd name="T25" fmla="*/ 55 h 79"/>
                <a:gd name="T26" fmla="*/ 66 w 87"/>
                <a:gd name="T27" fmla="*/ 51 h 79"/>
                <a:gd name="T28" fmla="*/ 68 w 87"/>
                <a:gd name="T29" fmla="*/ 43 h 79"/>
                <a:gd name="T30" fmla="*/ 65 w 87"/>
                <a:gd name="T31" fmla="*/ 31 h 79"/>
                <a:gd name="T32" fmla="*/ 57 w 87"/>
                <a:gd name="T33" fmla="*/ 23 h 79"/>
                <a:gd name="T34" fmla="*/ 0 w 87"/>
                <a:gd name="T35" fmla="*/ 23 h 79"/>
                <a:gd name="T36" fmla="*/ 0 w 87"/>
                <a:gd name="T3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" h="79">
                  <a:moveTo>
                    <a:pt x="0" y="0"/>
                  </a:moveTo>
                  <a:lnTo>
                    <a:pt x="0" y="0"/>
                  </a:lnTo>
                  <a:lnTo>
                    <a:pt x="85" y="0"/>
                  </a:lnTo>
                  <a:lnTo>
                    <a:pt x="85" y="22"/>
                  </a:lnTo>
                  <a:lnTo>
                    <a:pt x="73" y="22"/>
                  </a:lnTo>
                  <a:cubicBezTo>
                    <a:pt x="76" y="25"/>
                    <a:pt x="80" y="29"/>
                    <a:pt x="82" y="34"/>
                  </a:cubicBezTo>
                  <a:cubicBezTo>
                    <a:pt x="85" y="38"/>
                    <a:pt x="87" y="44"/>
                    <a:pt x="87" y="52"/>
                  </a:cubicBezTo>
                  <a:cubicBezTo>
                    <a:pt x="87" y="61"/>
                    <a:pt x="84" y="67"/>
                    <a:pt x="79" y="72"/>
                  </a:cubicBezTo>
                  <a:cubicBezTo>
                    <a:pt x="73" y="77"/>
                    <a:pt x="66" y="79"/>
                    <a:pt x="56" y="79"/>
                  </a:cubicBezTo>
                  <a:lnTo>
                    <a:pt x="0" y="79"/>
                  </a:lnTo>
                  <a:lnTo>
                    <a:pt x="0" y="56"/>
                  </a:lnTo>
                  <a:lnTo>
                    <a:pt x="53" y="56"/>
                  </a:lnTo>
                  <a:cubicBezTo>
                    <a:pt x="56" y="56"/>
                    <a:pt x="58" y="56"/>
                    <a:pt x="61" y="55"/>
                  </a:cubicBezTo>
                  <a:cubicBezTo>
                    <a:pt x="63" y="54"/>
                    <a:pt x="65" y="53"/>
                    <a:pt x="66" y="51"/>
                  </a:cubicBezTo>
                  <a:cubicBezTo>
                    <a:pt x="67" y="49"/>
                    <a:pt x="68" y="46"/>
                    <a:pt x="68" y="43"/>
                  </a:cubicBezTo>
                  <a:cubicBezTo>
                    <a:pt x="68" y="39"/>
                    <a:pt x="67" y="35"/>
                    <a:pt x="65" y="31"/>
                  </a:cubicBezTo>
                  <a:cubicBezTo>
                    <a:pt x="63" y="28"/>
                    <a:pt x="60" y="25"/>
                    <a:pt x="57" y="23"/>
                  </a:cubicBezTo>
                  <a:lnTo>
                    <a:pt x="0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5608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97" name="Freeform 238">
              <a:extLst>
                <a:ext uri="{FF2B5EF4-FFF2-40B4-BE49-F238E27FC236}">
                  <a16:creationId xmlns:a16="http://schemas.microsoft.com/office/drawing/2014/main" id="{004B2A17-F28A-4269-9AFD-815AF108FC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12" y="1601"/>
              <a:ext cx="53" cy="38"/>
            </a:xfrm>
            <a:custGeom>
              <a:avLst/>
              <a:gdLst>
                <a:gd name="T0" fmla="*/ 0 w 119"/>
                <a:gd name="T1" fmla="*/ 34 h 84"/>
                <a:gd name="T2" fmla="*/ 0 w 119"/>
                <a:gd name="T3" fmla="*/ 34 h 84"/>
                <a:gd name="T4" fmla="*/ 4 w 119"/>
                <a:gd name="T5" fmla="*/ 16 h 84"/>
                <a:gd name="T6" fmla="*/ 19 w 119"/>
                <a:gd name="T7" fmla="*/ 4 h 84"/>
                <a:gd name="T8" fmla="*/ 44 w 119"/>
                <a:gd name="T9" fmla="*/ 0 h 84"/>
                <a:gd name="T10" fmla="*/ 69 w 119"/>
                <a:gd name="T11" fmla="*/ 5 h 84"/>
                <a:gd name="T12" fmla="*/ 83 w 119"/>
                <a:gd name="T13" fmla="*/ 18 h 84"/>
                <a:gd name="T14" fmla="*/ 88 w 119"/>
                <a:gd name="T15" fmla="*/ 36 h 84"/>
                <a:gd name="T16" fmla="*/ 84 w 119"/>
                <a:gd name="T17" fmla="*/ 51 h 84"/>
                <a:gd name="T18" fmla="*/ 75 w 119"/>
                <a:gd name="T19" fmla="*/ 61 h 84"/>
                <a:gd name="T20" fmla="*/ 119 w 119"/>
                <a:gd name="T21" fmla="*/ 61 h 84"/>
                <a:gd name="T22" fmla="*/ 119 w 119"/>
                <a:gd name="T23" fmla="*/ 84 h 84"/>
                <a:gd name="T24" fmla="*/ 1 w 119"/>
                <a:gd name="T25" fmla="*/ 84 h 84"/>
                <a:gd name="T26" fmla="*/ 1 w 119"/>
                <a:gd name="T27" fmla="*/ 62 h 84"/>
                <a:gd name="T28" fmla="*/ 13 w 119"/>
                <a:gd name="T29" fmla="*/ 61 h 84"/>
                <a:gd name="T30" fmla="*/ 3 w 119"/>
                <a:gd name="T31" fmla="*/ 50 h 84"/>
                <a:gd name="T32" fmla="*/ 0 w 119"/>
                <a:gd name="T33" fmla="*/ 34 h 84"/>
                <a:gd name="T34" fmla="*/ 0 w 119"/>
                <a:gd name="T35" fmla="*/ 34 h 84"/>
                <a:gd name="T36" fmla="*/ 17 w 119"/>
                <a:gd name="T37" fmla="*/ 41 h 84"/>
                <a:gd name="T38" fmla="*/ 17 w 119"/>
                <a:gd name="T39" fmla="*/ 41 h 84"/>
                <a:gd name="T40" fmla="*/ 21 w 119"/>
                <a:gd name="T41" fmla="*/ 53 h 84"/>
                <a:gd name="T42" fmla="*/ 31 w 119"/>
                <a:gd name="T43" fmla="*/ 61 h 84"/>
                <a:gd name="T44" fmla="*/ 56 w 119"/>
                <a:gd name="T45" fmla="*/ 61 h 84"/>
                <a:gd name="T46" fmla="*/ 66 w 119"/>
                <a:gd name="T47" fmla="*/ 54 h 84"/>
                <a:gd name="T48" fmla="*/ 70 w 119"/>
                <a:gd name="T49" fmla="*/ 42 h 84"/>
                <a:gd name="T50" fmla="*/ 64 w 119"/>
                <a:gd name="T51" fmla="*/ 28 h 84"/>
                <a:gd name="T52" fmla="*/ 44 w 119"/>
                <a:gd name="T53" fmla="*/ 24 h 84"/>
                <a:gd name="T54" fmla="*/ 24 w 119"/>
                <a:gd name="T55" fmla="*/ 28 h 84"/>
                <a:gd name="T56" fmla="*/ 17 w 119"/>
                <a:gd name="T57" fmla="*/ 41 h 84"/>
                <a:gd name="T58" fmla="*/ 17 w 119"/>
                <a:gd name="T59" fmla="*/ 4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9" h="84">
                  <a:moveTo>
                    <a:pt x="0" y="34"/>
                  </a:moveTo>
                  <a:lnTo>
                    <a:pt x="0" y="34"/>
                  </a:lnTo>
                  <a:cubicBezTo>
                    <a:pt x="0" y="27"/>
                    <a:pt x="1" y="22"/>
                    <a:pt x="4" y="16"/>
                  </a:cubicBezTo>
                  <a:cubicBezTo>
                    <a:pt x="8" y="11"/>
                    <a:pt x="12" y="7"/>
                    <a:pt x="19" y="4"/>
                  </a:cubicBezTo>
                  <a:cubicBezTo>
                    <a:pt x="26" y="1"/>
                    <a:pt x="34" y="0"/>
                    <a:pt x="44" y="0"/>
                  </a:cubicBezTo>
                  <a:cubicBezTo>
                    <a:pt x="54" y="0"/>
                    <a:pt x="62" y="2"/>
                    <a:pt x="69" y="5"/>
                  </a:cubicBezTo>
                  <a:cubicBezTo>
                    <a:pt x="75" y="8"/>
                    <a:pt x="80" y="12"/>
                    <a:pt x="83" y="18"/>
                  </a:cubicBezTo>
                  <a:cubicBezTo>
                    <a:pt x="86" y="23"/>
                    <a:pt x="88" y="29"/>
                    <a:pt x="88" y="36"/>
                  </a:cubicBezTo>
                  <a:cubicBezTo>
                    <a:pt x="88" y="42"/>
                    <a:pt x="87" y="47"/>
                    <a:pt x="84" y="51"/>
                  </a:cubicBezTo>
                  <a:cubicBezTo>
                    <a:pt x="82" y="55"/>
                    <a:pt x="79" y="59"/>
                    <a:pt x="75" y="61"/>
                  </a:cubicBezTo>
                  <a:lnTo>
                    <a:pt x="119" y="61"/>
                  </a:lnTo>
                  <a:lnTo>
                    <a:pt x="119" y="84"/>
                  </a:lnTo>
                  <a:lnTo>
                    <a:pt x="1" y="84"/>
                  </a:lnTo>
                  <a:lnTo>
                    <a:pt x="1" y="62"/>
                  </a:lnTo>
                  <a:lnTo>
                    <a:pt x="13" y="61"/>
                  </a:lnTo>
                  <a:cubicBezTo>
                    <a:pt x="9" y="58"/>
                    <a:pt x="6" y="55"/>
                    <a:pt x="3" y="50"/>
                  </a:cubicBezTo>
                  <a:cubicBezTo>
                    <a:pt x="1" y="46"/>
                    <a:pt x="0" y="40"/>
                    <a:pt x="0" y="34"/>
                  </a:cubicBezTo>
                  <a:lnTo>
                    <a:pt x="0" y="34"/>
                  </a:lnTo>
                  <a:close/>
                  <a:moveTo>
                    <a:pt x="17" y="41"/>
                  </a:moveTo>
                  <a:lnTo>
                    <a:pt x="17" y="41"/>
                  </a:lnTo>
                  <a:cubicBezTo>
                    <a:pt x="17" y="45"/>
                    <a:pt x="19" y="50"/>
                    <a:pt x="21" y="53"/>
                  </a:cubicBezTo>
                  <a:cubicBezTo>
                    <a:pt x="24" y="57"/>
                    <a:pt x="27" y="59"/>
                    <a:pt x="31" y="61"/>
                  </a:cubicBezTo>
                  <a:lnTo>
                    <a:pt x="56" y="61"/>
                  </a:lnTo>
                  <a:cubicBezTo>
                    <a:pt x="60" y="59"/>
                    <a:pt x="63" y="57"/>
                    <a:pt x="66" y="54"/>
                  </a:cubicBezTo>
                  <a:cubicBezTo>
                    <a:pt x="69" y="50"/>
                    <a:pt x="70" y="46"/>
                    <a:pt x="70" y="42"/>
                  </a:cubicBezTo>
                  <a:cubicBezTo>
                    <a:pt x="70" y="36"/>
                    <a:pt x="68" y="32"/>
                    <a:pt x="64" y="28"/>
                  </a:cubicBezTo>
                  <a:cubicBezTo>
                    <a:pt x="59" y="25"/>
                    <a:pt x="53" y="24"/>
                    <a:pt x="44" y="24"/>
                  </a:cubicBezTo>
                  <a:cubicBezTo>
                    <a:pt x="35" y="24"/>
                    <a:pt x="28" y="25"/>
                    <a:pt x="24" y="28"/>
                  </a:cubicBezTo>
                  <a:cubicBezTo>
                    <a:pt x="19" y="31"/>
                    <a:pt x="17" y="35"/>
                    <a:pt x="17" y="41"/>
                  </a:cubicBezTo>
                  <a:lnTo>
                    <a:pt x="17" y="41"/>
                  </a:lnTo>
                  <a:close/>
                </a:path>
              </a:pathLst>
            </a:custGeom>
            <a:solidFill>
              <a:srgbClr val="15608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98" name="Freeform 239">
              <a:extLst>
                <a:ext uri="{FF2B5EF4-FFF2-40B4-BE49-F238E27FC236}">
                  <a16:creationId xmlns:a16="http://schemas.microsoft.com/office/drawing/2014/main" id="{7036EADE-EC3E-4035-81F4-449949C1CA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" y="1645"/>
              <a:ext cx="38" cy="60"/>
            </a:xfrm>
            <a:custGeom>
              <a:avLst/>
              <a:gdLst>
                <a:gd name="T0" fmla="*/ 0 w 85"/>
                <a:gd name="T1" fmla="*/ 27 h 136"/>
                <a:gd name="T2" fmla="*/ 0 w 85"/>
                <a:gd name="T3" fmla="*/ 27 h 136"/>
                <a:gd name="T4" fmla="*/ 85 w 85"/>
                <a:gd name="T5" fmla="*/ 0 h 136"/>
                <a:gd name="T6" fmla="*/ 85 w 85"/>
                <a:gd name="T7" fmla="*/ 24 h 136"/>
                <a:gd name="T8" fmla="*/ 25 w 85"/>
                <a:gd name="T9" fmla="*/ 40 h 136"/>
                <a:gd name="T10" fmla="*/ 85 w 85"/>
                <a:gd name="T11" fmla="*/ 57 h 136"/>
                <a:gd name="T12" fmla="*/ 85 w 85"/>
                <a:gd name="T13" fmla="*/ 81 h 136"/>
                <a:gd name="T14" fmla="*/ 25 w 85"/>
                <a:gd name="T15" fmla="*/ 98 h 136"/>
                <a:gd name="T16" fmla="*/ 85 w 85"/>
                <a:gd name="T17" fmla="*/ 114 h 136"/>
                <a:gd name="T18" fmla="*/ 85 w 85"/>
                <a:gd name="T19" fmla="*/ 136 h 136"/>
                <a:gd name="T20" fmla="*/ 0 w 85"/>
                <a:gd name="T21" fmla="*/ 109 h 136"/>
                <a:gd name="T22" fmla="*/ 0 w 85"/>
                <a:gd name="T23" fmla="*/ 85 h 136"/>
                <a:gd name="T24" fmla="*/ 61 w 85"/>
                <a:gd name="T25" fmla="*/ 68 h 136"/>
                <a:gd name="T26" fmla="*/ 0 w 85"/>
                <a:gd name="T27" fmla="*/ 51 h 136"/>
                <a:gd name="T28" fmla="*/ 0 w 85"/>
                <a:gd name="T29" fmla="*/ 2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5" h="136">
                  <a:moveTo>
                    <a:pt x="0" y="27"/>
                  </a:moveTo>
                  <a:lnTo>
                    <a:pt x="0" y="27"/>
                  </a:lnTo>
                  <a:lnTo>
                    <a:pt x="85" y="0"/>
                  </a:lnTo>
                  <a:lnTo>
                    <a:pt x="85" y="24"/>
                  </a:lnTo>
                  <a:lnTo>
                    <a:pt x="25" y="40"/>
                  </a:lnTo>
                  <a:lnTo>
                    <a:pt x="85" y="57"/>
                  </a:lnTo>
                  <a:lnTo>
                    <a:pt x="85" y="81"/>
                  </a:lnTo>
                  <a:lnTo>
                    <a:pt x="25" y="98"/>
                  </a:lnTo>
                  <a:lnTo>
                    <a:pt x="85" y="114"/>
                  </a:lnTo>
                  <a:lnTo>
                    <a:pt x="85" y="136"/>
                  </a:lnTo>
                  <a:lnTo>
                    <a:pt x="0" y="109"/>
                  </a:lnTo>
                  <a:lnTo>
                    <a:pt x="0" y="85"/>
                  </a:lnTo>
                  <a:lnTo>
                    <a:pt x="61" y="68"/>
                  </a:lnTo>
                  <a:lnTo>
                    <a:pt x="0" y="51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15608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99" name="Freeform 240">
              <a:extLst>
                <a:ext uri="{FF2B5EF4-FFF2-40B4-BE49-F238E27FC236}">
                  <a16:creationId xmlns:a16="http://schemas.microsoft.com/office/drawing/2014/main" id="{1BD387F7-9F6A-4653-8BE1-447BACF7CD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12" y="1710"/>
              <a:ext cx="53" cy="12"/>
            </a:xfrm>
            <a:custGeom>
              <a:avLst/>
              <a:gdLst>
                <a:gd name="T0" fmla="*/ 0 w 119"/>
                <a:gd name="T1" fmla="*/ 1 h 26"/>
                <a:gd name="T2" fmla="*/ 0 w 119"/>
                <a:gd name="T3" fmla="*/ 1 h 26"/>
                <a:gd name="T4" fmla="*/ 85 w 119"/>
                <a:gd name="T5" fmla="*/ 1 h 26"/>
                <a:gd name="T6" fmla="*/ 85 w 119"/>
                <a:gd name="T7" fmla="*/ 25 h 26"/>
                <a:gd name="T8" fmla="*/ 0 w 119"/>
                <a:gd name="T9" fmla="*/ 25 h 26"/>
                <a:gd name="T10" fmla="*/ 0 w 119"/>
                <a:gd name="T11" fmla="*/ 1 h 26"/>
                <a:gd name="T12" fmla="*/ 97 w 119"/>
                <a:gd name="T13" fmla="*/ 13 h 26"/>
                <a:gd name="T14" fmla="*/ 97 w 119"/>
                <a:gd name="T15" fmla="*/ 13 h 26"/>
                <a:gd name="T16" fmla="*/ 100 w 119"/>
                <a:gd name="T17" fmla="*/ 3 h 26"/>
                <a:gd name="T18" fmla="*/ 108 w 119"/>
                <a:gd name="T19" fmla="*/ 0 h 26"/>
                <a:gd name="T20" fmla="*/ 116 w 119"/>
                <a:gd name="T21" fmla="*/ 3 h 26"/>
                <a:gd name="T22" fmla="*/ 119 w 119"/>
                <a:gd name="T23" fmla="*/ 13 h 26"/>
                <a:gd name="T24" fmla="*/ 116 w 119"/>
                <a:gd name="T25" fmla="*/ 23 h 26"/>
                <a:gd name="T26" fmla="*/ 108 w 119"/>
                <a:gd name="T27" fmla="*/ 26 h 26"/>
                <a:gd name="T28" fmla="*/ 100 w 119"/>
                <a:gd name="T29" fmla="*/ 23 h 26"/>
                <a:gd name="T30" fmla="*/ 97 w 119"/>
                <a:gd name="T31" fmla="*/ 13 h 26"/>
                <a:gd name="T32" fmla="*/ 97 w 119"/>
                <a:gd name="T33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9" h="26">
                  <a:moveTo>
                    <a:pt x="0" y="1"/>
                  </a:moveTo>
                  <a:lnTo>
                    <a:pt x="0" y="1"/>
                  </a:lnTo>
                  <a:lnTo>
                    <a:pt x="85" y="1"/>
                  </a:lnTo>
                  <a:lnTo>
                    <a:pt x="85" y="25"/>
                  </a:lnTo>
                  <a:lnTo>
                    <a:pt x="0" y="25"/>
                  </a:lnTo>
                  <a:lnTo>
                    <a:pt x="0" y="1"/>
                  </a:lnTo>
                  <a:close/>
                  <a:moveTo>
                    <a:pt x="97" y="13"/>
                  </a:moveTo>
                  <a:lnTo>
                    <a:pt x="97" y="13"/>
                  </a:lnTo>
                  <a:cubicBezTo>
                    <a:pt x="97" y="9"/>
                    <a:pt x="98" y="6"/>
                    <a:pt x="100" y="3"/>
                  </a:cubicBezTo>
                  <a:cubicBezTo>
                    <a:pt x="102" y="1"/>
                    <a:pt x="105" y="0"/>
                    <a:pt x="108" y="0"/>
                  </a:cubicBezTo>
                  <a:cubicBezTo>
                    <a:pt x="111" y="0"/>
                    <a:pt x="114" y="1"/>
                    <a:pt x="116" y="3"/>
                  </a:cubicBezTo>
                  <a:cubicBezTo>
                    <a:pt x="118" y="6"/>
                    <a:pt x="119" y="9"/>
                    <a:pt x="119" y="13"/>
                  </a:cubicBezTo>
                  <a:cubicBezTo>
                    <a:pt x="119" y="17"/>
                    <a:pt x="118" y="21"/>
                    <a:pt x="116" y="23"/>
                  </a:cubicBezTo>
                  <a:cubicBezTo>
                    <a:pt x="114" y="25"/>
                    <a:pt x="111" y="26"/>
                    <a:pt x="108" y="26"/>
                  </a:cubicBezTo>
                  <a:cubicBezTo>
                    <a:pt x="105" y="26"/>
                    <a:pt x="102" y="25"/>
                    <a:pt x="100" y="23"/>
                  </a:cubicBezTo>
                  <a:cubicBezTo>
                    <a:pt x="98" y="21"/>
                    <a:pt x="97" y="17"/>
                    <a:pt x="97" y="13"/>
                  </a:cubicBezTo>
                  <a:lnTo>
                    <a:pt x="97" y="13"/>
                  </a:lnTo>
                  <a:close/>
                </a:path>
              </a:pathLst>
            </a:custGeom>
            <a:solidFill>
              <a:srgbClr val="15608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00" name="Freeform 241">
              <a:extLst>
                <a:ext uri="{FF2B5EF4-FFF2-40B4-BE49-F238E27FC236}">
                  <a16:creationId xmlns:a16="http://schemas.microsoft.com/office/drawing/2014/main" id="{F404810D-567A-4081-88AB-35BD122C9B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12" y="1730"/>
              <a:ext cx="53" cy="38"/>
            </a:xfrm>
            <a:custGeom>
              <a:avLst/>
              <a:gdLst>
                <a:gd name="T0" fmla="*/ 0 w 119"/>
                <a:gd name="T1" fmla="*/ 33 h 84"/>
                <a:gd name="T2" fmla="*/ 0 w 119"/>
                <a:gd name="T3" fmla="*/ 33 h 84"/>
                <a:gd name="T4" fmla="*/ 4 w 119"/>
                <a:gd name="T5" fmla="*/ 16 h 84"/>
                <a:gd name="T6" fmla="*/ 19 w 119"/>
                <a:gd name="T7" fmla="*/ 4 h 84"/>
                <a:gd name="T8" fmla="*/ 44 w 119"/>
                <a:gd name="T9" fmla="*/ 0 h 84"/>
                <a:gd name="T10" fmla="*/ 69 w 119"/>
                <a:gd name="T11" fmla="*/ 4 h 84"/>
                <a:gd name="T12" fmla="*/ 83 w 119"/>
                <a:gd name="T13" fmla="*/ 17 h 84"/>
                <a:gd name="T14" fmla="*/ 88 w 119"/>
                <a:gd name="T15" fmla="*/ 36 h 84"/>
                <a:gd name="T16" fmla="*/ 84 w 119"/>
                <a:gd name="T17" fmla="*/ 51 h 84"/>
                <a:gd name="T18" fmla="*/ 75 w 119"/>
                <a:gd name="T19" fmla="*/ 61 h 84"/>
                <a:gd name="T20" fmla="*/ 119 w 119"/>
                <a:gd name="T21" fmla="*/ 61 h 84"/>
                <a:gd name="T22" fmla="*/ 119 w 119"/>
                <a:gd name="T23" fmla="*/ 84 h 84"/>
                <a:gd name="T24" fmla="*/ 1 w 119"/>
                <a:gd name="T25" fmla="*/ 84 h 84"/>
                <a:gd name="T26" fmla="*/ 1 w 119"/>
                <a:gd name="T27" fmla="*/ 62 h 84"/>
                <a:gd name="T28" fmla="*/ 13 w 119"/>
                <a:gd name="T29" fmla="*/ 61 h 84"/>
                <a:gd name="T30" fmla="*/ 3 w 119"/>
                <a:gd name="T31" fmla="*/ 50 h 84"/>
                <a:gd name="T32" fmla="*/ 0 w 119"/>
                <a:gd name="T33" fmla="*/ 33 h 84"/>
                <a:gd name="T34" fmla="*/ 0 w 119"/>
                <a:gd name="T35" fmla="*/ 33 h 84"/>
                <a:gd name="T36" fmla="*/ 17 w 119"/>
                <a:gd name="T37" fmla="*/ 40 h 84"/>
                <a:gd name="T38" fmla="*/ 17 w 119"/>
                <a:gd name="T39" fmla="*/ 40 h 84"/>
                <a:gd name="T40" fmla="*/ 21 w 119"/>
                <a:gd name="T41" fmla="*/ 53 h 84"/>
                <a:gd name="T42" fmla="*/ 31 w 119"/>
                <a:gd name="T43" fmla="*/ 61 h 84"/>
                <a:gd name="T44" fmla="*/ 56 w 119"/>
                <a:gd name="T45" fmla="*/ 61 h 84"/>
                <a:gd name="T46" fmla="*/ 66 w 119"/>
                <a:gd name="T47" fmla="*/ 53 h 84"/>
                <a:gd name="T48" fmla="*/ 70 w 119"/>
                <a:gd name="T49" fmla="*/ 41 h 84"/>
                <a:gd name="T50" fmla="*/ 64 w 119"/>
                <a:gd name="T51" fmla="*/ 28 h 84"/>
                <a:gd name="T52" fmla="*/ 44 w 119"/>
                <a:gd name="T53" fmla="*/ 23 h 84"/>
                <a:gd name="T54" fmla="*/ 24 w 119"/>
                <a:gd name="T55" fmla="*/ 28 h 84"/>
                <a:gd name="T56" fmla="*/ 17 w 119"/>
                <a:gd name="T57" fmla="*/ 40 h 84"/>
                <a:gd name="T58" fmla="*/ 17 w 119"/>
                <a:gd name="T59" fmla="*/ 4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9" h="84">
                  <a:moveTo>
                    <a:pt x="0" y="33"/>
                  </a:moveTo>
                  <a:lnTo>
                    <a:pt x="0" y="33"/>
                  </a:lnTo>
                  <a:cubicBezTo>
                    <a:pt x="0" y="27"/>
                    <a:pt x="1" y="21"/>
                    <a:pt x="4" y="16"/>
                  </a:cubicBezTo>
                  <a:cubicBezTo>
                    <a:pt x="8" y="11"/>
                    <a:pt x="12" y="7"/>
                    <a:pt x="19" y="4"/>
                  </a:cubicBezTo>
                  <a:cubicBezTo>
                    <a:pt x="26" y="1"/>
                    <a:pt x="34" y="0"/>
                    <a:pt x="44" y="0"/>
                  </a:cubicBezTo>
                  <a:cubicBezTo>
                    <a:pt x="54" y="0"/>
                    <a:pt x="62" y="1"/>
                    <a:pt x="69" y="4"/>
                  </a:cubicBezTo>
                  <a:cubicBezTo>
                    <a:pt x="75" y="8"/>
                    <a:pt x="80" y="12"/>
                    <a:pt x="83" y="17"/>
                  </a:cubicBezTo>
                  <a:cubicBezTo>
                    <a:pt x="86" y="23"/>
                    <a:pt x="88" y="29"/>
                    <a:pt x="88" y="36"/>
                  </a:cubicBezTo>
                  <a:cubicBezTo>
                    <a:pt x="88" y="42"/>
                    <a:pt x="87" y="47"/>
                    <a:pt x="84" y="51"/>
                  </a:cubicBezTo>
                  <a:cubicBezTo>
                    <a:pt x="82" y="55"/>
                    <a:pt x="79" y="59"/>
                    <a:pt x="75" y="61"/>
                  </a:cubicBezTo>
                  <a:lnTo>
                    <a:pt x="119" y="61"/>
                  </a:lnTo>
                  <a:lnTo>
                    <a:pt x="119" y="84"/>
                  </a:lnTo>
                  <a:lnTo>
                    <a:pt x="1" y="84"/>
                  </a:lnTo>
                  <a:lnTo>
                    <a:pt x="1" y="62"/>
                  </a:lnTo>
                  <a:lnTo>
                    <a:pt x="13" y="61"/>
                  </a:lnTo>
                  <a:cubicBezTo>
                    <a:pt x="9" y="58"/>
                    <a:pt x="6" y="54"/>
                    <a:pt x="3" y="50"/>
                  </a:cubicBezTo>
                  <a:cubicBezTo>
                    <a:pt x="1" y="45"/>
                    <a:pt x="0" y="40"/>
                    <a:pt x="0" y="33"/>
                  </a:cubicBezTo>
                  <a:lnTo>
                    <a:pt x="0" y="33"/>
                  </a:lnTo>
                  <a:close/>
                  <a:moveTo>
                    <a:pt x="17" y="40"/>
                  </a:moveTo>
                  <a:lnTo>
                    <a:pt x="17" y="40"/>
                  </a:lnTo>
                  <a:cubicBezTo>
                    <a:pt x="17" y="45"/>
                    <a:pt x="19" y="49"/>
                    <a:pt x="21" y="53"/>
                  </a:cubicBezTo>
                  <a:cubicBezTo>
                    <a:pt x="24" y="56"/>
                    <a:pt x="27" y="59"/>
                    <a:pt x="31" y="61"/>
                  </a:cubicBezTo>
                  <a:lnTo>
                    <a:pt x="56" y="61"/>
                  </a:lnTo>
                  <a:cubicBezTo>
                    <a:pt x="60" y="59"/>
                    <a:pt x="63" y="57"/>
                    <a:pt x="66" y="53"/>
                  </a:cubicBezTo>
                  <a:cubicBezTo>
                    <a:pt x="69" y="50"/>
                    <a:pt x="70" y="46"/>
                    <a:pt x="70" y="41"/>
                  </a:cubicBezTo>
                  <a:cubicBezTo>
                    <a:pt x="70" y="36"/>
                    <a:pt x="68" y="31"/>
                    <a:pt x="64" y="28"/>
                  </a:cubicBezTo>
                  <a:cubicBezTo>
                    <a:pt x="59" y="25"/>
                    <a:pt x="53" y="23"/>
                    <a:pt x="44" y="23"/>
                  </a:cubicBezTo>
                  <a:cubicBezTo>
                    <a:pt x="35" y="23"/>
                    <a:pt x="28" y="25"/>
                    <a:pt x="24" y="28"/>
                  </a:cubicBezTo>
                  <a:cubicBezTo>
                    <a:pt x="19" y="31"/>
                    <a:pt x="17" y="35"/>
                    <a:pt x="17" y="40"/>
                  </a:cubicBezTo>
                  <a:lnTo>
                    <a:pt x="17" y="40"/>
                  </a:lnTo>
                  <a:close/>
                </a:path>
              </a:pathLst>
            </a:custGeom>
            <a:solidFill>
              <a:srgbClr val="15608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01" name="Freeform 242">
              <a:extLst>
                <a:ext uri="{FF2B5EF4-FFF2-40B4-BE49-F238E27FC236}">
                  <a16:creationId xmlns:a16="http://schemas.microsoft.com/office/drawing/2014/main" id="{4FE8CEF2-2861-4DF6-BECB-BDD26AFF55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" y="1774"/>
              <a:ext cx="47" cy="25"/>
            </a:xfrm>
            <a:custGeom>
              <a:avLst/>
              <a:gdLst>
                <a:gd name="T0" fmla="*/ 0 w 106"/>
                <a:gd name="T1" fmla="*/ 47 h 56"/>
                <a:gd name="T2" fmla="*/ 0 w 106"/>
                <a:gd name="T3" fmla="*/ 47 h 56"/>
                <a:gd name="T4" fmla="*/ 3 w 106"/>
                <a:gd name="T5" fmla="*/ 27 h 56"/>
                <a:gd name="T6" fmla="*/ 13 w 106"/>
                <a:gd name="T7" fmla="*/ 17 h 56"/>
                <a:gd name="T8" fmla="*/ 30 w 106"/>
                <a:gd name="T9" fmla="*/ 14 h 56"/>
                <a:gd name="T10" fmla="*/ 68 w 106"/>
                <a:gd name="T11" fmla="*/ 14 h 56"/>
                <a:gd name="T12" fmla="*/ 68 w 106"/>
                <a:gd name="T13" fmla="*/ 0 h 56"/>
                <a:gd name="T14" fmla="*/ 85 w 106"/>
                <a:gd name="T15" fmla="*/ 0 h 56"/>
                <a:gd name="T16" fmla="*/ 85 w 106"/>
                <a:gd name="T17" fmla="*/ 14 h 56"/>
                <a:gd name="T18" fmla="*/ 106 w 106"/>
                <a:gd name="T19" fmla="*/ 14 h 56"/>
                <a:gd name="T20" fmla="*/ 106 w 106"/>
                <a:gd name="T21" fmla="*/ 37 h 56"/>
                <a:gd name="T22" fmla="*/ 85 w 106"/>
                <a:gd name="T23" fmla="*/ 37 h 56"/>
                <a:gd name="T24" fmla="*/ 85 w 106"/>
                <a:gd name="T25" fmla="*/ 56 h 56"/>
                <a:gd name="T26" fmla="*/ 68 w 106"/>
                <a:gd name="T27" fmla="*/ 56 h 56"/>
                <a:gd name="T28" fmla="*/ 68 w 106"/>
                <a:gd name="T29" fmla="*/ 37 h 56"/>
                <a:gd name="T30" fmla="*/ 31 w 106"/>
                <a:gd name="T31" fmla="*/ 37 h 56"/>
                <a:gd name="T32" fmla="*/ 21 w 106"/>
                <a:gd name="T33" fmla="*/ 39 h 56"/>
                <a:gd name="T34" fmla="*/ 18 w 106"/>
                <a:gd name="T35" fmla="*/ 47 h 56"/>
                <a:gd name="T36" fmla="*/ 18 w 106"/>
                <a:gd name="T37" fmla="*/ 56 h 56"/>
                <a:gd name="T38" fmla="*/ 0 w 106"/>
                <a:gd name="T39" fmla="*/ 56 h 56"/>
                <a:gd name="T40" fmla="*/ 0 w 106"/>
                <a:gd name="T41" fmla="*/ 4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6" h="56">
                  <a:moveTo>
                    <a:pt x="0" y="47"/>
                  </a:moveTo>
                  <a:lnTo>
                    <a:pt x="0" y="47"/>
                  </a:lnTo>
                  <a:cubicBezTo>
                    <a:pt x="0" y="38"/>
                    <a:pt x="1" y="31"/>
                    <a:pt x="3" y="27"/>
                  </a:cubicBezTo>
                  <a:cubicBezTo>
                    <a:pt x="5" y="22"/>
                    <a:pt x="8" y="19"/>
                    <a:pt x="13" y="17"/>
                  </a:cubicBezTo>
                  <a:cubicBezTo>
                    <a:pt x="17" y="15"/>
                    <a:pt x="23" y="14"/>
                    <a:pt x="30" y="14"/>
                  </a:cubicBezTo>
                  <a:lnTo>
                    <a:pt x="68" y="14"/>
                  </a:lnTo>
                  <a:lnTo>
                    <a:pt x="68" y="0"/>
                  </a:lnTo>
                  <a:lnTo>
                    <a:pt x="85" y="0"/>
                  </a:lnTo>
                  <a:lnTo>
                    <a:pt x="85" y="14"/>
                  </a:lnTo>
                  <a:lnTo>
                    <a:pt x="106" y="14"/>
                  </a:lnTo>
                  <a:lnTo>
                    <a:pt x="106" y="37"/>
                  </a:lnTo>
                  <a:lnTo>
                    <a:pt x="85" y="37"/>
                  </a:lnTo>
                  <a:lnTo>
                    <a:pt x="85" y="56"/>
                  </a:lnTo>
                  <a:lnTo>
                    <a:pt x="68" y="56"/>
                  </a:lnTo>
                  <a:lnTo>
                    <a:pt x="68" y="37"/>
                  </a:lnTo>
                  <a:lnTo>
                    <a:pt x="31" y="37"/>
                  </a:lnTo>
                  <a:cubicBezTo>
                    <a:pt x="27" y="37"/>
                    <a:pt x="23" y="38"/>
                    <a:pt x="21" y="39"/>
                  </a:cubicBezTo>
                  <a:cubicBezTo>
                    <a:pt x="19" y="40"/>
                    <a:pt x="18" y="43"/>
                    <a:pt x="18" y="47"/>
                  </a:cubicBezTo>
                  <a:lnTo>
                    <a:pt x="18" y="56"/>
                  </a:lnTo>
                  <a:lnTo>
                    <a:pt x="0" y="56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15608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02" name="Freeform 243">
              <a:extLst>
                <a:ext uri="{FF2B5EF4-FFF2-40B4-BE49-F238E27FC236}">
                  <a16:creationId xmlns:a16="http://schemas.microsoft.com/office/drawing/2014/main" id="{422DD86F-D98E-4B4C-82E3-1C97AF7305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" y="1808"/>
              <a:ext cx="53" cy="35"/>
            </a:xfrm>
            <a:custGeom>
              <a:avLst/>
              <a:gdLst>
                <a:gd name="T0" fmla="*/ 0 w 118"/>
                <a:gd name="T1" fmla="*/ 0 h 79"/>
                <a:gd name="T2" fmla="*/ 0 w 118"/>
                <a:gd name="T3" fmla="*/ 0 h 79"/>
                <a:gd name="T4" fmla="*/ 118 w 118"/>
                <a:gd name="T5" fmla="*/ 0 h 79"/>
                <a:gd name="T6" fmla="*/ 118 w 118"/>
                <a:gd name="T7" fmla="*/ 22 h 79"/>
                <a:gd name="T8" fmla="*/ 73 w 118"/>
                <a:gd name="T9" fmla="*/ 22 h 79"/>
                <a:gd name="T10" fmla="*/ 82 w 118"/>
                <a:gd name="T11" fmla="*/ 34 h 79"/>
                <a:gd name="T12" fmla="*/ 87 w 118"/>
                <a:gd name="T13" fmla="*/ 52 h 79"/>
                <a:gd name="T14" fmla="*/ 79 w 118"/>
                <a:gd name="T15" fmla="*/ 72 h 79"/>
                <a:gd name="T16" fmla="*/ 56 w 118"/>
                <a:gd name="T17" fmla="*/ 79 h 79"/>
                <a:gd name="T18" fmla="*/ 0 w 118"/>
                <a:gd name="T19" fmla="*/ 79 h 79"/>
                <a:gd name="T20" fmla="*/ 0 w 118"/>
                <a:gd name="T21" fmla="*/ 56 h 79"/>
                <a:gd name="T22" fmla="*/ 53 w 118"/>
                <a:gd name="T23" fmla="*/ 56 h 79"/>
                <a:gd name="T24" fmla="*/ 61 w 118"/>
                <a:gd name="T25" fmla="*/ 55 h 79"/>
                <a:gd name="T26" fmla="*/ 66 w 118"/>
                <a:gd name="T27" fmla="*/ 51 h 79"/>
                <a:gd name="T28" fmla="*/ 68 w 118"/>
                <a:gd name="T29" fmla="*/ 43 h 79"/>
                <a:gd name="T30" fmla="*/ 65 w 118"/>
                <a:gd name="T31" fmla="*/ 32 h 79"/>
                <a:gd name="T32" fmla="*/ 57 w 118"/>
                <a:gd name="T33" fmla="*/ 23 h 79"/>
                <a:gd name="T34" fmla="*/ 0 w 118"/>
                <a:gd name="T35" fmla="*/ 23 h 79"/>
                <a:gd name="T36" fmla="*/ 0 w 118"/>
                <a:gd name="T3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8" h="79">
                  <a:moveTo>
                    <a:pt x="0" y="0"/>
                  </a:moveTo>
                  <a:lnTo>
                    <a:pt x="0" y="0"/>
                  </a:lnTo>
                  <a:lnTo>
                    <a:pt x="118" y="0"/>
                  </a:lnTo>
                  <a:lnTo>
                    <a:pt x="118" y="22"/>
                  </a:lnTo>
                  <a:lnTo>
                    <a:pt x="73" y="22"/>
                  </a:lnTo>
                  <a:cubicBezTo>
                    <a:pt x="76" y="25"/>
                    <a:pt x="80" y="29"/>
                    <a:pt x="82" y="34"/>
                  </a:cubicBezTo>
                  <a:cubicBezTo>
                    <a:pt x="85" y="38"/>
                    <a:pt x="87" y="44"/>
                    <a:pt x="87" y="52"/>
                  </a:cubicBezTo>
                  <a:cubicBezTo>
                    <a:pt x="87" y="61"/>
                    <a:pt x="84" y="67"/>
                    <a:pt x="79" y="72"/>
                  </a:cubicBezTo>
                  <a:cubicBezTo>
                    <a:pt x="74" y="77"/>
                    <a:pt x="66" y="79"/>
                    <a:pt x="56" y="79"/>
                  </a:cubicBezTo>
                  <a:lnTo>
                    <a:pt x="0" y="79"/>
                  </a:lnTo>
                  <a:lnTo>
                    <a:pt x="0" y="56"/>
                  </a:lnTo>
                  <a:lnTo>
                    <a:pt x="53" y="56"/>
                  </a:lnTo>
                  <a:cubicBezTo>
                    <a:pt x="56" y="56"/>
                    <a:pt x="58" y="56"/>
                    <a:pt x="61" y="55"/>
                  </a:cubicBezTo>
                  <a:cubicBezTo>
                    <a:pt x="63" y="54"/>
                    <a:pt x="65" y="53"/>
                    <a:pt x="66" y="51"/>
                  </a:cubicBezTo>
                  <a:cubicBezTo>
                    <a:pt x="67" y="49"/>
                    <a:pt x="68" y="46"/>
                    <a:pt x="68" y="43"/>
                  </a:cubicBezTo>
                  <a:cubicBezTo>
                    <a:pt x="68" y="39"/>
                    <a:pt x="67" y="35"/>
                    <a:pt x="65" y="32"/>
                  </a:cubicBezTo>
                  <a:cubicBezTo>
                    <a:pt x="63" y="28"/>
                    <a:pt x="60" y="25"/>
                    <a:pt x="57" y="23"/>
                  </a:cubicBezTo>
                  <a:lnTo>
                    <a:pt x="0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5608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1203" name="Group 246">
            <a:extLst>
              <a:ext uri="{FF2B5EF4-FFF2-40B4-BE49-F238E27FC236}">
                <a16:creationId xmlns:a16="http://schemas.microsoft.com/office/drawing/2014/main" id="{0444F643-145F-4E88-8E0A-9EB15DEB44B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497513" y="1725613"/>
            <a:ext cx="3617912" cy="1692275"/>
            <a:chOff x="3463" y="1087"/>
            <a:chExt cx="2279" cy="1066"/>
          </a:xfrm>
        </p:grpSpPr>
        <p:sp>
          <p:nvSpPr>
            <p:cNvPr id="1204" name="AutoShape 245">
              <a:extLst>
                <a:ext uri="{FF2B5EF4-FFF2-40B4-BE49-F238E27FC236}">
                  <a16:creationId xmlns:a16="http://schemas.microsoft.com/office/drawing/2014/main" id="{C2BE806D-A8D3-44C7-942D-2AEC10A69E2E}"/>
                </a:ext>
              </a:extLst>
            </p:cNvPr>
            <p:cNvSpPr>
              <a:spLocks noChangeAspect="1" noTextEdit="1"/>
            </p:cNvSpPr>
            <p:nvPr/>
          </p:nvSpPr>
          <p:spPr bwMode="auto">
            <a:xfrm>
              <a:off x="3463" y="1087"/>
              <a:ext cx="2279" cy="1066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05" name="Freeform 247">
              <a:extLst>
                <a:ext uri="{FF2B5EF4-FFF2-40B4-BE49-F238E27FC236}">
                  <a16:creationId xmlns:a16="http://schemas.microsoft.com/office/drawing/2014/main" id="{9B9FFE20-70A7-4A44-AC20-FC07B47C4F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43" y="1176"/>
              <a:ext cx="68" cy="79"/>
            </a:xfrm>
            <a:custGeom>
              <a:avLst/>
              <a:gdLst>
                <a:gd name="T0" fmla="*/ 323 w 323"/>
                <a:gd name="T1" fmla="*/ 182 h 372"/>
                <a:gd name="T2" fmla="*/ 323 w 323"/>
                <a:gd name="T3" fmla="*/ 182 h 372"/>
                <a:gd name="T4" fmla="*/ 313 w 323"/>
                <a:gd name="T5" fmla="*/ 261 h 372"/>
                <a:gd name="T6" fmla="*/ 282 w 323"/>
                <a:gd name="T7" fmla="*/ 321 h 372"/>
                <a:gd name="T8" fmla="*/ 231 w 323"/>
                <a:gd name="T9" fmla="*/ 359 h 372"/>
                <a:gd name="T10" fmla="*/ 158 w 323"/>
                <a:gd name="T11" fmla="*/ 372 h 372"/>
                <a:gd name="T12" fmla="*/ 87 w 323"/>
                <a:gd name="T13" fmla="*/ 360 h 372"/>
                <a:gd name="T14" fmla="*/ 38 w 323"/>
                <a:gd name="T15" fmla="*/ 325 h 372"/>
                <a:gd name="T16" fmla="*/ 9 w 323"/>
                <a:gd name="T17" fmla="*/ 267 h 372"/>
                <a:gd name="T18" fmla="*/ 0 w 323"/>
                <a:gd name="T19" fmla="*/ 188 h 372"/>
                <a:gd name="T20" fmla="*/ 10 w 323"/>
                <a:gd name="T21" fmla="*/ 110 h 372"/>
                <a:gd name="T22" fmla="*/ 41 w 323"/>
                <a:gd name="T23" fmla="*/ 51 h 372"/>
                <a:gd name="T24" fmla="*/ 93 w 323"/>
                <a:gd name="T25" fmla="*/ 13 h 372"/>
                <a:gd name="T26" fmla="*/ 165 w 323"/>
                <a:gd name="T27" fmla="*/ 0 h 372"/>
                <a:gd name="T28" fmla="*/ 235 w 323"/>
                <a:gd name="T29" fmla="*/ 12 h 372"/>
                <a:gd name="T30" fmla="*/ 284 w 323"/>
                <a:gd name="T31" fmla="*/ 47 h 372"/>
                <a:gd name="T32" fmla="*/ 314 w 323"/>
                <a:gd name="T33" fmla="*/ 104 h 372"/>
                <a:gd name="T34" fmla="*/ 323 w 323"/>
                <a:gd name="T35" fmla="*/ 182 h 372"/>
                <a:gd name="T36" fmla="*/ 323 w 323"/>
                <a:gd name="T37" fmla="*/ 182 h 372"/>
                <a:gd name="T38" fmla="*/ 273 w 323"/>
                <a:gd name="T39" fmla="*/ 185 h 372"/>
                <a:gd name="T40" fmla="*/ 273 w 323"/>
                <a:gd name="T41" fmla="*/ 185 h 372"/>
                <a:gd name="T42" fmla="*/ 267 w 323"/>
                <a:gd name="T43" fmla="*/ 128 h 372"/>
                <a:gd name="T44" fmla="*/ 249 w 323"/>
                <a:gd name="T45" fmla="*/ 82 h 372"/>
                <a:gd name="T46" fmla="*/ 215 w 323"/>
                <a:gd name="T47" fmla="*/ 52 h 372"/>
                <a:gd name="T48" fmla="*/ 163 w 323"/>
                <a:gd name="T49" fmla="*/ 41 h 372"/>
                <a:gd name="T50" fmla="*/ 110 w 323"/>
                <a:gd name="T51" fmla="*/ 53 h 372"/>
                <a:gd name="T52" fmla="*/ 75 w 323"/>
                <a:gd name="T53" fmla="*/ 84 h 372"/>
                <a:gd name="T54" fmla="*/ 56 w 323"/>
                <a:gd name="T55" fmla="*/ 130 h 372"/>
                <a:gd name="T56" fmla="*/ 51 w 323"/>
                <a:gd name="T57" fmla="*/ 185 h 372"/>
                <a:gd name="T58" fmla="*/ 56 w 323"/>
                <a:gd name="T59" fmla="*/ 243 h 372"/>
                <a:gd name="T60" fmla="*/ 74 w 323"/>
                <a:gd name="T61" fmla="*/ 290 h 372"/>
                <a:gd name="T62" fmla="*/ 108 w 323"/>
                <a:gd name="T63" fmla="*/ 320 h 372"/>
                <a:gd name="T64" fmla="*/ 161 w 323"/>
                <a:gd name="T65" fmla="*/ 331 h 372"/>
                <a:gd name="T66" fmla="*/ 214 w 323"/>
                <a:gd name="T67" fmla="*/ 319 h 372"/>
                <a:gd name="T68" fmla="*/ 249 w 323"/>
                <a:gd name="T69" fmla="*/ 287 h 372"/>
                <a:gd name="T70" fmla="*/ 267 w 323"/>
                <a:gd name="T71" fmla="*/ 241 h 372"/>
                <a:gd name="T72" fmla="*/ 273 w 323"/>
                <a:gd name="T73" fmla="*/ 185 h 372"/>
                <a:gd name="T74" fmla="*/ 273 w 323"/>
                <a:gd name="T75" fmla="*/ 185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3" h="372">
                  <a:moveTo>
                    <a:pt x="323" y="182"/>
                  </a:moveTo>
                  <a:lnTo>
                    <a:pt x="323" y="182"/>
                  </a:lnTo>
                  <a:cubicBezTo>
                    <a:pt x="323" y="211"/>
                    <a:pt x="320" y="238"/>
                    <a:pt x="313" y="261"/>
                  </a:cubicBezTo>
                  <a:cubicBezTo>
                    <a:pt x="306" y="285"/>
                    <a:pt x="296" y="305"/>
                    <a:pt x="282" y="321"/>
                  </a:cubicBezTo>
                  <a:cubicBezTo>
                    <a:pt x="269" y="338"/>
                    <a:pt x="251" y="350"/>
                    <a:pt x="231" y="359"/>
                  </a:cubicBezTo>
                  <a:cubicBezTo>
                    <a:pt x="210" y="368"/>
                    <a:pt x="186" y="372"/>
                    <a:pt x="158" y="372"/>
                  </a:cubicBezTo>
                  <a:cubicBezTo>
                    <a:pt x="131" y="372"/>
                    <a:pt x="107" y="368"/>
                    <a:pt x="87" y="360"/>
                  </a:cubicBezTo>
                  <a:cubicBezTo>
                    <a:pt x="68" y="352"/>
                    <a:pt x="51" y="340"/>
                    <a:pt x="38" y="325"/>
                  </a:cubicBezTo>
                  <a:cubicBezTo>
                    <a:pt x="25" y="309"/>
                    <a:pt x="16" y="290"/>
                    <a:pt x="9" y="267"/>
                  </a:cubicBezTo>
                  <a:cubicBezTo>
                    <a:pt x="3" y="244"/>
                    <a:pt x="0" y="218"/>
                    <a:pt x="0" y="188"/>
                  </a:cubicBezTo>
                  <a:cubicBezTo>
                    <a:pt x="0" y="160"/>
                    <a:pt x="3" y="134"/>
                    <a:pt x="10" y="110"/>
                  </a:cubicBezTo>
                  <a:cubicBezTo>
                    <a:pt x="17" y="87"/>
                    <a:pt x="27" y="67"/>
                    <a:pt x="41" y="51"/>
                  </a:cubicBezTo>
                  <a:cubicBezTo>
                    <a:pt x="55" y="35"/>
                    <a:pt x="72" y="22"/>
                    <a:pt x="93" y="13"/>
                  </a:cubicBezTo>
                  <a:cubicBezTo>
                    <a:pt x="114" y="4"/>
                    <a:pt x="138" y="0"/>
                    <a:pt x="165" y="0"/>
                  </a:cubicBezTo>
                  <a:cubicBezTo>
                    <a:pt x="192" y="0"/>
                    <a:pt x="215" y="4"/>
                    <a:pt x="235" y="12"/>
                  </a:cubicBezTo>
                  <a:cubicBezTo>
                    <a:pt x="255" y="20"/>
                    <a:pt x="271" y="32"/>
                    <a:pt x="284" y="47"/>
                  </a:cubicBezTo>
                  <a:cubicBezTo>
                    <a:pt x="298" y="62"/>
                    <a:pt x="307" y="81"/>
                    <a:pt x="314" y="104"/>
                  </a:cubicBezTo>
                  <a:cubicBezTo>
                    <a:pt x="320" y="127"/>
                    <a:pt x="323" y="153"/>
                    <a:pt x="323" y="182"/>
                  </a:cubicBezTo>
                  <a:lnTo>
                    <a:pt x="323" y="182"/>
                  </a:lnTo>
                  <a:close/>
                  <a:moveTo>
                    <a:pt x="273" y="185"/>
                  </a:moveTo>
                  <a:lnTo>
                    <a:pt x="273" y="185"/>
                  </a:lnTo>
                  <a:cubicBezTo>
                    <a:pt x="273" y="165"/>
                    <a:pt x="271" y="146"/>
                    <a:pt x="267" y="128"/>
                  </a:cubicBezTo>
                  <a:cubicBezTo>
                    <a:pt x="264" y="110"/>
                    <a:pt x="258" y="95"/>
                    <a:pt x="249" y="82"/>
                  </a:cubicBezTo>
                  <a:cubicBezTo>
                    <a:pt x="241" y="69"/>
                    <a:pt x="229" y="59"/>
                    <a:pt x="215" y="52"/>
                  </a:cubicBezTo>
                  <a:cubicBezTo>
                    <a:pt x="201" y="45"/>
                    <a:pt x="184" y="41"/>
                    <a:pt x="163" y="41"/>
                  </a:cubicBezTo>
                  <a:cubicBezTo>
                    <a:pt x="142" y="41"/>
                    <a:pt x="124" y="45"/>
                    <a:pt x="110" y="53"/>
                  </a:cubicBezTo>
                  <a:cubicBezTo>
                    <a:pt x="96" y="61"/>
                    <a:pt x="84" y="71"/>
                    <a:pt x="75" y="84"/>
                  </a:cubicBezTo>
                  <a:cubicBezTo>
                    <a:pt x="67" y="97"/>
                    <a:pt x="60" y="112"/>
                    <a:pt x="56" y="130"/>
                  </a:cubicBezTo>
                  <a:cubicBezTo>
                    <a:pt x="53" y="147"/>
                    <a:pt x="51" y="166"/>
                    <a:pt x="51" y="185"/>
                  </a:cubicBezTo>
                  <a:cubicBezTo>
                    <a:pt x="51" y="206"/>
                    <a:pt x="52" y="226"/>
                    <a:pt x="56" y="243"/>
                  </a:cubicBezTo>
                  <a:cubicBezTo>
                    <a:pt x="60" y="261"/>
                    <a:pt x="66" y="277"/>
                    <a:pt x="74" y="290"/>
                  </a:cubicBezTo>
                  <a:cubicBezTo>
                    <a:pt x="82" y="303"/>
                    <a:pt x="94" y="313"/>
                    <a:pt x="108" y="320"/>
                  </a:cubicBezTo>
                  <a:cubicBezTo>
                    <a:pt x="122" y="327"/>
                    <a:pt x="139" y="331"/>
                    <a:pt x="161" y="331"/>
                  </a:cubicBezTo>
                  <a:cubicBezTo>
                    <a:pt x="182" y="331"/>
                    <a:pt x="199" y="327"/>
                    <a:pt x="214" y="319"/>
                  </a:cubicBezTo>
                  <a:cubicBezTo>
                    <a:pt x="228" y="311"/>
                    <a:pt x="240" y="301"/>
                    <a:pt x="249" y="287"/>
                  </a:cubicBezTo>
                  <a:cubicBezTo>
                    <a:pt x="257" y="274"/>
                    <a:pt x="264" y="259"/>
                    <a:pt x="267" y="241"/>
                  </a:cubicBezTo>
                  <a:cubicBezTo>
                    <a:pt x="271" y="223"/>
                    <a:pt x="273" y="205"/>
                    <a:pt x="273" y="185"/>
                  </a:cubicBezTo>
                  <a:lnTo>
                    <a:pt x="273" y="185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06" name="Freeform 248">
              <a:extLst>
                <a:ext uri="{FF2B5EF4-FFF2-40B4-BE49-F238E27FC236}">
                  <a16:creationId xmlns:a16="http://schemas.microsoft.com/office/drawing/2014/main" id="{EC148866-DC36-412D-B0D8-1894EA96B9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26" y="1197"/>
              <a:ext cx="49" cy="78"/>
            </a:xfrm>
            <a:custGeom>
              <a:avLst/>
              <a:gdLst>
                <a:gd name="T0" fmla="*/ 232 w 232"/>
                <a:gd name="T1" fmla="*/ 134 h 373"/>
                <a:gd name="T2" fmla="*/ 232 w 232"/>
                <a:gd name="T3" fmla="*/ 134 h 373"/>
                <a:gd name="T4" fmla="*/ 224 w 232"/>
                <a:gd name="T5" fmla="*/ 194 h 373"/>
                <a:gd name="T6" fmla="*/ 203 w 232"/>
                <a:gd name="T7" fmla="*/ 238 h 373"/>
                <a:gd name="T8" fmla="*/ 169 w 232"/>
                <a:gd name="T9" fmla="*/ 267 h 373"/>
                <a:gd name="T10" fmla="*/ 122 w 232"/>
                <a:gd name="T11" fmla="*/ 276 h 373"/>
                <a:gd name="T12" fmla="*/ 102 w 232"/>
                <a:gd name="T13" fmla="*/ 274 h 373"/>
                <a:gd name="T14" fmla="*/ 83 w 232"/>
                <a:gd name="T15" fmla="*/ 267 h 373"/>
                <a:gd name="T16" fmla="*/ 65 w 232"/>
                <a:gd name="T17" fmla="*/ 255 h 373"/>
                <a:gd name="T18" fmla="*/ 46 w 232"/>
                <a:gd name="T19" fmla="*/ 238 h 373"/>
                <a:gd name="T20" fmla="*/ 46 w 232"/>
                <a:gd name="T21" fmla="*/ 364 h 373"/>
                <a:gd name="T22" fmla="*/ 45 w 232"/>
                <a:gd name="T23" fmla="*/ 368 h 373"/>
                <a:gd name="T24" fmla="*/ 41 w 232"/>
                <a:gd name="T25" fmla="*/ 371 h 373"/>
                <a:gd name="T26" fmla="*/ 34 w 232"/>
                <a:gd name="T27" fmla="*/ 372 h 373"/>
                <a:gd name="T28" fmla="*/ 23 w 232"/>
                <a:gd name="T29" fmla="*/ 373 h 373"/>
                <a:gd name="T30" fmla="*/ 12 w 232"/>
                <a:gd name="T31" fmla="*/ 372 h 373"/>
                <a:gd name="T32" fmla="*/ 5 w 232"/>
                <a:gd name="T33" fmla="*/ 371 h 373"/>
                <a:gd name="T34" fmla="*/ 1 w 232"/>
                <a:gd name="T35" fmla="*/ 368 h 373"/>
                <a:gd name="T36" fmla="*/ 0 w 232"/>
                <a:gd name="T37" fmla="*/ 364 h 373"/>
                <a:gd name="T38" fmla="*/ 0 w 232"/>
                <a:gd name="T39" fmla="*/ 12 h 373"/>
                <a:gd name="T40" fmla="*/ 1 w 232"/>
                <a:gd name="T41" fmla="*/ 8 h 373"/>
                <a:gd name="T42" fmla="*/ 4 w 232"/>
                <a:gd name="T43" fmla="*/ 6 h 373"/>
                <a:gd name="T44" fmla="*/ 11 w 232"/>
                <a:gd name="T45" fmla="*/ 4 h 373"/>
                <a:gd name="T46" fmla="*/ 20 w 232"/>
                <a:gd name="T47" fmla="*/ 4 h 373"/>
                <a:gd name="T48" fmla="*/ 30 w 232"/>
                <a:gd name="T49" fmla="*/ 4 h 373"/>
                <a:gd name="T50" fmla="*/ 36 w 232"/>
                <a:gd name="T51" fmla="*/ 6 h 373"/>
                <a:gd name="T52" fmla="*/ 39 w 232"/>
                <a:gd name="T53" fmla="*/ 8 h 373"/>
                <a:gd name="T54" fmla="*/ 40 w 232"/>
                <a:gd name="T55" fmla="*/ 12 h 373"/>
                <a:gd name="T56" fmla="*/ 40 w 232"/>
                <a:gd name="T57" fmla="*/ 46 h 373"/>
                <a:gd name="T58" fmla="*/ 63 w 232"/>
                <a:gd name="T59" fmla="*/ 26 h 373"/>
                <a:gd name="T60" fmla="*/ 84 w 232"/>
                <a:gd name="T61" fmla="*/ 11 h 373"/>
                <a:gd name="T62" fmla="*/ 106 w 232"/>
                <a:gd name="T63" fmla="*/ 3 h 373"/>
                <a:gd name="T64" fmla="*/ 130 w 232"/>
                <a:gd name="T65" fmla="*/ 0 h 373"/>
                <a:gd name="T66" fmla="*/ 177 w 232"/>
                <a:gd name="T67" fmla="*/ 10 h 373"/>
                <a:gd name="T68" fmla="*/ 208 w 232"/>
                <a:gd name="T69" fmla="*/ 40 h 373"/>
                <a:gd name="T70" fmla="*/ 226 w 232"/>
                <a:gd name="T71" fmla="*/ 82 h 373"/>
                <a:gd name="T72" fmla="*/ 232 w 232"/>
                <a:gd name="T73" fmla="*/ 134 h 373"/>
                <a:gd name="T74" fmla="*/ 232 w 232"/>
                <a:gd name="T75" fmla="*/ 134 h 373"/>
                <a:gd name="T76" fmla="*/ 183 w 232"/>
                <a:gd name="T77" fmla="*/ 140 h 373"/>
                <a:gd name="T78" fmla="*/ 183 w 232"/>
                <a:gd name="T79" fmla="*/ 140 h 373"/>
                <a:gd name="T80" fmla="*/ 180 w 232"/>
                <a:gd name="T81" fmla="*/ 102 h 373"/>
                <a:gd name="T82" fmla="*/ 170 w 232"/>
                <a:gd name="T83" fmla="*/ 70 h 373"/>
                <a:gd name="T84" fmla="*/ 151 w 232"/>
                <a:gd name="T85" fmla="*/ 48 h 373"/>
                <a:gd name="T86" fmla="*/ 121 w 232"/>
                <a:gd name="T87" fmla="*/ 40 h 373"/>
                <a:gd name="T88" fmla="*/ 103 w 232"/>
                <a:gd name="T89" fmla="*/ 42 h 373"/>
                <a:gd name="T90" fmla="*/ 86 w 232"/>
                <a:gd name="T91" fmla="*/ 51 h 373"/>
                <a:gd name="T92" fmla="*/ 67 w 232"/>
                <a:gd name="T93" fmla="*/ 66 h 373"/>
                <a:gd name="T94" fmla="*/ 46 w 232"/>
                <a:gd name="T95" fmla="*/ 89 h 373"/>
                <a:gd name="T96" fmla="*/ 46 w 232"/>
                <a:gd name="T97" fmla="*/ 189 h 373"/>
                <a:gd name="T98" fmla="*/ 82 w 232"/>
                <a:gd name="T99" fmla="*/ 224 h 373"/>
                <a:gd name="T100" fmla="*/ 118 w 232"/>
                <a:gd name="T101" fmla="*/ 237 h 373"/>
                <a:gd name="T102" fmla="*/ 148 w 232"/>
                <a:gd name="T103" fmla="*/ 228 h 373"/>
                <a:gd name="T104" fmla="*/ 168 w 232"/>
                <a:gd name="T105" fmla="*/ 206 h 373"/>
                <a:gd name="T106" fmla="*/ 179 w 232"/>
                <a:gd name="T107" fmla="*/ 175 h 373"/>
                <a:gd name="T108" fmla="*/ 183 w 232"/>
                <a:gd name="T109" fmla="*/ 140 h 373"/>
                <a:gd name="T110" fmla="*/ 183 w 232"/>
                <a:gd name="T111" fmla="*/ 14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32" h="373">
                  <a:moveTo>
                    <a:pt x="232" y="134"/>
                  </a:moveTo>
                  <a:lnTo>
                    <a:pt x="232" y="134"/>
                  </a:lnTo>
                  <a:cubicBezTo>
                    <a:pt x="232" y="156"/>
                    <a:pt x="229" y="176"/>
                    <a:pt x="224" y="194"/>
                  </a:cubicBezTo>
                  <a:cubicBezTo>
                    <a:pt x="220" y="211"/>
                    <a:pt x="213" y="226"/>
                    <a:pt x="203" y="238"/>
                  </a:cubicBezTo>
                  <a:cubicBezTo>
                    <a:pt x="194" y="251"/>
                    <a:pt x="183" y="260"/>
                    <a:pt x="169" y="267"/>
                  </a:cubicBezTo>
                  <a:cubicBezTo>
                    <a:pt x="156" y="273"/>
                    <a:pt x="140" y="276"/>
                    <a:pt x="122" y="276"/>
                  </a:cubicBezTo>
                  <a:cubicBezTo>
                    <a:pt x="115" y="276"/>
                    <a:pt x="108" y="276"/>
                    <a:pt x="102" y="274"/>
                  </a:cubicBezTo>
                  <a:cubicBezTo>
                    <a:pt x="95" y="273"/>
                    <a:pt x="89" y="270"/>
                    <a:pt x="83" y="267"/>
                  </a:cubicBezTo>
                  <a:cubicBezTo>
                    <a:pt x="77" y="264"/>
                    <a:pt x="71" y="260"/>
                    <a:pt x="65" y="255"/>
                  </a:cubicBezTo>
                  <a:cubicBezTo>
                    <a:pt x="59" y="250"/>
                    <a:pt x="53" y="245"/>
                    <a:pt x="46" y="238"/>
                  </a:cubicBezTo>
                  <a:lnTo>
                    <a:pt x="46" y="364"/>
                  </a:lnTo>
                  <a:cubicBezTo>
                    <a:pt x="46" y="366"/>
                    <a:pt x="46" y="367"/>
                    <a:pt x="45" y="368"/>
                  </a:cubicBezTo>
                  <a:cubicBezTo>
                    <a:pt x="44" y="369"/>
                    <a:pt x="43" y="370"/>
                    <a:pt x="41" y="371"/>
                  </a:cubicBezTo>
                  <a:cubicBezTo>
                    <a:pt x="40" y="372"/>
                    <a:pt x="37" y="372"/>
                    <a:pt x="34" y="372"/>
                  </a:cubicBezTo>
                  <a:cubicBezTo>
                    <a:pt x="31" y="373"/>
                    <a:pt x="28" y="373"/>
                    <a:pt x="23" y="373"/>
                  </a:cubicBezTo>
                  <a:cubicBezTo>
                    <a:pt x="18" y="373"/>
                    <a:pt x="15" y="373"/>
                    <a:pt x="12" y="372"/>
                  </a:cubicBezTo>
                  <a:cubicBezTo>
                    <a:pt x="9" y="372"/>
                    <a:pt x="6" y="372"/>
                    <a:pt x="5" y="371"/>
                  </a:cubicBezTo>
                  <a:cubicBezTo>
                    <a:pt x="3" y="370"/>
                    <a:pt x="2" y="369"/>
                    <a:pt x="1" y="368"/>
                  </a:cubicBezTo>
                  <a:cubicBezTo>
                    <a:pt x="0" y="367"/>
                    <a:pt x="0" y="366"/>
                    <a:pt x="0" y="364"/>
                  </a:cubicBezTo>
                  <a:lnTo>
                    <a:pt x="0" y="12"/>
                  </a:lnTo>
                  <a:cubicBezTo>
                    <a:pt x="0" y="11"/>
                    <a:pt x="0" y="9"/>
                    <a:pt x="1" y="8"/>
                  </a:cubicBezTo>
                  <a:cubicBezTo>
                    <a:pt x="1" y="7"/>
                    <a:pt x="2" y="6"/>
                    <a:pt x="4" y="6"/>
                  </a:cubicBezTo>
                  <a:cubicBezTo>
                    <a:pt x="6" y="5"/>
                    <a:pt x="8" y="4"/>
                    <a:pt x="11" y="4"/>
                  </a:cubicBezTo>
                  <a:cubicBezTo>
                    <a:pt x="13" y="4"/>
                    <a:pt x="16" y="4"/>
                    <a:pt x="20" y="4"/>
                  </a:cubicBezTo>
                  <a:cubicBezTo>
                    <a:pt x="24" y="4"/>
                    <a:pt x="27" y="4"/>
                    <a:pt x="30" y="4"/>
                  </a:cubicBezTo>
                  <a:cubicBezTo>
                    <a:pt x="32" y="4"/>
                    <a:pt x="34" y="5"/>
                    <a:pt x="36" y="6"/>
                  </a:cubicBezTo>
                  <a:cubicBezTo>
                    <a:pt x="38" y="6"/>
                    <a:pt x="39" y="7"/>
                    <a:pt x="39" y="8"/>
                  </a:cubicBezTo>
                  <a:cubicBezTo>
                    <a:pt x="40" y="9"/>
                    <a:pt x="40" y="11"/>
                    <a:pt x="40" y="12"/>
                  </a:cubicBezTo>
                  <a:lnTo>
                    <a:pt x="40" y="46"/>
                  </a:lnTo>
                  <a:cubicBezTo>
                    <a:pt x="48" y="38"/>
                    <a:pt x="55" y="32"/>
                    <a:pt x="63" y="26"/>
                  </a:cubicBezTo>
                  <a:cubicBezTo>
                    <a:pt x="70" y="20"/>
                    <a:pt x="77" y="15"/>
                    <a:pt x="84" y="11"/>
                  </a:cubicBezTo>
                  <a:cubicBezTo>
                    <a:pt x="91" y="8"/>
                    <a:pt x="99" y="5"/>
                    <a:pt x="106" y="3"/>
                  </a:cubicBezTo>
                  <a:cubicBezTo>
                    <a:pt x="114" y="1"/>
                    <a:pt x="122" y="0"/>
                    <a:pt x="130" y="0"/>
                  </a:cubicBezTo>
                  <a:cubicBezTo>
                    <a:pt x="148" y="0"/>
                    <a:pt x="164" y="3"/>
                    <a:pt x="177" y="10"/>
                  </a:cubicBezTo>
                  <a:cubicBezTo>
                    <a:pt x="190" y="18"/>
                    <a:pt x="200" y="27"/>
                    <a:pt x="208" y="40"/>
                  </a:cubicBezTo>
                  <a:cubicBezTo>
                    <a:pt x="216" y="52"/>
                    <a:pt x="222" y="66"/>
                    <a:pt x="226" y="82"/>
                  </a:cubicBezTo>
                  <a:cubicBezTo>
                    <a:pt x="230" y="99"/>
                    <a:pt x="232" y="116"/>
                    <a:pt x="232" y="134"/>
                  </a:cubicBezTo>
                  <a:lnTo>
                    <a:pt x="232" y="134"/>
                  </a:lnTo>
                  <a:close/>
                  <a:moveTo>
                    <a:pt x="183" y="140"/>
                  </a:moveTo>
                  <a:lnTo>
                    <a:pt x="183" y="140"/>
                  </a:lnTo>
                  <a:cubicBezTo>
                    <a:pt x="183" y="127"/>
                    <a:pt x="182" y="114"/>
                    <a:pt x="180" y="102"/>
                  </a:cubicBezTo>
                  <a:cubicBezTo>
                    <a:pt x="178" y="90"/>
                    <a:pt x="175" y="80"/>
                    <a:pt x="170" y="70"/>
                  </a:cubicBezTo>
                  <a:cubicBezTo>
                    <a:pt x="165" y="61"/>
                    <a:pt x="159" y="53"/>
                    <a:pt x="151" y="48"/>
                  </a:cubicBezTo>
                  <a:cubicBezTo>
                    <a:pt x="143" y="42"/>
                    <a:pt x="133" y="40"/>
                    <a:pt x="121" y="40"/>
                  </a:cubicBezTo>
                  <a:cubicBezTo>
                    <a:pt x="115" y="40"/>
                    <a:pt x="109" y="40"/>
                    <a:pt x="103" y="42"/>
                  </a:cubicBezTo>
                  <a:cubicBezTo>
                    <a:pt x="97" y="44"/>
                    <a:pt x="91" y="47"/>
                    <a:pt x="86" y="51"/>
                  </a:cubicBezTo>
                  <a:cubicBezTo>
                    <a:pt x="80" y="54"/>
                    <a:pt x="73" y="59"/>
                    <a:pt x="67" y="66"/>
                  </a:cubicBezTo>
                  <a:cubicBezTo>
                    <a:pt x="60" y="72"/>
                    <a:pt x="53" y="80"/>
                    <a:pt x="46" y="89"/>
                  </a:cubicBezTo>
                  <a:lnTo>
                    <a:pt x="46" y="189"/>
                  </a:lnTo>
                  <a:cubicBezTo>
                    <a:pt x="59" y="204"/>
                    <a:pt x="71" y="216"/>
                    <a:pt x="82" y="224"/>
                  </a:cubicBezTo>
                  <a:cubicBezTo>
                    <a:pt x="94" y="233"/>
                    <a:pt x="105" y="237"/>
                    <a:pt x="118" y="237"/>
                  </a:cubicBezTo>
                  <a:cubicBezTo>
                    <a:pt x="130" y="237"/>
                    <a:pt x="139" y="234"/>
                    <a:pt x="148" y="228"/>
                  </a:cubicBezTo>
                  <a:cubicBezTo>
                    <a:pt x="156" y="223"/>
                    <a:pt x="163" y="215"/>
                    <a:pt x="168" y="206"/>
                  </a:cubicBezTo>
                  <a:cubicBezTo>
                    <a:pt x="173" y="197"/>
                    <a:pt x="177" y="186"/>
                    <a:pt x="179" y="175"/>
                  </a:cubicBezTo>
                  <a:cubicBezTo>
                    <a:pt x="182" y="163"/>
                    <a:pt x="183" y="151"/>
                    <a:pt x="183" y="140"/>
                  </a:cubicBezTo>
                  <a:lnTo>
                    <a:pt x="183" y="14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07" name="Freeform 249">
              <a:extLst>
                <a:ext uri="{FF2B5EF4-FFF2-40B4-BE49-F238E27FC236}">
                  <a16:creationId xmlns:a16="http://schemas.microsoft.com/office/drawing/2014/main" id="{A1B30F84-0F61-426B-AB11-47449F45DD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2" y="1183"/>
              <a:ext cx="34" cy="72"/>
            </a:xfrm>
            <a:custGeom>
              <a:avLst/>
              <a:gdLst>
                <a:gd name="T0" fmla="*/ 165 w 165"/>
                <a:gd name="T1" fmla="*/ 310 h 340"/>
                <a:gd name="T2" fmla="*/ 165 w 165"/>
                <a:gd name="T3" fmla="*/ 310 h 340"/>
                <a:gd name="T4" fmla="*/ 164 w 165"/>
                <a:gd name="T5" fmla="*/ 323 h 340"/>
                <a:gd name="T6" fmla="*/ 161 w 165"/>
                <a:gd name="T7" fmla="*/ 330 h 340"/>
                <a:gd name="T8" fmla="*/ 154 w 165"/>
                <a:gd name="T9" fmla="*/ 334 h 340"/>
                <a:gd name="T10" fmla="*/ 144 w 165"/>
                <a:gd name="T11" fmla="*/ 337 h 340"/>
                <a:gd name="T12" fmla="*/ 131 w 165"/>
                <a:gd name="T13" fmla="*/ 339 h 340"/>
                <a:gd name="T14" fmla="*/ 119 w 165"/>
                <a:gd name="T15" fmla="*/ 340 h 340"/>
                <a:gd name="T16" fmla="*/ 85 w 165"/>
                <a:gd name="T17" fmla="*/ 335 h 340"/>
                <a:gd name="T18" fmla="*/ 62 w 165"/>
                <a:gd name="T19" fmla="*/ 319 h 340"/>
                <a:gd name="T20" fmla="*/ 49 w 165"/>
                <a:gd name="T21" fmla="*/ 293 h 340"/>
                <a:gd name="T22" fmla="*/ 45 w 165"/>
                <a:gd name="T23" fmla="*/ 255 h 340"/>
                <a:gd name="T24" fmla="*/ 45 w 165"/>
                <a:gd name="T25" fmla="*/ 107 h 340"/>
                <a:gd name="T26" fmla="*/ 10 w 165"/>
                <a:gd name="T27" fmla="*/ 107 h 340"/>
                <a:gd name="T28" fmla="*/ 3 w 165"/>
                <a:gd name="T29" fmla="*/ 103 h 340"/>
                <a:gd name="T30" fmla="*/ 0 w 165"/>
                <a:gd name="T31" fmla="*/ 88 h 340"/>
                <a:gd name="T32" fmla="*/ 1 w 165"/>
                <a:gd name="T33" fmla="*/ 79 h 340"/>
                <a:gd name="T34" fmla="*/ 3 w 165"/>
                <a:gd name="T35" fmla="*/ 73 h 340"/>
                <a:gd name="T36" fmla="*/ 6 w 165"/>
                <a:gd name="T37" fmla="*/ 70 h 340"/>
                <a:gd name="T38" fmla="*/ 10 w 165"/>
                <a:gd name="T39" fmla="*/ 69 h 340"/>
                <a:gd name="T40" fmla="*/ 45 w 165"/>
                <a:gd name="T41" fmla="*/ 69 h 340"/>
                <a:gd name="T42" fmla="*/ 45 w 165"/>
                <a:gd name="T43" fmla="*/ 9 h 340"/>
                <a:gd name="T44" fmla="*/ 46 w 165"/>
                <a:gd name="T45" fmla="*/ 6 h 340"/>
                <a:gd name="T46" fmla="*/ 50 w 165"/>
                <a:gd name="T47" fmla="*/ 3 h 340"/>
                <a:gd name="T48" fmla="*/ 57 w 165"/>
                <a:gd name="T49" fmla="*/ 1 h 340"/>
                <a:gd name="T50" fmla="*/ 68 w 165"/>
                <a:gd name="T51" fmla="*/ 0 h 340"/>
                <a:gd name="T52" fmla="*/ 79 w 165"/>
                <a:gd name="T53" fmla="*/ 1 h 340"/>
                <a:gd name="T54" fmla="*/ 86 w 165"/>
                <a:gd name="T55" fmla="*/ 3 h 340"/>
                <a:gd name="T56" fmla="*/ 90 w 165"/>
                <a:gd name="T57" fmla="*/ 6 h 340"/>
                <a:gd name="T58" fmla="*/ 91 w 165"/>
                <a:gd name="T59" fmla="*/ 9 h 340"/>
                <a:gd name="T60" fmla="*/ 91 w 165"/>
                <a:gd name="T61" fmla="*/ 69 h 340"/>
                <a:gd name="T62" fmla="*/ 156 w 165"/>
                <a:gd name="T63" fmla="*/ 69 h 340"/>
                <a:gd name="T64" fmla="*/ 160 w 165"/>
                <a:gd name="T65" fmla="*/ 70 h 340"/>
                <a:gd name="T66" fmla="*/ 163 w 165"/>
                <a:gd name="T67" fmla="*/ 73 h 340"/>
                <a:gd name="T68" fmla="*/ 164 w 165"/>
                <a:gd name="T69" fmla="*/ 79 h 340"/>
                <a:gd name="T70" fmla="*/ 165 w 165"/>
                <a:gd name="T71" fmla="*/ 88 h 340"/>
                <a:gd name="T72" fmla="*/ 162 w 165"/>
                <a:gd name="T73" fmla="*/ 103 h 340"/>
                <a:gd name="T74" fmla="*/ 156 w 165"/>
                <a:gd name="T75" fmla="*/ 107 h 340"/>
                <a:gd name="T76" fmla="*/ 91 w 165"/>
                <a:gd name="T77" fmla="*/ 107 h 340"/>
                <a:gd name="T78" fmla="*/ 91 w 165"/>
                <a:gd name="T79" fmla="*/ 248 h 340"/>
                <a:gd name="T80" fmla="*/ 99 w 165"/>
                <a:gd name="T81" fmla="*/ 287 h 340"/>
                <a:gd name="T82" fmla="*/ 126 w 165"/>
                <a:gd name="T83" fmla="*/ 300 h 340"/>
                <a:gd name="T84" fmla="*/ 138 w 165"/>
                <a:gd name="T85" fmla="*/ 299 h 340"/>
                <a:gd name="T86" fmla="*/ 147 w 165"/>
                <a:gd name="T87" fmla="*/ 297 h 340"/>
                <a:gd name="T88" fmla="*/ 154 w 165"/>
                <a:gd name="T89" fmla="*/ 294 h 340"/>
                <a:gd name="T90" fmla="*/ 159 w 165"/>
                <a:gd name="T91" fmla="*/ 293 h 340"/>
                <a:gd name="T92" fmla="*/ 161 w 165"/>
                <a:gd name="T93" fmla="*/ 293 h 340"/>
                <a:gd name="T94" fmla="*/ 163 w 165"/>
                <a:gd name="T95" fmla="*/ 296 h 340"/>
                <a:gd name="T96" fmla="*/ 164 w 165"/>
                <a:gd name="T97" fmla="*/ 301 h 340"/>
                <a:gd name="T98" fmla="*/ 165 w 165"/>
                <a:gd name="T99" fmla="*/ 310 h 340"/>
                <a:gd name="T100" fmla="*/ 165 w 165"/>
                <a:gd name="T101" fmla="*/ 31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5" h="340">
                  <a:moveTo>
                    <a:pt x="165" y="310"/>
                  </a:moveTo>
                  <a:lnTo>
                    <a:pt x="165" y="310"/>
                  </a:lnTo>
                  <a:cubicBezTo>
                    <a:pt x="165" y="315"/>
                    <a:pt x="165" y="319"/>
                    <a:pt x="164" y="323"/>
                  </a:cubicBezTo>
                  <a:cubicBezTo>
                    <a:pt x="163" y="326"/>
                    <a:pt x="162" y="328"/>
                    <a:pt x="161" y="330"/>
                  </a:cubicBezTo>
                  <a:cubicBezTo>
                    <a:pt x="159" y="331"/>
                    <a:pt x="157" y="332"/>
                    <a:pt x="154" y="334"/>
                  </a:cubicBezTo>
                  <a:cubicBezTo>
                    <a:pt x="151" y="335"/>
                    <a:pt x="147" y="336"/>
                    <a:pt x="144" y="337"/>
                  </a:cubicBezTo>
                  <a:cubicBezTo>
                    <a:pt x="140" y="338"/>
                    <a:pt x="136" y="339"/>
                    <a:pt x="131" y="339"/>
                  </a:cubicBezTo>
                  <a:cubicBezTo>
                    <a:pt x="127" y="340"/>
                    <a:pt x="123" y="340"/>
                    <a:pt x="119" y="340"/>
                  </a:cubicBezTo>
                  <a:cubicBezTo>
                    <a:pt x="105" y="340"/>
                    <a:pt x="94" y="338"/>
                    <a:pt x="85" y="335"/>
                  </a:cubicBezTo>
                  <a:cubicBezTo>
                    <a:pt x="76" y="331"/>
                    <a:pt x="68" y="326"/>
                    <a:pt x="62" y="319"/>
                  </a:cubicBezTo>
                  <a:cubicBezTo>
                    <a:pt x="56" y="312"/>
                    <a:pt x="52" y="303"/>
                    <a:pt x="49" y="293"/>
                  </a:cubicBezTo>
                  <a:cubicBezTo>
                    <a:pt x="46" y="282"/>
                    <a:pt x="45" y="269"/>
                    <a:pt x="45" y="255"/>
                  </a:cubicBezTo>
                  <a:lnTo>
                    <a:pt x="45" y="107"/>
                  </a:lnTo>
                  <a:lnTo>
                    <a:pt x="10" y="107"/>
                  </a:lnTo>
                  <a:cubicBezTo>
                    <a:pt x="7" y="107"/>
                    <a:pt x="5" y="106"/>
                    <a:pt x="3" y="103"/>
                  </a:cubicBezTo>
                  <a:cubicBezTo>
                    <a:pt x="1" y="100"/>
                    <a:pt x="0" y="95"/>
                    <a:pt x="0" y="88"/>
                  </a:cubicBezTo>
                  <a:cubicBezTo>
                    <a:pt x="0" y="85"/>
                    <a:pt x="1" y="82"/>
                    <a:pt x="1" y="79"/>
                  </a:cubicBezTo>
                  <a:cubicBezTo>
                    <a:pt x="2" y="77"/>
                    <a:pt x="2" y="75"/>
                    <a:pt x="3" y="73"/>
                  </a:cubicBezTo>
                  <a:cubicBezTo>
                    <a:pt x="4" y="72"/>
                    <a:pt x="5" y="71"/>
                    <a:pt x="6" y="70"/>
                  </a:cubicBezTo>
                  <a:cubicBezTo>
                    <a:pt x="7" y="69"/>
                    <a:pt x="9" y="69"/>
                    <a:pt x="10" y="69"/>
                  </a:cubicBezTo>
                  <a:lnTo>
                    <a:pt x="45" y="69"/>
                  </a:lnTo>
                  <a:lnTo>
                    <a:pt x="45" y="9"/>
                  </a:lnTo>
                  <a:cubicBezTo>
                    <a:pt x="45" y="8"/>
                    <a:pt x="45" y="7"/>
                    <a:pt x="46" y="6"/>
                  </a:cubicBezTo>
                  <a:cubicBezTo>
                    <a:pt x="47" y="4"/>
                    <a:pt x="48" y="3"/>
                    <a:pt x="50" y="3"/>
                  </a:cubicBezTo>
                  <a:cubicBezTo>
                    <a:pt x="51" y="2"/>
                    <a:pt x="54" y="1"/>
                    <a:pt x="57" y="1"/>
                  </a:cubicBezTo>
                  <a:cubicBezTo>
                    <a:pt x="60" y="0"/>
                    <a:pt x="63" y="0"/>
                    <a:pt x="68" y="0"/>
                  </a:cubicBezTo>
                  <a:cubicBezTo>
                    <a:pt x="73" y="0"/>
                    <a:pt x="76" y="0"/>
                    <a:pt x="79" y="1"/>
                  </a:cubicBezTo>
                  <a:cubicBezTo>
                    <a:pt x="82" y="1"/>
                    <a:pt x="85" y="2"/>
                    <a:pt x="86" y="3"/>
                  </a:cubicBezTo>
                  <a:cubicBezTo>
                    <a:pt x="88" y="3"/>
                    <a:pt x="89" y="4"/>
                    <a:pt x="90" y="6"/>
                  </a:cubicBezTo>
                  <a:cubicBezTo>
                    <a:pt x="91" y="7"/>
                    <a:pt x="91" y="8"/>
                    <a:pt x="91" y="9"/>
                  </a:cubicBezTo>
                  <a:lnTo>
                    <a:pt x="91" y="69"/>
                  </a:lnTo>
                  <a:lnTo>
                    <a:pt x="156" y="69"/>
                  </a:lnTo>
                  <a:cubicBezTo>
                    <a:pt x="157" y="69"/>
                    <a:pt x="159" y="69"/>
                    <a:pt x="160" y="70"/>
                  </a:cubicBezTo>
                  <a:cubicBezTo>
                    <a:pt x="161" y="71"/>
                    <a:pt x="162" y="72"/>
                    <a:pt x="163" y="73"/>
                  </a:cubicBezTo>
                  <a:cubicBezTo>
                    <a:pt x="163" y="75"/>
                    <a:pt x="164" y="77"/>
                    <a:pt x="164" y="79"/>
                  </a:cubicBezTo>
                  <a:cubicBezTo>
                    <a:pt x="165" y="82"/>
                    <a:pt x="165" y="85"/>
                    <a:pt x="165" y="88"/>
                  </a:cubicBezTo>
                  <a:cubicBezTo>
                    <a:pt x="165" y="95"/>
                    <a:pt x="164" y="100"/>
                    <a:pt x="162" y="103"/>
                  </a:cubicBezTo>
                  <a:cubicBezTo>
                    <a:pt x="161" y="106"/>
                    <a:pt x="159" y="107"/>
                    <a:pt x="156" y="107"/>
                  </a:cubicBezTo>
                  <a:lnTo>
                    <a:pt x="91" y="107"/>
                  </a:lnTo>
                  <a:lnTo>
                    <a:pt x="91" y="248"/>
                  </a:lnTo>
                  <a:cubicBezTo>
                    <a:pt x="91" y="265"/>
                    <a:pt x="94" y="278"/>
                    <a:pt x="99" y="287"/>
                  </a:cubicBezTo>
                  <a:cubicBezTo>
                    <a:pt x="104" y="296"/>
                    <a:pt x="113" y="300"/>
                    <a:pt x="126" y="300"/>
                  </a:cubicBezTo>
                  <a:cubicBezTo>
                    <a:pt x="131" y="300"/>
                    <a:pt x="135" y="300"/>
                    <a:pt x="138" y="299"/>
                  </a:cubicBezTo>
                  <a:cubicBezTo>
                    <a:pt x="141" y="298"/>
                    <a:pt x="144" y="297"/>
                    <a:pt x="147" y="297"/>
                  </a:cubicBezTo>
                  <a:cubicBezTo>
                    <a:pt x="149" y="296"/>
                    <a:pt x="152" y="295"/>
                    <a:pt x="154" y="294"/>
                  </a:cubicBezTo>
                  <a:cubicBezTo>
                    <a:pt x="155" y="293"/>
                    <a:pt x="157" y="293"/>
                    <a:pt x="159" y="293"/>
                  </a:cubicBezTo>
                  <a:cubicBezTo>
                    <a:pt x="159" y="293"/>
                    <a:pt x="160" y="293"/>
                    <a:pt x="161" y="293"/>
                  </a:cubicBezTo>
                  <a:cubicBezTo>
                    <a:pt x="162" y="294"/>
                    <a:pt x="163" y="295"/>
                    <a:pt x="163" y="296"/>
                  </a:cubicBezTo>
                  <a:cubicBezTo>
                    <a:pt x="164" y="297"/>
                    <a:pt x="164" y="299"/>
                    <a:pt x="164" y="301"/>
                  </a:cubicBezTo>
                  <a:cubicBezTo>
                    <a:pt x="165" y="304"/>
                    <a:pt x="165" y="306"/>
                    <a:pt x="165" y="310"/>
                  </a:cubicBezTo>
                  <a:lnTo>
                    <a:pt x="165" y="31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08" name="Freeform 250">
              <a:extLst>
                <a:ext uri="{FF2B5EF4-FFF2-40B4-BE49-F238E27FC236}">
                  <a16:creationId xmlns:a16="http://schemas.microsoft.com/office/drawing/2014/main" id="{70BDF562-F51B-4C7A-90C4-E9D6A315F2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28" y="1176"/>
              <a:ext cx="12" cy="78"/>
            </a:xfrm>
            <a:custGeom>
              <a:avLst/>
              <a:gdLst>
                <a:gd name="T0" fmla="*/ 52 w 57"/>
                <a:gd name="T1" fmla="*/ 364 h 373"/>
                <a:gd name="T2" fmla="*/ 52 w 57"/>
                <a:gd name="T3" fmla="*/ 364 h 373"/>
                <a:gd name="T4" fmla="*/ 50 w 57"/>
                <a:gd name="T5" fmla="*/ 368 h 373"/>
                <a:gd name="T6" fmla="*/ 47 w 57"/>
                <a:gd name="T7" fmla="*/ 371 h 373"/>
                <a:gd name="T8" fmla="*/ 40 w 57"/>
                <a:gd name="T9" fmla="*/ 372 h 373"/>
                <a:gd name="T10" fmla="*/ 28 w 57"/>
                <a:gd name="T11" fmla="*/ 373 h 373"/>
                <a:gd name="T12" fmla="*/ 17 w 57"/>
                <a:gd name="T13" fmla="*/ 372 h 373"/>
                <a:gd name="T14" fmla="*/ 10 w 57"/>
                <a:gd name="T15" fmla="*/ 371 h 373"/>
                <a:gd name="T16" fmla="*/ 6 w 57"/>
                <a:gd name="T17" fmla="*/ 368 h 373"/>
                <a:gd name="T18" fmla="*/ 5 w 57"/>
                <a:gd name="T19" fmla="*/ 364 h 373"/>
                <a:gd name="T20" fmla="*/ 5 w 57"/>
                <a:gd name="T21" fmla="*/ 112 h 373"/>
                <a:gd name="T22" fmla="*/ 6 w 57"/>
                <a:gd name="T23" fmla="*/ 109 h 373"/>
                <a:gd name="T24" fmla="*/ 10 w 57"/>
                <a:gd name="T25" fmla="*/ 106 h 373"/>
                <a:gd name="T26" fmla="*/ 17 w 57"/>
                <a:gd name="T27" fmla="*/ 104 h 373"/>
                <a:gd name="T28" fmla="*/ 28 w 57"/>
                <a:gd name="T29" fmla="*/ 104 h 373"/>
                <a:gd name="T30" fmla="*/ 40 w 57"/>
                <a:gd name="T31" fmla="*/ 104 h 373"/>
                <a:gd name="T32" fmla="*/ 47 w 57"/>
                <a:gd name="T33" fmla="*/ 106 h 373"/>
                <a:gd name="T34" fmla="*/ 50 w 57"/>
                <a:gd name="T35" fmla="*/ 109 h 373"/>
                <a:gd name="T36" fmla="*/ 52 w 57"/>
                <a:gd name="T37" fmla="*/ 112 h 373"/>
                <a:gd name="T38" fmla="*/ 52 w 57"/>
                <a:gd name="T39" fmla="*/ 364 h 373"/>
                <a:gd name="T40" fmla="*/ 57 w 57"/>
                <a:gd name="T41" fmla="*/ 27 h 373"/>
                <a:gd name="T42" fmla="*/ 57 w 57"/>
                <a:gd name="T43" fmla="*/ 27 h 373"/>
                <a:gd name="T44" fmla="*/ 51 w 57"/>
                <a:gd name="T45" fmla="*/ 49 h 373"/>
                <a:gd name="T46" fmla="*/ 28 w 57"/>
                <a:gd name="T47" fmla="*/ 55 h 373"/>
                <a:gd name="T48" fmla="*/ 6 w 57"/>
                <a:gd name="T49" fmla="*/ 50 h 373"/>
                <a:gd name="T50" fmla="*/ 0 w 57"/>
                <a:gd name="T51" fmla="*/ 28 h 373"/>
                <a:gd name="T52" fmla="*/ 6 w 57"/>
                <a:gd name="T53" fmla="*/ 6 h 373"/>
                <a:gd name="T54" fmla="*/ 29 w 57"/>
                <a:gd name="T55" fmla="*/ 0 h 373"/>
                <a:gd name="T56" fmla="*/ 51 w 57"/>
                <a:gd name="T57" fmla="*/ 6 h 373"/>
                <a:gd name="T58" fmla="*/ 57 w 57"/>
                <a:gd name="T59" fmla="*/ 27 h 373"/>
                <a:gd name="T60" fmla="*/ 57 w 57"/>
                <a:gd name="T61" fmla="*/ 27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7" h="373">
                  <a:moveTo>
                    <a:pt x="52" y="364"/>
                  </a:moveTo>
                  <a:lnTo>
                    <a:pt x="52" y="364"/>
                  </a:lnTo>
                  <a:cubicBezTo>
                    <a:pt x="52" y="366"/>
                    <a:pt x="51" y="367"/>
                    <a:pt x="50" y="368"/>
                  </a:cubicBezTo>
                  <a:cubicBezTo>
                    <a:pt x="50" y="369"/>
                    <a:pt x="49" y="370"/>
                    <a:pt x="47" y="371"/>
                  </a:cubicBezTo>
                  <a:cubicBezTo>
                    <a:pt x="45" y="371"/>
                    <a:pt x="43" y="372"/>
                    <a:pt x="40" y="372"/>
                  </a:cubicBezTo>
                  <a:cubicBezTo>
                    <a:pt x="37" y="373"/>
                    <a:pt x="33" y="373"/>
                    <a:pt x="28" y="373"/>
                  </a:cubicBezTo>
                  <a:cubicBezTo>
                    <a:pt x="24" y="373"/>
                    <a:pt x="20" y="373"/>
                    <a:pt x="17" y="372"/>
                  </a:cubicBezTo>
                  <a:cubicBezTo>
                    <a:pt x="14" y="372"/>
                    <a:pt x="12" y="371"/>
                    <a:pt x="10" y="371"/>
                  </a:cubicBezTo>
                  <a:cubicBezTo>
                    <a:pt x="8" y="370"/>
                    <a:pt x="7" y="369"/>
                    <a:pt x="6" y="368"/>
                  </a:cubicBezTo>
                  <a:cubicBezTo>
                    <a:pt x="6" y="367"/>
                    <a:pt x="5" y="366"/>
                    <a:pt x="5" y="364"/>
                  </a:cubicBezTo>
                  <a:lnTo>
                    <a:pt x="5" y="112"/>
                  </a:lnTo>
                  <a:cubicBezTo>
                    <a:pt x="5" y="111"/>
                    <a:pt x="6" y="110"/>
                    <a:pt x="6" y="109"/>
                  </a:cubicBezTo>
                  <a:cubicBezTo>
                    <a:pt x="7" y="108"/>
                    <a:pt x="8" y="107"/>
                    <a:pt x="10" y="106"/>
                  </a:cubicBezTo>
                  <a:cubicBezTo>
                    <a:pt x="12" y="105"/>
                    <a:pt x="14" y="105"/>
                    <a:pt x="17" y="104"/>
                  </a:cubicBezTo>
                  <a:cubicBezTo>
                    <a:pt x="20" y="104"/>
                    <a:pt x="24" y="104"/>
                    <a:pt x="28" y="104"/>
                  </a:cubicBezTo>
                  <a:cubicBezTo>
                    <a:pt x="33" y="104"/>
                    <a:pt x="37" y="104"/>
                    <a:pt x="40" y="104"/>
                  </a:cubicBezTo>
                  <a:cubicBezTo>
                    <a:pt x="43" y="105"/>
                    <a:pt x="45" y="105"/>
                    <a:pt x="47" y="106"/>
                  </a:cubicBezTo>
                  <a:cubicBezTo>
                    <a:pt x="49" y="107"/>
                    <a:pt x="50" y="108"/>
                    <a:pt x="50" y="109"/>
                  </a:cubicBezTo>
                  <a:cubicBezTo>
                    <a:pt x="51" y="110"/>
                    <a:pt x="52" y="111"/>
                    <a:pt x="52" y="112"/>
                  </a:cubicBezTo>
                  <a:lnTo>
                    <a:pt x="52" y="364"/>
                  </a:lnTo>
                  <a:close/>
                  <a:moveTo>
                    <a:pt x="57" y="27"/>
                  </a:moveTo>
                  <a:lnTo>
                    <a:pt x="57" y="27"/>
                  </a:lnTo>
                  <a:cubicBezTo>
                    <a:pt x="57" y="38"/>
                    <a:pt x="55" y="46"/>
                    <a:pt x="51" y="49"/>
                  </a:cubicBezTo>
                  <a:cubicBezTo>
                    <a:pt x="47" y="53"/>
                    <a:pt x="39" y="55"/>
                    <a:pt x="28" y="55"/>
                  </a:cubicBezTo>
                  <a:cubicBezTo>
                    <a:pt x="17" y="55"/>
                    <a:pt x="10" y="53"/>
                    <a:pt x="6" y="50"/>
                  </a:cubicBezTo>
                  <a:cubicBezTo>
                    <a:pt x="2" y="46"/>
                    <a:pt x="0" y="39"/>
                    <a:pt x="0" y="28"/>
                  </a:cubicBezTo>
                  <a:cubicBezTo>
                    <a:pt x="0" y="17"/>
                    <a:pt x="2" y="10"/>
                    <a:pt x="6" y="6"/>
                  </a:cubicBezTo>
                  <a:cubicBezTo>
                    <a:pt x="10" y="2"/>
                    <a:pt x="18" y="0"/>
                    <a:pt x="29" y="0"/>
                  </a:cubicBezTo>
                  <a:cubicBezTo>
                    <a:pt x="39" y="0"/>
                    <a:pt x="47" y="2"/>
                    <a:pt x="51" y="6"/>
                  </a:cubicBezTo>
                  <a:cubicBezTo>
                    <a:pt x="55" y="9"/>
                    <a:pt x="57" y="17"/>
                    <a:pt x="57" y="27"/>
                  </a:cubicBezTo>
                  <a:lnTo>
                    <a:pt x="57" y="2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09" name="Freeform 251">
              <a:extLst>
                <a:ext uri="{FF2B5EF4-FFF2-40B4-BE49-F238E27FC236}">
                  <a16:creationId xmlns:a16="http://schemas.microsoft.com/office/drawing/2014/main" id="{4FB0A34F-799C-47FD-8051-F5BEA48368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3" y="1197"/>
              <a:ext cx="42" cy="58"/>
            </a:xfrm>
            <a:custGeom>
              <a:avLst/>
              <a:gdLst>
                <a:gd name="T0" fmla="*/ 198 w 198"/>
                <a:gd name="T1" fmla="*/ 226 h 276"/>
                <a:gd name="T2" fmla="*/ 198 w 198"/>
                <a:gd name="T3" fmla="*/ 226 h 276"/>
                <a:gd name="T4" fmla="*/ 198 w 198"/>
                <a:gd name="T5" fmla="*/ 234 h 276"/>
                <a:gd name="T6" fmla="*/ 197 w 198"/>
                <a:gd name="T7" fmla="*/ 240 h 276"/>
                <a:gd name="T8" fmla="*/ 195 w 198"/>
                <a:gd name="T9" fmla="*/ 244 h 276"/>
                <a:gd name="T10" fmla="*/ 191 w 198"/>
                <a:gd name="T11" fmla="*/ 249 h 276"/>
                <a:gd name="T12" fmla="*/ 179 w 198"/>
                <a:gd name="T13" fmla="*/ 258 h 276"/>
                <a:gd name="T14" fmla="*/ 160 w 198"/>
                <a:gd name="T15" fmla="*/ 267 h 276"/>
                <a:gd name="T16" fmla="*/ 137 w 198"/>
                <a:gd name="T17" fmla="*/ 274 h 276"/>
                <a:gd name="T18" fmla="*/ 112 w 198"/>
                <a:gd name="T19" fmla="*/ 276 h 276"/>
                <a:gd name="T20" fmla="*/ 64 w 198"/>
                <a:gd name="T21" fmla="*/ 268 h 276"/>
                <a:gd name="T22" fmla="*/ 29 w 198"/>
                <a:gd name="T23" fmla="*/ 241 h 276"/>
                <a:gd name="T24" fmla="*/ 7 w 198"/>
                <a:gd name="T25" fmla="*/ 199 h 276"/>
                <a:gd name="T26" fmla="*/ 0 w 198"/>
                <a:gd name="T27" fmla="*/ 141 h 276"/>
                <a:gd name="T28" fmla="*/ 9 w 198"/>
                <a:gd name="T29" fmla="*/ 77 h 276"/>
                <a:gd name="T30" fmla="*/ 34 w 198"/>
                <a:gd name="T31" fmla="*/ 34 h 276"/>
                <a:gd name="T32" fmla="*/ 71 w 198"/>
                <a:gd name="T33" fmla="*/ 8 h 276"/>
                <a:gd name="T34" fmla="*/ 117 w 198"/>
                <a:gd name="T35" fmla="*/ 0 h 276"/>
                <a:gd name="T36" fmla="*/ 140 w 198"/>
                <a:gd name="T37" fmla="*/ 2 h 276"/>
                <a:gd name="T38" fmla="*/ 161 w 198"/>
                <a:gd name="T39" fmla="*/ 8 h 276"/>
                <a:gd name="T40" fmla="*/ 178 w 198"/>
                <a:gd name="T41" fmla="*/ 17 h 276"/>
                <a:gd name="T42" fmla="*/ 189 w 198"/>
                <a:gd name="T43" fmla="*/ 25 h 276"/>
                <a:gd name="T44" fmla="*/ 194 w 198"/>
                <a:gd name="T45" fmla="*/ 30 h 276"/>
                <a:gd name="T46" fmla="*/ 196 w 198"/>
                <a:gd name="T47" fmla="*/ 35 h 276"/>
                <a:gd name="T48" fmla="*/ 197 w 198"/>
                <a:gd name="T49" fmla="*/ 41 h 276"/>
                <a:gd name="T50" fmla="*/ 197 w 198"/>
                <a:gd name="T51" fmla="*/ 49 h 276"/>
                <a:gd name="T52" fmla="*/ 195 w 198"/>
                <a:gd name="T53" fmla="*/ 64 h 276"/>
                <a:gd name="T54" fmla="*/ 188 w 198"/>
                <a:gd name="T55" fmla="*/ 69 h 276"/>
                <a:gd name="T56" fmla="*/ 179 w 198"/>
                <a:gd name="T57" fmla="*/ 64 h 276"/>
                <a:gd name="T58" fmla="*/ 165 w 198"/>
                <a:gd name="T59" fmla="*/ 54 h 276"/>
                <a:gd name="T60" fmla="*/ 145 w 198"/>
                <a:gd name="T61" fmla="*/ 44 h 276"/>
                <a:gd name="T62" fmla="*/ 117 w 198"/>
                <a:gd name="T63" fmla="*/ 39 h 276"/>
                <a:gd name="T64" fmla="*/ 65 w 198"/>
                <a:gd name="T65" fmla="*/ 65 h 276"/>
                <a:gd name="T66" fmla="*/ 48 w 198"/>
                <a:gd name="T67" fmla="*/ 139 h 276"/>
                <a:gd name="T68" fmla="*/ 52 w 198"/>
                <a:gd name="T69" fmla="*/ 181 h 276"/>
                <a:gd name="T70" fmla="*/ 66 w 198"/>
                <a:gd name="T71" fmla="*/ 212 h 276"/>
                <a:gd name="T72" fmla="*/ 88 w 198"/>
                <a:gd name="T73" fmla="*/ 230 h 276"/>
                <a:gd name="T74" fmla="*/ 118 w 198"/>
                <a:gd name="T75" fmla="*/ 236 h 276"/>
                <a:gd name="T76" fmla="*/ 146 w 198"/>
                <a:gd name="T77" fmla="*/ 231 h 276"/>
                <a:gd name="T78" fmla="*/ 166 w 198"/>
                <a:gd name="T79" fmla="*/ 220 h 276"/>
                <a:gd name="T80" fmla="*/ 181 w 198"/>
                <a:gd name="T81" fmla="*/ 209 h 276"/>
                <a:gd name="T82" fmla="*/ 191 w 198"/>
                <a:gd name="T83" fmla="*/ 205 h 276"/>
                <a:gd name="T84" fmla="*/ 194 w 198"/>
                <a:gd name="T85" fmla="*/ 206 h 276"/>
                <a:gd name="T86" fmla="*/ 196 w 198"/>
                <a:gd name="T87" fmla="*/ 209 h 276"/>
                <a:gd name="T88" fmla="*/ 198 w 198"/>
                <a:gd name="T89" fmla="*/ 216 h 276"/>
                <a:gd name="T90" fmla="*/ 198 w 198"/>
                <a:gd name="T91" fmla="*/ 226 h 276"/>
                <a:gd name="T92" fmla="*/ 198 w 198"/>
                <a:gd name="T93" fmla="*/ 22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8" h="276">
                  <a:moveTo>
                    <a:pt x="198" y="226"/>
                  </a:moveTo>
                  <a:lnTo>
                    <a:pt x="198" y="226"/>
                  </a:lnTo>
                  <a:cubicBezTo>
                    <a:pt x="198" y="229"/>
                    <a:pt x="198" y="232"/>
                    <a:pt x="198" y="234"/>
                  </a:cubicBezTo>
                  <a:cubicBezTo>
                    <a:pt x="198" y="236"/>
                    <a:pt x="197" y="238"/>
                    <a:pt x="197" y="240"/>
                  </a:cubicBezTo>
                  <a:cubicBezTo>
                    <a:pt x="196" y="242"/>
                    <a:pt x="196" y="243"/>
                    <a:pt x="195" y="244"/>
                  </a:cubicBezTo>
                  <a:cubicBezTo>
                    <a:pt x="195" y="245"/>
                    <a:pt x="193" y="247"/>
                    <a:pt x="191" y="249"/>
                  </a:cubicBezTo>
                  <a:cubicBezTo>
                    <a:pt x="188" y="252"/>
                    <a:pt x="185" y="255"/>
                    <a:pt x="179" y="258"/>
                  </a:cubicBezTo>
                  <a:cubicBezTo>
                    <a:pt x="173" y="262"/>
                    <a:pt x="167" y="265"/>
                    <a:pt x="160" y="267"/>
                  </a:cubicBezTo>
                  <a:cubicBezTo>
                    <a:pt x="153" y="270"/>
                    <a:pt x="145" y="272"/>
                    <a:pt x="137" y="274"/>
                  </a:cubicBezTo>
                  <a:cubicBezTo>
                    <a:pt x="129" y="276"/>
                    <a:pt x="121" y="276"/>
                    <a:pt x="112" y="276"/>
                  </a:cubicBezTo>
                  <a:cubicBezTo>
                    <a:pt x="94" y="276"/>
                    <a:pt x="78" y="273"/>
                    <a:pt x="64" y="268"/>
                  </a:cubicBezTo>
                  <a:cubicBezTo>
                    <a:pt x="50" y="262"/>
                    <a:pt x="38" y="253"/>
                    <a:pt x="29" y="241"/>
                  </a:cubicBezTo>
                  <a:cubicBezTo>
                    <a:pt x="19" y="230"/>
                    <a:pt x="12" y="216"/>
                    <a:pt x="7" y="199"/>
                  </a:cubicBezTo>
                  <a:cubicBezTo>
                    <a:pt x="2" y="182"/>
                    <a:pt x="0" y="163"/>
                    <a:pt x="0" y="141"/>
                  </a:cubicBezTo>
                  <a:cubicBezTo>
                    <a:pt x="0" y="117"/>
                    <a:pt x="3" y="95"/>
                    <a:pt x="9" y="77"/>
                  </a:cubicBezTo>
                  <a:cubicBezTo>
                    <a:pt x="15" y="60"/>
                    <a:pt x="23" y="45"/>
                    <a:pt x="34" y="34"/>
                  </a:cubicBezTo>
                  <a:cubicBezTo>
                    <a:pt x="44" y="22"/>
                    <a:pt x="57" y="14"/>
                    <a:pt x="71" y="8"/>
                  </a:cubicBezTo>
                  <a:cubicBezTo>
                    <a:pt x="85" y="3"/>
                    <a:pt x="100" y="0"/>
                    <a:pt x="117" y="0"/>
                  </a:cubicBezTo>
                  <a:cubicBezTo>
                    <a:pt x="125" y="0"/>
                    <a:pt x="133" y="1"/>
                    <a:pt x="140" y="2"/>
                  </a:cubicBezTo>
                  <a:cubicBezTo>
                    <a:pt x="148" y="4"/>
                    <a:pt x="155" y="6"/>
                    <a:pt x="161" y="8"/>
                  </a:cubicBezTo>
                  <a:cubicBezTo>
                    <a:pt x="168" y="11"/>
                    <a:pt x="173" y="13"/>
                    <a:pt x="178" y="17"/>
                  </a:cubicBezTo>
                  <a:cubicBezTo>
                    <a:pt x="183" y="20"/>
                    <a:pt x="187" y="22"/>
                    <a:pt x="189" y="25"/>
                  </a:cubicBezTo>
                  <a:cubicBezTo>
                    <a:pt x="191" y="27"/>
                    <a:pt x="193" y="29"/>
                    <a:pt x="194" y="30"/>
                  </a:cubicBezTo>
                  <a:cubicBezTo>
                    <a:pt x="194" y="31"/>
                    <a:pt x="195" y="33"/>
                    <a:pt x="196" y="35"/>
                  </a:cubicBezTo>
                  <a:cubicBezTo>
                    <a:pt x="196" y="36"/>
                    <a:pt x="197" y="38"/>
                    <a:pt x="197" y="41"/>
                  </a:cubicBezTo>
                  <a:cubicBezTo>
                    <a:pt x="197" y="43"/>
                    <a:pt x="197" y="46"/>
                    <a:pt x="197" y="49"/>
                  </a:cubicBezTo>
                  <a:cubicBezTo>
                    <a:pt x="197" y="56"/>
                    <a:pt x="196" y="61"/>
                    <a:pt x="195" y="64"/>
                  </a:cubicBezTo>
                  <a:cubicBezTo>
                    <a:pt x="193" y="67"/>
                    <a:pt x="191" y="69"/>
                    <a:pt x="188" y="69"/>
                  </a:cubicBezTo>
                  <a:cubicBezTo>
                    <a:pt x="186" y="69"/>
                    <a:pt x="182" y="67"/>
                    <a:pt x="179" y="64"/>
                  </a:cubicBezTo>
                  <a:cubicBezTo>
                    <a:pt x="175" y="61"/>
                    <a:pt x="171" y="58"/>
                    <a:pt x="165" y="54"/>
                  </a:cubicBezTo>
                  <a:cubicBezTo>
                    <a:pt x="159" y="50"/>
                    <a:pt x="153" y="47"/>
                    <a:pt x="145" y="44"/>
                  </a:cubicBezTo>
                  <a:cubicBezTo>
                    <a:pt x="137" y="40"/>
                    <a:pt x="127" y="39"/>
                    <a:pt x="117" y="39"/>
                  </a:cubicBezTo>
                  <a:cubicBezTo>
                    <a:pt x="94" y="39"/>
                    <a:pt x="77" y="47"/>
                    <a:pt x="65" y="65"/>
                  </a:cubicBezTo>
                  <a:cubicBezTo>
                    <a:pt x="54" y="82"/>
                    <a:pt x="48" y="106"/>
                    <a:pt x="48" y="139"/>
                  </a:cubicBezTo>
                  <a:cubicBezTo>
                    <a:pt x="48" y="155"/>
                    <a:pt x="49" y="169"/>
                    <a:pt x="52" y="181"/>
                  </a:cubicBezTo>
                  <a:cubicBezTo>
                    <a:pt x="55" y="194"/>
                    <a:pt x="60" y="204"/>
                    <a:pt x="66" y="212"/>
                  </a:cubicBezTo>
                  <a:cubicBezTo>
                    <a:pt x="72" y="220"/>
                    <a:pt x="79" y="226"/>
                    <a:pt x="88" y="230"/>
                  </a:cubicBezTo>
                  <a:cubicBezTo>
                    <a:pt x="97" y="234"/>
                    <a:pt x="106" y="236"/>
                    <a:pt x="118" y="236"/>
                  </a:cubicBezTo>
                  <a:cubicBezTo>
                    <a:pt x="128" y="236"/>
                    <a:pt x="138" y="235"/>
                    <a:pt x="146" y="231"/>
                  </a:cubicBezTo>
                  <a:cubicBezTo>
                    <a:pt x="154" y="228"/>
                    <a:pt x="161" y="224"/>
                    <a:pt x="166" y="220"/>
                  </a:cubicBezTo>
                  <a:cubicBezTo>
                    <a:pt x="172" y="216"/>
                    <a:pt x="177" y="213"/>
                    <a:pt x="181" y="209"/>
                  </a:cubicBezTo>
                  <a:cubicBezTo>
                    <a:pt x="185" y="206"/>
                    <a:pt x="188" y="205"/>
                    <a:pt x="191" y="205"/>
                  </a:cubicBezTo>
                  <a:cubicBezTo>
                    <a:pt x="192" y="205"/>
                    <a:pt x="193" y="205"/>
                    <a:pt x="194" y="206"/>
                  </a:cubicBezTo>
                  <a:cubicBezTo>
                    <a:pt x="195" y="206"/>
                    <a:pt x="196" y="208"/>
                    <a:pt x="196" y="209"/>
                  </a:cubicBezTo>
                  <a:cubicBezTo>
                    <a:pt x="197" y="211"/>
                    <a:pt x="198" y="213"/>
                    <a:pt x="198" y="216"/>
                  </a:cubicBezTo>
                  <a:cubicBezTo>
                    <a:pt x="198" y="219"/>
                    <a:pt x="198" y="222"/>
                    <a:pt x="198" y="226"/>
                  </a:cubicBezTo>
                  <a:lnTo>
                    <a:pt x="198" y="22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0" name="Freeform 252">
              <a:extLst>
                <a:ext uri="{FF2B5EF4-FFF2-40B4-BE49-F238E27FC236}">
                  <a16:creationId xmlns:a16="http://schemas.microsoft.com/office/drawing/2014/main" id="{FE3DED51-BA03-48D0-99B2-D93F53CF02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3" y="1197"/>
              <a:ext cx="43" cy="58"/>
            </a:xfrm>
            <a:custGeom>
              <a:avLst/>
              <a:gdLst>
                <a:gd name="T0" fmla="*/ 207 w 207"/>
                <a:gd name="T1" fmla="*/ 264 h 276"/>
                <a:gd name="T2" fmla="*/ 207 w 207"/>
                <a:gd name="T3" fmla="*/ 264 h 276"/>
                <a:gd name="T4" fmla="*/ 204 w 207"/>
                <a:gd name="T5" fmla="*/ 269 h 276"/>
                <a:gd name="T6" fmla="*/ 198 w 207"/>
                <a:gd name="T7" fmla="*/ 272 h 276"/>
                <a:gd name="T8" fmla="*/ 187 w 207"/>
                <a:gd name="T9" fmla="*/ 273 h 276"/>
                <a:gd name="T10" fmla="*/ 175 w 207"/>
                <a:gd name="T11" fmla="*/ 272 h 276"/>
                <a:gd name="T12" fmla="*/ 169 w 207"/>
                <a:gd name="T13" fmla="*/ 269 h 276"/>
                <a:gd name="T14" fmla="*/ 167 w 207"/>
                <a:gd name="T15" fmla="*/ 264 h 276"/>
                <a:gd name="T16" fmla="*/ 167 w 207"/>
                <a:gd name="T17" fmla="*/ 239 h 276"/>
                <a:gd name="T18" fmla="*/ 130 w 207"/>
                <a:gd name="T19" fmla="*/ 267 h 276"/>
                <a:gd name="T20" fmla="*/ 87 w 207"/>
                <a:gd name="T21" fmla="*/ 276 h 276"/>
                <a:gd name="T22" fmla="*/ 51 w 207"/>
                <a:gd name="T23" fmla="*/ 271 h 276"/>
                <a:gd name="T24" fmla="*/ 24 w 207"/>
                <a:gd name="T25" fmla="*/ 256 h 276"/>
                <a:gd name="T26" fmla="*/ 6 w 207"/>
                <a:gd name="T27" fmla="*/ 232 h 276"/>
                <a:gd name="T28" fmla="*/ 0 w 207"/>
                <a:gd name="T29" fmla="*/ 200 h 276"/>
                <a:gd name="T30" fmla="*/ 8 w 207"/>
                <a:gd name="T31" fmla="*/ 163 h 276"/>
                <a:gd name="T32" fmla="*/ 33 w 207"/>
                <a:gd name="T33" fmla="*/ 137 h 276"/>
                <a:gd name="T34" fmla="*/ 73 w 207"/>
                <a:gd name="T35" fmla="*/ 121 h 276"/>
                <a:gd name="T36" fmla="*/ 126 w 207"/>
                <a:gd name="T37" fmla="*/ 116 h 276"/>
                <a:gd name="T38" fmla="*/ 161 w 207"/>
                <a:gd name="T39" fmla="*/ 116 h 276"/>
                <a:gd name="T40" fmla="*/ 161 w 207"/>
                <a:gd name="T41" fmla="*/ 97 h 276"/>
                <a:gd name="T42" fmla="*/ 158 w 207"/>
                <a:gd name="T43" fmla="*/ 71 h 276"/>
                <a:gd name="T44" fmla="*/ 148 w 207"/>
                <a:gd name="T45" fmla="*/ 52 h 276"/>
                <a:gd name="T46" fmla="*/ 130 w 207"/>
                <a:gd name="T47" fmla="*/ 41 h 276"/>
                <a:gd name="T48" fmla="*/ 103 w 207"/>
                <a:gd name="T49" fmla="*/ 37 h 276"/>
                <a:gd name="T50" fmla="*/ 72 w 207"/>
                <a:gd name="T51" fmla="*/ 41 h 276"/>
                <a:gd name="T52" fmla="*/ 49 w 207"/>
                <a:gd name="T53" fmla="*/ 50 h 276"/>
                <a:gd name="T54" fmla="*/ 32 w 207"/>
                <a:gd name="T55" fmla="*/ 59 h 276"/>
                <a:gd name="T56" fmla="*/ 21 w 207"/>
                <a:gd name="T57" fmla="*/ 63 h 276"/>
                <a:gd name="T58" fmla="*/ 17 w 207"/>
                <a:gd name="T59" fmla="*/ 62 h 276"/>
                <a:gd name="T60" fmla="*/ 14 w 207"/>
                <a:gd name="T61" fmla="*/ 59 h 276"/>
                <a:gd name="T62" fmla="*/ 13 w 207"/>
                <a:gd name="T63" fmla="*/ 53 h 276"/>
                <a:gd name="T64" fmla="*/ 12 w 207"/>
                <a:gd name="T65" fmla="*/ 45 h 276"/>
                <a:gd name="T66" fmla="*/ 13 w 207"/>
                <a:gd name="T67" fmla="*/ 34 h 276"/>
                <a:gd name="T68" fmla="*/ 18 w 207"/>
                <a:gd name="T69" fmla="*/ 27 h 276"/>
                <a:gd name="T70" fmla="*/ 31 w 207"/>
                <a:gd name="T71" fmla="*/ 18 h 276"/>
                <a:gd name="T72" fmla="*/ 52 w 207"/>
                <a:gd name="T73" fmla="*/ 9 h 276"/>
                <a:gd name="T74" fmla="*/ 78 w 207"/>
                <a:gd name="T75" fmla="*/ 2 h 276"/>
                <a:gd name="T76" fmla="*/ 107 w 207"/>
                <a:gd name="T77" fmla="*/ 0 h 276"/>
                <a:gd name="T78" fmla="*/ 153 w 207"/>
                <a:gd name="T79" fmla="*/ 6 h 276"/>
                <a:gd name="T80" fmla="*/ 184 w 207"/>
                <a:gd name="T81" fmla="*/ 24 h 276"/>
                <a:gd name="T82" fmla="*/ 201 w 207"/>
                <a:gd name="T83" fmla="*/ 53 h 276"/>
                <a:gd name="T84" fmla="*/ 207 w 207"/>
                <a:gd name="T85" fmla="*/ 95 h 276"/>
                <a:gd name="T86" fmla="*/ 207 w 207"/>
                <a:gd name="T87" fmla="*/ 264 h 276"/>
                <a:gd name="T88" fmla="*/ 161 w 207"/>
                <a:gd name="T89" fmla="*/ 149 h 276"/>
                <a:gd name="T90" fmla="*/ 161 w 207"/>
                <a:gd name="T91" fmla="*/ 149 h 276"/>
                <a:gd name="T92" fmla="*/ 121 w 207"/>
                <a:gd name="T93" fmla="*/ 149 h 276"/>
                <a:gd name="T94" fmla="*/ 88 w 207"/>
                <a:gd name="T95" fmla="*/ 153 h 276"/>
                <a:gd name="T96" fmla="*/ 65 w 207"/>
                <a:gd name="T97" fmla="*/ 162 h 276"/>
                <a:gd name="T98" fmla="*/ 51 w 207"/>
                <a:gd name="T99" fmla="*/ 177 h 276"/>
                <a:gd name="T100" fmla="*/ 47 w 207"/>
                <a:gd name="T101" fmla="*/ 198 h 276"/>
                <a:gd name="T102" fmla="*/ 60 w 207"/>
                <a:gd name="T103" fmla="*/ 229 h 276"/>
                <a:gd name="T104" fmla="*/ 94 w 207"/>
                <a:gd name="T105" fmla="*/ 240 h 276"/>
                <a:gd name="T106" fmla="*/ 128 w 207"/>
                <a:gd name="T107" fmla="*/ 231 h 276"/>
                <a:gd name="T108" fmla="*/ 161 w 207"/>
                <a:gd name="T109" fmla="*/ 203 h 276"/>
                <a:gd name="T110" fmla="*/ 161 w 207"/>
                <a:gd name="T111" fmla="*/ 149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7" h="276">
                  <a:moveTo>
                    <a:pt x="207" y="264"/>
                  </a:moveTo>
                  <a:lnTo>
                    <a:pt x="207" y="264"/>
                  </a:lnTo>
                  <a:cubicBezTo>
                    <a:pt x="207" y="267"/>
                    <a:pt x="206" y="268"/>
                    <a:pt x="204" y="269"/>
                  </a:cubicBezTo>
                  <a:cubicBezTo>
                    <a:pt x="203" y="271"/>
                    <a:pt x="201" y="271"/>
                    <a:pt x="198" y="272"/>
                  </a:cubicBezTo>
                  <a:cubicBezTo>
                    <a:pt x="196" y="273"/>
                    <a:pt x="192" y="273"/>
                    <a:pt x="187" y="273"/>
                  </a:cubicBezTo>
                  <a:cubicBezTo>
                    <a:pt x="182" y="273"/>
                    <a:pt x="178" y="273"/>
                    <a:pt x="175" y="272"/>
                  </a:cubicBezTo>
                  <a:cubicBezTo>
                    <a:pt x="172" y="271"/>
                    <a:pt x="170" y="271"/>
                    <a:pt x="169" y="269"/>
                  </a:cubicBezTo>
                  <a:cubicBezTo>
                    <a:pt x="167" y="268"/>
                    <a:pt x="167" y="267"/>
                    <a:pt x="167" y="264"/>
                  </a:cubicBezTo>
                  <a:lnTo>
                    <a:pt x="167" y="239"/>
                  </a:lnTo>
                  <a:cubicBezTo>
                    <a:pt x="156" y="251"/>
                    <a:pt x="144" y="260"/>
                    <a:pt x="130" y="267"/>
                  </a:cubicBezTo>
                  <a:cubicBezTo>
                    <a:pt x="117" y="273"/>
                    <a:pt x="102" y="276"/>
                    <a:pt x="87" y="276"/>
                  </a:cubicBezTo>
                  <a:cubicBezTo>
                    <a:pt x="74" y="276"/>
                    <a:pt x="62" y="275"/>
                    <a:pt x="51" y="271"/>
                  </a:cubicBezTo>
                  <a:cubicBezTo>
                    <a:pt x="40" y="268"/>
                    <a:pt x="31" y="263"/>
                    <a:pt x="24" y="256"/>
                  </a:cubicBezTo>
                  <a:cubicBezTo>
                    <a:pt x="16" y="250"/>
                    <a:pt x="10" y="242"/>
                    <a:pt x="6" y="232"/>
                  </a:cubicBezTo>
                  <a:cubicBezTo>
                    <a:pt x="2" y="223"/>
                    <a:pt x="0" y="212"/>
                    <a:pt x="0" y="200"/>
                  </a:cubicBezTo>
                  <a:cubicBezTo>
                    <a:pt x="0" y="186"/>
                    <a:pt x="3" y="173"/>
                    <a:pt x="8" y="163"/>
                  </a:cubicBezTo>
                  <a:cubicBezTo>
                    <a:pt x="14" y="152"/>
                    <a:pt x="23" y="144"/>
                    <a:pt x="33" y="137"/>
                  </a:cubicBezTo>
                  <a:cubicBezTo>
                    <a:pt x="44" y="130"/>
                    <a:pt x="57" y="125"/>
                    <a:pt x="73" y="121"/>
                  </a:cubicBezTo>
                  <a:cubicBezTo>
                    <a:pt x="89" y="118"/>
                    <a:pt x="106" y="116"/>
                    <a:pt x="126" y="116"/>
                  </a:cubicBezTo>
                  <a:lnTo>
                    <a:pt x="161" y="116"/>
                  </a:lnTo>
                  <a:lnTo>
                    <a:pt x="161" y="97"/>
                  </a:lnTo>
                  <a:cubicBezTo>
                    <a:pt x="161" y="87"/>
                    <a:pt x="160" y="78"/>
                    <a:pt x="158" y="71"/>
                  </a:cubicBezTo>
                  <a:cubicBezTo>
                    <a:pt x="156" y="63"/>
                    <a:pt x="152" y="57"/>
                    <a:pt x="148" y="52"/>
                  </a:cubicBezTo>
                  <a:cubicBezTo>
                    <a:pt x="143" y="47"/>
                    <a:pt x="137" y="44"/>
                    <a:pt x="130" y="41"/>
                  </a:cubicBezTo>
                  <a:cubicBezTo>
                    <a:pt x="123" y="39"/>
                    <a:pt x="114" y="37"/>
                    <a:pt x="103" y="37"/>
                  </a:cubicBezTo>
                  <a:cubicBezTo>
                    <a:pt x="92" y="37"/>
                    <a:pt x="81" y="39"/>
                    <a:pt x="72" y="41"/>
                  </a:cubicBezTo>
                  <a:cubicBezTo>
                    <a:pt x="63" y="44"/>
                    <a:pt x="55" y="47"/>
                    <a:pt x="49" y="50"/>
                  </a:cubicBezTo>
                  <a:cubicBezTo>
                    <a:pt x="42" y="54"/>
                    <a:pt x="36" y="57"/>
                    <a:pt x="32" y="59"/>
                  </a:cubicBezTo>
                  <a:cubicBezTo>
                    <a:pt x="27" y="62"/>
                    <a:pt x="24" y="63"/>
                    <a:pt x="21" y="63"/>
                  </a:cubicBezTo>
                  <a:cubicBezTo>
                    <a:pt x="20" y="63"/>
                    <a:pt x="19" y="63"/>
                    <a:pt x="17" y="62"/>
                  </a:cubicBezTo>
                  <a:cubicBezTo>
                    <a:pt x="16" y="61"/>
                    <a:pt x="15" y="60"/>
                    <a:pt x="14" y="59"/>
                  </a:cubicBezTo>
                  <a:cubicBezTo>
                    <a:pt x="14" y="57"/>
                    <a:pt x="13" y="55"/>
                    <a:pt x="13" y="53"/>
                  </a:cubicBezTo>
                  <a:cubicBezTo>
                    <a:pt x="12" y="51"/>
                    <a:pt x="12" y="48"/>
                    <a:pt x="12" y="45"/>
                  </a:cubicBezTo>
                  <a:cubicBezTo>
                    <a:pt x="12" y="41"/>
                    <a:pt x="12" y="37"/>
                    <a:pt x="13" y="34"/>
                  </a:cubicBezTo>
                  <a:cubicBezTo>
                    <a:pt x="14" y="32"/>
                    <a:pt x="15" y="29"/>
                    <a:pt x="18" y="27"/>
                  </a:cubicBezTo>
                  <a:cubicBezTo>
                    <a:pt x="20" y="24"/>
                    <a:pt x="25" y="21"/>
                    <a:pt x="31" y="18"/>
                  </a:cubicBezTo>
                  <a:cubicBezTo>
                    <a:pt x="37" y="15"/>
                    <a:pt x="44" y="12"/>
                    <a:pt x="52" y="9"/>
                  </a:cubicBezTo>
                  <a:cubicBezTo>
                    <a:pt x="60" y="6"/>
                    <a:pt x="69" y="4"/>
                    <a:pt x="78" y="2"/>
                  </a:cubicBezTo>
                  <a:cubicBezTo>
                    <a:pt x="88" y="1"/>
                    <a:pt x="98" y="0"/>
                    <a:pt x="107" y="0"/>
                  </a:cubicBezTo>
                  <a:cubicBezTo>
                    <a:pt x="125" y="0"/>
                    <a:pt x="141" y="2"/>
                    <a:pt x="153" y="6"/>
                  </a:cubicBezTo>
                  <a:cubicBezTo>
                    <a:pt x="166" y="10"/>
                    <a:pt x="176" y="16"/>
                    <a:pt x="184" y="24"/>
                  </a:cubicBezTo>
                  <a:cubicBezTo>
                    <a:pt x="192" y="32"/>
                    <a:pt x="198" y="42"/>
                    <a:pt x="201" y="53"/>
                  </a:cubicBezTo>
                  <a:cubicBezTo>
                    <a:pt x="205" y="65"/>
                    <a:pt x="207" y="79"/>
                    <a:pt x="207" y="95"/>
                  </a:cubicBezTo>
                  <a:lnTo>
                    <a:pt x="207" y="264"/>
                  </a:lnTo>
                  <a:close/>
                  <a:moveTo>
                    <a:pt x="161" y="149"/>
                  </a:moveTo>
                  <a:lnTo>
                    <a:pt x="161" y="149"/>
                  </a:lnTo>
                  <a:lnTo>
                    <a:pt x="121" y="149"/>
                  </a:lnTo>
                  <a:cubicBezTo>
                    <a:pt x="109" y="149"/>
                    <a:pt x="98" y="151"/>
                    <a:pt x="88" y="153"/>
                  </a:cubicBezTo>
                  <a:cubicBezTo>
                    <a:pt x="79" y="155"/>
                    <a:pt x="71" y="158"/>
                    <a:pt x="65" y="162"/>
                  </a:cubicBezTo>
                  <a:cubicBezTo>
                    <a:pt x="59" y="166"/>
                    <a:pt x="54" y="171"/>
                    <a:pt x="51" y="177"/>
                  </a:cubicBezTo>
                  <a:cubicBezTo>
                    <a:pt x="49" y="183"/>
                    <a:pt x="47" y="190"/>
                    <a:pt x="47" y="198"/>
                  </a:cubicBezTo>
                  <a:cubicBezTo>
                    <a:pt x="47" y="211"/>
                    <a:pt x="51" y="221"/>
                    <a:pt x="60" y="229"/>
                  </a:cubicBezTo>
                  <a:cubicBezTo>
                    <a:pt x="68" y="237"/>
                    <a:pt x="79" y="240"/>
                    <a:pt x="94" y="240"/>
                  </a:cubicBezTo>
                  <a:cubicBezTo>
                    <a:pt x="107" y="240"/>
                    <a:pt x="118" y="237"/>
                    <a:pt x="128" y="231"/>
                  </a:cubicBezTo>
                  <a:cubicBezTo>
                    <a:pt x="138" y="225"/>
                    <a:pt x="149" y="216"/>
                    <a:pt x="161" y="203"/>
                  </a:cubicBezTo>
                  <a:lnTo>
                    <a:pt x="161" y="14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1" name="Freeform 253">
              <a:extLst>
                <a:ext uri="{FF2B5EF4-FFF2-40B4-BE49-F238E27FC236}">
                  <a16:creationId xmlns:a16="http://schemas.microsoft.com/office/drawing/2014/main" id="{90B320E1-31D1-464F-8A7A-4F77B8532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4" y="1172"/>
              <a:ext cx="10" cy="82"/>
            </a:xfrm>
            <a:custGeom>
              <a:avLst/>
              <a:gdLst>
                <a:gd name="T0" fmla="*/ 46 w 46"/>
                <a:gd name="T1" fmla="*/ 383 h 392"/>
                <a:gd name="T2" fmla="*/ 46 w 46"/>
                <a:gd name="T3" fmla="*/ 383 h 392"/>
                <a:gd name="T4" fmla="*/ 45 w 46"/>
                <a:gd name="T5" fmla="*/ 387 h 392"/>
                <a:gd name="T6" fmla="*/ 41 w 46"/>
                <a:gd name="T7" fmla="*/ 390 h 392"/>
                <a:gd name="T8" fmla="*/ 34 w 46"/>
                <a:gd name="T9" fmla="*/ 391 h 392"/>
                <a:gd name="T10" fmla="*/ 23 w 46"/>
                <a:gd name="T11" fmla="*/ 392 h 392"/>
                <a:gd name="T12" fmla="*/ 12 w 46"/>
                <a:gd name="T13" fmla="*/ 391 h 392"/>
                <a:gd name="T14" fmla="*/ 5 w 46"/>
                <a:gd name="T15" fmla="*/ 390 h 392"/>
                <a:gd name="T16" fmla="*/ 1 w 46"/>
                <a:gd name="T17" fmla="*/ 387 h 392"/>
                <a:gd name="T18" fmla="*/ 0 w 46"/>
                <a:gd name="T19" fmla="*/ 383 h 392"/>
                <a:gd name="T20" fmla="*/ 0 w 46"/>
                <a:gd name="T21" fmla="*/ 9 h 392"/>
                <a:gd name="T22" fmla="*/ 1 w 46"/>
                <a:gd name="T23" fmla="*/ 5 h 392"/>
                <a:gd name="T24" fmla="*/ 5 w 46"/>
                <a:gd name="T25" fmla="*/ 3 h 392"/>
                <a:gd name="T26" fmla="*/ 12 w 46"/>
                <a:gd name="T27" fmla="*/ 1 h 392"/>
                <a:gd name="T28" fmla="*/ 23 w 46"/>
                <a:gd name="T29" fmla="*/ 0 h 392"/>
                <a:gd name="T30" fmla="*/ 34 w 46"/>
                <a:gd name="T31" fmla="*/ 1 h 392"/>
                <a:gd name="T32" fmla="*/ 41 w 46"/>
                <a:gd name="T33" fmla="*/ 3 h 392"/>
                <a:gd name="T34" fmla="*/ 45 w 46"/>
                <a:gd name="T35" fmla="*/ 5 h 392"/>
                <a:gd name="T36" fmla="*/ 46 w 46"/>
                <a:gd name="T37" fmla="*/ 9 h 392"/>
                <a:gd name="T38" fmla="*/ 46 w 46"/>
                <a:gd name="T39" fmla="*/ 383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6" h="392">
                  <a:moveTo>
                    <a:pt x="46" y="383"/>
                  </a:moveTo>
                  <a:lnTo>
                    <a:pt x="46" y="383"/>
                  </a:lnTo>
                  <a:cubicBezTo>
                    <a:pt x="46" y="385"/>
                    <a:pt x="46" y="386"/>
                    <a:pt x="45" y="387"/>
                  </a:cubicBezTo>
                  <a:cubicBezTo>
                    <a:pt x="44" y="388"/>
                    <a:pt x="43" y="389"/>
                    <a:pt x="41" y="390"/>
                  </a:cubicBezTo>
                  <a:cubicBezTo>
                    <a:pt x="40" y="390"/>
                    <a:pt x="37" y="391"/>
                    <a:pt x="34" y="391"/>
                  </a:cubicBezTo>
                  <a:cubicBezTo>
                    <a:pt x="31" y="392"/>
                    <a:pt x="28" y="392"/>
                    <a:pt x="23" y="392"/>
                  </a:cubicBezTo>
                  <a:cubicBezTo>
                    <a:pt x="18" y="392"/>
                    <a:pt x="15" y="392"/>
                    <a:pt x="12" y="391"/>
                  </a:cubicBezTo>
                  <a:cubicBezTo>
                    <a:pt x="9" y="391"/>
                    <a:pt x="6" y="390"/>
                    <a:pt x="5" y="390"/>
                  </a:cubicBezTo>
                  <a:cubicBezTo>
                    <a:pt x="3" y="389"/>
                    <a:pt x="2" y="388"/>
                    <a:pt x="1" y="387"/>
                  </a:cubicBezTo>
                  <a:cubicBezTo>
                    <a:pt x="0" y="386"/>
                    <a:pt x="0" y="385"/>
                    <a:pt x="0" y="383"/>
                  </a:cubicBezTo>
                  <a:lnTo>
                    <a:pt x="0" y="9"/>
                  </a:lnTo>
                  <a:cubicBezTo>
                    <a:pt x="0" y="8"/>
                    <a:pt x="0" y="7"/>
                    <a:pt x="1" y="5"/>
                  </a:cubicBezTo>
                  <a:cubicBezTo>
                    <a:pt x="2" y="4"/>
                    <a:pt x="3" y="3"/>
                    <a:pt x="5" y="3"/>
                  </a:cubicBezTo>
                  <a:cubicBezTo>
                    <a:pt x="6" y="2"/>
                    <a:pt x="9" y="1"/>
                    <a:pt x="12" y="1"/>
                  </a:cubicBezTo>
                  <a:cubicBezTo>
                    <a:pt x="15" y="1"/>
                    <a:pt x="18" y="0"/>
                    <a:pt x="23" y="0"/>
                  </a:cubicBezTo>
                  <a:cubicBezTo>
                    <a:pt x="28" y="0"/>
                    <a:pt x="31" y="1"/>
                    <a:pt x="34" y="1"/>
                  </a:cubicBezTo>
                  <a:cubicBezTo>
                    <a:pt x="37" y="1"/>
                    <a:pt x="40" y="2"/>
                    <a:pt x="41" y="3"/>
                  </a:cubicBezTo>
                  <a:cubicBezTo>
                    <a:pt x="43" y="3"/>
                    <a:pt x="44" y="4"/>
                    <a:pt x="45" y="5"/>
                  </a:cubicBezTo>
                  <a:cubicBezTo>
                    <a:pt x="46" y="7"/>
                    <a:pt x="46" y="8"/>
                    <a:pt x="46" y="9"/>
                  </a:cubicBezTo>
                  <a:lnTo>
                    <a:pt x="46" y="38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2" name="Freeform 254">
              <a:extLst>
                <a:ext uri="{FF2B5EF4-FFF2-40B4-BE49-F238E27FC236}">
                  <a16:creationId xmlns:a16="http://schemas.microsoft.com/office/drawing/2014/main" id="{CCCF0765-F9FE-4BDA-B443-31B8826B4D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20" y="1178"/>
              <a:ext cx="51" cy="76"/>
            </a:xfrm>
            <a:custGeom>
              <a:avLst/>
              <a:gdLst>
                <a:gd name="T0" fmla="*/ 242 w 242"/>
                <a:gd name="T1" fmla="*/ 355 h 364"/>
                <a:gd name="T2" fmla="*/ 242 w 242"/>
                <a:gd name="T3" fmla="*/ 355 h 364"/>
                <a:gd name="T4" fmla="*/ 241 w 242"/>
                <a:gd name="T5" fmla="*/ 359 h 364"/>
                <a:gd name="T6" fmla="*/ 237 w 242"/>
                <a:gd name="T7" fmla="*/ 362 h 364"/>
                <a:gd name="T8" fmla="*/ 229 w 242"/>
                <a:gd name="T9" fmla="*/ 363 h 364"/>
                <a:gd name="T10" fmla="*/ 216 w 242"/>
                <a:gd name="T11" fmla="*/ 364 h 364"/>
                <a:gd name="T12" fmla="*/ 204 w 242"/>
                <a:gd name="T13" fmla="*/ 363 h 364"/>
                <a:gd name="T14" fmla="*/ 196 w 242"/>
                <a:gd name="T15" fmla="*/ 361 h 364"/>
                <a:gd name="T16" fmla="*/ 192 w 242"/>
                <a:gd name="T17" fmla="*/ 358 h 364"/>
                <a:gd name="T18" fmla="*/ 189 w 242"/>
                <a:gd name="T19" fmla="*/ 352 h 364"/>
                <a:gd name="T20" fmla="*/ 156 w 242"/>
                <a:gd name="T21" fmla="*/ 267 h 364"/>
                <a:gd name="T22" fmla="*/ 144 w 242"/>
                <a:gd name="T23" fmla="*/ 240 h 364"/>
                <a:gd name="T24" fmla="*/ 129 w 242"/>
                <a:gd name="T25" fmla="*/ 219 h 364"/>
                <a:gd name="T26" fmla="*/ 109 w 242"/>
                <a:gd name="T27" fmla="*/ 206 h 364"/>
                <a:gd name="T28" fmla="*/ 80 w 242"/>
                <a:gd name="T29" fmla="*/ 201 h 364"/>
                <a:gd name="T30" fmla="*/ 48 w 242"/>
                <a:gd name="T31" fmla="*/ 201 h 364"/>
                <a:gd name="T32" fmla="*/ 48 w 242"/>
                <a:gd name="T33" fmla="*/ 355 h 364"/>
                <a:gd name="T34" fmla="*/ 47 w 242"/>
                <a:gd name="T35" fmla="*/ 359 h 364"/>
                <a:gd name="T36" fmla="*/ 43 w 242"/>
                <a:gd name="T37" fmla="*/ 361 h 364"/>
                <a:gd name="T38" fmla="*/ 36 w 242"/>
                <a:gd name="T39" fmla="*/ 363 h 364"/>
                <a:gd name="T40" fmla="*/ 24 w 242"/>
                <a:gd name="T41" fmla="*/ 364 h 364"/>
                <a:gd name="T42" fmla="*/ 12 w 242"/>
                <a:gd name="T43" fmla="*/ 363 h 364"/>
                <a:gd name="T44" fmla="*/ 5 w 242"/>
                <a:gd name="T45" fmla="*/ 361 h 364"/>
                <a:gd name="T46" fmla="*/ 1 w 242"/>
                <a:gd name="T47" fmla="*/ 359 h 364"/>
                <a:gd name="T48" fmla="*/ 0 w 242"/>
                <a:gd name="T49" fmla="*/ 355 h 364"/>
                <a:gd name="T50" fmla="*/ 0 w 242"/>
                <a:gd name="T51" fmla="*/ 20 h 364"/>
                <a:gd name="T52" fmla="*/ 6 w 242"/>
                <a:gd name="T53" fmla="*/ 4 h 364"/>
                <a:gd name="T54" fmla="*/ 18 w 242"/>
                <a:gd name="T55" fmla="*/ 0 h 364"/>
                <a:gd name="T56" fmla="*/ 95 w 242"/>
                <a:gd name="T57" fmla="*/ 0 h 364"/>
                <a:gd name="T58" fmla="*/ 118 w 242"/>
                <a:gd name="T59" fmla="*/ 1 h 364"/>
                <a:gd name="T60" fmla="*/ 134 w 242"/>
                <a:gd name="T61" fmla="*/ 2 h 364"/>
                <a:gd name="T62" fmla="*/ 171 w 242"/>
                <a:gd name="T63" fmla="*/ 14 h 364"/>
                <a:gd name="T64" fmla="*/ 198 w 242"/>
                <a:gd name="T65" fmla="*/ 34 h 364"/>
                <a:gd name="T66" fmla="*/ 215 w 242"/>
                <a:gd name="T67" fmla="*/ 61 h 364"/>
                <a:gd name="T68" fmla="*/ 220 w 242"/>
                <a:gd name="T69" fmla="*/ 96 h 364"/>
                <a:gd name="T70" fmla="*/ 215 w 242"/>
                <a:gd name="T71" fmla="*/ 128 h 364"/>
                <a:gd name="T72" fmla="*/ 201 w 242"/>
                <a:gd name="T73" fmla="*/ 154 h 364"/>
                <a:gd name="T74" fmla="*/ 179 w 242"/>
                <a:gd name="T75" fmla="*/ 173 h 364"/>
                <a:gd name="T76" fmla="*/ 150 w 242"/>
                <a:gd name="T77" fmla="*/ 186 h 364"/>
                <a:gd name="T78" fmla="*/ 166 w 242"/>
                <a:gd name="T79" fmla="*/ 196 h 364"/>
                <a:gd name="T80" fmla="*/ 180 w 242"/>
                <a:gd name="T81" fmla="*/ 211 h 364"/>
                <a:gd name="T82" fmla="*/ 192 w 242"/>
                <a:gd name="T83" fmla="*/ 230 h 364"/>
                <a:gd name="T84" fmla="*/ 203 w 242"/>
                <a:gd name="T85" fmla="*/ 255 h 364"/>
                <a:gd name="T86" fmla="*/ 235 w 242"/>
                <a:gd name="T87" fmla="*/ 334 h 364"/>
                <a:gd name="T88" fmla="*/ 240 w 242"/>
                <a:gd name="T89" fmla="*/ 349 h 364"/>
                <a:gd name="T90" fmla="*/ 242 w 242"/>
                <a:gd name="T91" fmla="*/ 355 h 364"/>
                <a:gd name="T92" fmla="*/ 242 w 242"/>
                <a:gd name="T93" fmla="*/ 355 h 364"/>
                <a:gd name="T94" fmla="*/ 169 w 242"/>
                <a:gd name="T95" fmla="*/ 101 h 364"/>
                <a:gd name="T96" fmla="*/ 169 w 242"/>
                <a:gd name="T97" fmla="*/ 101 h 364"/>
                <a:gd name="T98" fmla="*/ 160 w 242"/>
                <a:gd name="T99" fmla="*/ 65 h 364"/>
                <a:gd name="T100" fmla="*/ 128 w 242"/>
                <a:gd name="T101" fmla="*/ 43 h 364"/>
                <a:gd name="T102" fmla="*/ 112 w 242"/>
                <a:gd name="T103" fmla="*/ 41 h 364"/>
                <a:gd name="T104" fmla="*/ 89 w 242"/>
                <a:gd name="T105" fmla="*/ 40 h 364"/>
                <a:gd name="T106" fmla="*/ 48 w 242"/>
                <a:gd name="T107" fmla="*/ 40 h 364"/>
                <a:gd name="T108" fmla="*/ 48 w 242"/>
                <a:gd name="T109" fmla="*/ 162 h 364"/>
                <a:gd name="T110" fmla="*/ 95 w 242"/>
                <a:gd name="T111" fmla="*/ 162 h 364"/>
                <a:gd name="T112" fmla="*/ 128 w 242"/>
                <a:gd name="T113" fmla="*/ 157 h 364"/>
                <a:gd name="T114" fmla="*/ 151 w 242"/>
                <a:gd name="T115" fmla="*/ 144 h 364"/>
                <a:gd name="T116" fmla="*/ 165 w 242"/>
                <a:gd name="T117" fmla="*/ 125 h 364"/>
                <a:gd name="T118" fmla="*/ 169 w 242"/>
                <a:gd name="T119" fmla="*/ 101 h 364"/>
                <a:gd name="T120" fmla="*/ 169 w 242"/>
                <a:gd name="T121" fmla="*/ 101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2" h="364">
                  <a:moveTo>
                    <a:pt x="242" y="355"/>
                  </a:moveTo>
                  <a:lnTo>
                    <a:pt x="242" y="355"/>
                  </a:lnTo>
                  <a:cubicBezTo>
                    <a:pt x="242" y="356"/>
                    <a:pt x="241" y="358"/>
                    <a:pt x="241" y="359"/>
                  </a:cubicBezTo>
                  <a:cubicBezTo>
                    <a:pt x="240" y="360"/>
                    <a:pt x="239" y="361"/>
                    <a:pt x="237" y="362"/>
                  </a:cubicBezTo>
                  <a:cubicBezTo>
                    <a:pt x="235" y="362"/>
                    <a:pt x="233" y="363"/>
                    <a:pt x="229" y="363"/>
                  </a:cubicBezTo>
                  <a:cubicBezTo>
                    <a:pt x="226" y="364"/>
                    <a:pt x="221" y="364"/>
                    <a:pt x="216" y="364"/>
                  </a:cubicBezTo>
                  <a:cubicBezTo>
                    <a:pt x="211" y="364"/>
                    <a:pt x="207" y="364"/>
                    <a:pt x="204" y="363"/>
                  </a:cubicBezTo>
                  <a:cubicBezTo>
                    <a:pt x="201" y="363"/>
                    <a:pt x="198" y="362"/>
                    <a:pt x="196" y="361"/>
                  </a:cubicBezTo>
                  <a:cubicBezTo>
                    <a:pt x="195" y="361"/>
                    <a:pt x="193" y="359"/>
                    <a:pt x="192" y="358"/>
                  </a:cubicBezTo>
                  <a:cubicBezTo>
                    <a:pt x="191" y="356"/>
                    <a:pt x="190" y="355"/>
                    <a:pt x="189" y="352"/>
                  </a:cubicBezTo>
                  <a:lnTo>
                    <a:pt x="156" y="267"/>
                  </a:lnTo>
                  <a:cubicBezTo>
                    <a:pt x="152" y="257"/>
                    <a:pt x="148" y="248"/>
                    <a:pt x="144" y="240"/>
                  </a:cubicBezTo>
                  <a:cubicBezTo>
                    <a:pt x="140" y="232"/>
                    <a:pt x="135" y="225"/>
                    <a:pt x="129" y="219"/>
                  </a:cubicBezTo>
                  <a:cubicBezTo>
                    <a:pt x="123" y="213"/>
                    <a:pt x="116" y="209"/>
                    <a:pt x="109" y="206"/>
                  </a:cubicBezTo>
                  <a:cubicBezTo>
                    <a:pt x="101" y="202"/>
                    <a:pt x="91" y="201"/>
                    <a:pt x="80" y="201"/>
                  </a:cubicBezTo>
                  <a:lnTo>
                    <a:pt x="48" y="201"/>
                  </a:lnTo>
                  <a:lnTo>
                    <a:pt x="48" y="355"/>
                  </a:lnTo>
                  <a:cubicBezTo>
                    <a:pt x="48" y="356"/>
                    <a:pt x="48" y="358"/>
                    <a:pt x="47" y="359"/>
                  </a:cubicBezTo>
                  <a:cubicBezTo>
                    <a:pt x="46" y="360"/>
                    <a:pt x="45" y="361"/>
                    <a:pt x="43" y="361"/>
                  </a:cubicBezTo>
                  <a:cubicBezTo>
                    <a:pt x="41" y="362"/>
                    <a:pt x="39" y="363"/>
                    <a:pt x="36" y="363"/>
                  </a:cubicBezTo>
                  <a:cubicBezTo>
                    <a:pt x="33" y="364"/>
                    <a:pt x="29" y="364"/>
                    <a:pt x="24" y="364"/>
                  </a:cubicBezTo>
                  <a:cubicBezTo>
                    <a:pt x="19" y="364"/>
                    <a:pt x="16" y="364"/>
                    <a:pt x="12" y="363"/>
                  </a:cubicBezTo>
                  <a:cubicBezTo>
                    <a:pt x="9" y="363"/>
                    <a:pt x="7" y="362"/>
                    <a:pt x="5" y="361"/>
                  </a:cubicBezTo>
                  <a:cubicBezTo>
                    <a:pt x="3" y="361"/>
                    <a:pt x="2" y="360"/>
                    <a:pt x="1" y="359"/>
                  </a:cubicBezTo>
                  <a:cubicBezTo>
                    <a:pt x="0" y="358"/>
                    <a:pt x="0" y="356"/>
                    <a:pt x="0" y="355"/>
                  </a:cubicBezTo>
                  <a:lnTo>
                    <a:pt x="0" y="20"/>
                  </a:lnTo>
                  <a:cubicBezTo>
                    <a:pt x="0" y="12"/>
                    <a:pt x="2" y="7"/>
                    <a:pt x="6" y="4"/>
                  </a:cubicBezTo>
                  <a:cubicBezTo>
                    <a:pt x="10" y="2"/>
                    <a:pt x="14" y="0"/>
                    <a:pt x="18" y="0"/>
                  </a:cubicBezTo>
                  <a:lnTo>
                    <a:pt x="95" y="0"/>
                  </a:lnTo>
                  <a:cubicBezTo>
                    <a:pt x="104" y="0"/>
                    <a:pt x="112" y="0"/>
                    <a:pt x="118" y="1"/>
                  </a:cubicBezTo>
                  <a:cubicBezTo>
                    <a:pt x="124" y="1"/>
                    <a:pt x="129" y="2"/>
                    <a:pt x="134" y="2"/>
                  </a:cubicBezTo>
                  <a:cubicBezTo>
                    <a:pt x="148" y="5"/>
                    <a:pt x="160" y="9"/>
                    <a:pt x="171" y="14"/>
                  </a:cubicBezTo>
                  <a:cubicBezTo>
                    <a:pt x="182" y="19"/>
                    <a:pt x="191" y="26"/>
                    <a:pt x="198" y="34"/>
                  </a:cubicBezTo>
                  <a:cubicBezTo>
                    <a:pt x="205" y="42"/>
                    <a:pt x="211" y="51"/>
                    <a:pt x="215" y="61"/>
                  </a:cubicBezTo>
                  <a:cubicBezTo>
                    <a:pt x="218" y="72"/>
                    <a:pt x="220" y="83"/>
                    <a:pt x="220" y="96"/>
                  </a:cubicBezTo>
                  <a:cubicBezTo>
                    <a:pt x="220" y="108"/>
                    <a:pt x="218" y="119"/>
                    <a:pt x="215" y="128"/>
                  </a:cubicBezTo>
                  <a:cubicBezTo>
                    <a:pt x="212" y="138"/>
                    <a:pt x="207" y="146"/>
                    <a:pt x="201" y="154"/>
                  </a:cubicBezTo>
                  <a:cubicBezTo>
                    <a:pt x="195" y="161"/>
                    <a:pt x="187" y="167"/>
                    <a:pt x="179" y="173"/>
                  </a:cubicBezTo>
                  <a:cubicBezTo>
                    <a:pt x="170" y="178"/>
                    <a:pt x="161" y="183"/>
                    <a:pt x="150" y="186"/>
                  </a:cubicBezTo>
                  <a:cubicBezTo>
                    <a:pt x="156" y="189"/>
                    <a:pt x="161" y="192"/>
                    <a:pt x="166" y="196"/>
                  </a:cubicBezTo>
                  <a:cubicBezTo>
                    <a:pt x="171" y="200"/>
                    <a:pt x="176" y="205"/>
                    <a:pt x="180" y="211"/>
                  </a:cubicBezTo>
                  <a:cubicBezTo>
                    <a:pt x="184" y="216"/>
                    <a:pt x="188" y="223"/>
                    <a:pt x="192" y="230"/>
                  </a:cubicBezTo>
                  <a:cubicBezTo>
                    <a:pt x="195" y="237"/>
                    <a:pt x="199" y="246"/>
                    <a:pt x="203" y="255"/>
                  </a:cubicBezTo>
                  <a:lnTo>
                    <a:pt x="235" y="334"/>
                  </a:lnTo>
                  <a:cubicBezTo>
                    <a:pt x="238" y="341"/>
                    <a:pt x="240" y="346"/>
                    <a:pt x="240" y="349"/>
                  </a:cubicBezTo>
                  <a:cubicBezTo>
                    <a:pt x="241" y="351"/>
                    <a:pt x="242" y="353"/>
                    <a:pt x="242" y="355"/>
                  </a:cubicBezTo>
                  <a:lnTo>
                    <a:pt x="242" y="355"/>
                  </a:lnTo>
                  <a:close/>
                  <a:moveTo>
                    <a:pt x="169" y="101"/>
                  </a:moveTo>
                  <a:lnTo>
                    <a:pt x="169" y="101"/>
                  </a:lnTo>
                  <a:cubicBezTo>
                    <a:pt x="169" y="86"/>
                    <a:pt x="166" y="74"/>
                    <a:pt x="160" y="65"/>
                  </a:cubicBezTo>
                  <a:cubicBezTo>
                    <a:pt x="153" y="55"/>
                    <a:pt x="143" y="48"/>
                    <a:pt x="128" y="43"/>
                  </a:cubicBezTo>
                  <a:cubicBezTo>
                    <a:pt x="123" y="42"/>
                    <a:pt x="118" y="41"/>
                    <a:pt x="112" y="41"/>
                  </a:cubicBezTo>
                  <a:cubicBezTo>
                    <a:pt x="106" y="40"/>
                    <a:pt x="98" y="40"/>
                    <a:pt x="89" y="40"/>
                  </a:cubicBezTo>
                  <a:lnTo>
                    <a:pt x="48" y="40"/>
                  </a:lnTo>
                  <a:lnTo>
                    <a:pt x="48" y="162"/>
                  </a:lnTo>
                  <a:lnTo>
                    <a:pt x="95" y="162"/>
                  </a:lnTo>
                  <a:cubicBezTo>
                    <a:pt x="108" y="162"/>
                    <a:pt x="119" y="160"/>
                    <a:pt x="128" y="157"/>
                  </a:cubicBezTo>
                  <a:cubicBezTo>
                    <a:pt x="137" y="154"/>
                    <a:pt x="145" y="150"/>
                    <a:pt x="151" y="144"/>
                  </a:cubicBezTo>
                  <a:cubicBezTo>
                    <a:pt x="157" y="139"/>
                    <a:pt x="162" y="132"/>
                    <a:pt x="165" y="125"/>
                  </a:cubicBezTo>
                  <a:cubicBezTo>
                    <a:pt x="168" y="117"/>
                    <a:pt x="169" y="109"/>
                    <a:pt x="169" y="101"/>
                  </a:cubicBezTo>
                  <a:lnTo>
                    <a:pt x="169" y="10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3" name="Freeform 255">
              <a:extLst>
                <a:ext uri="{FF2B5EF4-FFF2-40B4-BE49-F238E27FC236}">
                  <a16:creationId xmlns:a16="http://schemas.microsoft.com/office/drawing/2014/main" id="{6DCD1926-ECC0-423D-AB72-E0C65E7D0C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79" y="1197"/>
              <a:ext cx="48" cy="58"/>
            </a:xfrm>
            <a:custGeom>
              <a:avLst/>
              <a:gdLst>
                <a:gd name="T0" fmla="*/ 232 w 232"/>
                <a:gd name="T1" fmla="*/ 127 h 276"/>
                <a:gd name="T2" fmla="*/ 232 w 232"/>
                <a:gd name="T3" fmla="*/ 127 h 276"/>
                <a:gd name="T4" fmla="*/ 227 w 232"/>
                <a:gd name="T5" fmla="*/ 143 h 276"/>
                <a:gd name="T6" fmla="*/ 214 w 232"/>
                <a:gd name="T7" fmla="*/ 147 h 276"/>
                <a:gd name="T8" fmla="*/ 49 w 232"/>
                <a:gd name="T9" fmla="*/ 147 h 276"/>
                <a:gd name="T10" fmla="*/ 53 w 232"/>
                <a:gd name="T11" fmla="*/ 185 h 276"/>
                <a:gd name="T12" fmla="*/ 67 w 232"/>
                <a:gd name="T13" fmla="*/ 214 h 276"/>
                <a:gd name="T14" fmla="*/ 93 w 232"/>
                <a:gd name="T15" fmla="*/ 233 h 276"/>
                <a:gd name="T16" fmla="*/ 131 w 232"/>
                <a:gd name="T17" fmla="*/ 239 h 276"/>
                <a:gd name="T18" fmla="*/ 163 w 232"/>
                <a:gd name="T19" fmla="*/ 236 h 276"/>
                <a:gd name="T20" fmla="*/ 187 w 232"/>
                <a:gd name="T21" fmla="*/ 229 h 276"/>
                <a:gd name="T22" fmla="*/ 204 w 232"/>
                <a:gd name="T23" fmla="*/ 223 h 276"/>
                <a:gd name="T24" fmla="*/ 214 w 232"/>
                <a:gd name="T25" fmla="*/ 220 h 276"/>
                <a:gd name="T26" fmla="*/ 217 w 232"/>
                <a:gd name="T27" fmla="*/ 221 h 276"/>
                <a:gd name="T28" fmla="*/ 220 w 232"/>
                <a:gd name="T29" fmla="*/ 224 h 276"/>
                <a:gd name="T30" fmla="*/ 221 w 232"/>
                <a:gd name="T31" fmla="*/ 229 h 276"/>
                <a:gd name="T32" fmla="*/ 221 w 232"/>
                <a:gd name="T33" fmla="*/ 238 h 276"/>
                <a:gd name="T34" fmla="*/ 221 w 232"/>
                <a:gd name="T35" fmla="*/ 244 h 276"/>
                <a:gd name="T36" fmla="*/ 220 w 232"/>
                <a:gd name="T37" fmla="*/ 249 h 276"/>
                <a:gd name="T38" fmla="*/ 219 w 232"/>
                <a:gd name="T39" fmla="*/ 253 h 276"/>
                <a:gd name="T40" fmla="*/ 217 w 232"/>
                <a:gd name="T41" fmla="*/ 256 h 276"/>
                <a:gd name="T42" fmla="*/ 207 w 232"/>
                <a:gd name="T43" fmla="*/ 261 h 276"/>
                <a:gd name="T44" fmla="*/ 188 w 232"/>
                <a:gd name="T45" fmla="*/ 268 h 276"/>
                <a:gd name="T46" fmla="*/ 160 w 232"/>
                <a:gd name="T47" fmla="*/ 274 h 276"/>
                <a:gd name="T48" fmla="*/ 126 w 232"/>
                <a:gd name="T49" fmla="*/ 276 h 276"/>
                <a:gd name="T50" fmla="*/ 72 w 232"/>
                <a:gd name="T51" fmla="*/ 268 h 276"/>
                <a:gd name="T52" fmla="*/ 33 w 232"/>
                <a:gd name="T53" fmla="*/ 242 h 276"/>
                <a:gd name="T54" fmla="*/ 9 w 232"/>
                <a:gd name="T55" fmla="*/ 199 h 276"/>
                <a:gd name="T56" fmla="*/ 0 w 232"/>
                <a:gd name="T57" fmla="*/ 139 h 276"/>
                <a:gd name="T58" fmla="*/ 9 w 232"/>
                <a:gd name="T59" fmla="*/ 81 h 276"/>
                <a:gd name="T60" fmla="*/ 33 w 232"/>
                <a:gd name="T61" fmla="*/ 37 h 276"/>
                <a:gd name="T62" fmla="*/ 71 w 232"/>
                <a:gd name="T63" fmla="*/ 9 h 276"/>
                <a:gd name="T64" fmla="*/ 121 w 232"/>
                <a:gd name="T65" fmla="*/ 0 h 276"/>
                <a:gd name="T66" fmla="*/ 172 w 232"/>
                <a:gd name="T67" fmla="*/ 9 h 276"/>
                <a:gd name="T68" fmla="*/ 206 w 232"/>
                <a:gd name="T69" fmla="*/ 35 h 276"/>
                <a:gd name="T70" fmla="*/ 226 w 232"/>
                <a:gd name="T71" fmla="*/ 73 h 276"/>
                <a:gd name="T72" fmla="*/ 232 w 232"/>
                <a:gd name="T73" fmla="*/ 119 h 276"/>
                <a:gd name="T74" fmla="*/ 232 w 232"/>
                <a:gd name="T75" fmla="*/ 127 h 276"/>
                <a:gd name="T76" fmla="*/ 186 w 232"/>
                <a:gd name="T77" fmla="*/ 114 h 276"/>
                <a:gd name="T78" fmla="*/ 186 w 232"/>
                <a:gd name="T79" fmla="*/ 114 h 276"/>
                <a:gd name="T80" fmla="*/ 170 w 232"/>
                <a:gd name="T81" fmla="*/ 57 h 276"/>
                <a:gd name="T82" fmla="*/ 119 w 232"/>
                <a:gd name="T83" fmla="*/ 36 h 276"/>
                <a:gd name="T84" fmla="*/ 89 w 232"/>
                <a:gd name="T85" fmla="*/ 42 h 276"/>
                <a:gd name="T86" fmla="*/ 68 w 232"/>
                <a:gd name="T87" fmla="*/ 59 h 276"/>
                <a:gd name="T88" fmla="*/ 54 w 232"/>
                <a:gd name="T89" fmla="*/ 84 h 276"/>
                <a:gd name="T90" fmla="*/ 49 w 232"/>
                <a:gd name="T91" fmla="*/ 114 h 276"/>
                <a:gd name="T92" fmla="*/ 186 w 232"/>
                <a:gd name="T93" fmla="*/ 114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2" h="276">
                  <a:moveTo>
                    <a:pt x="232" y="127"/>
                  </a:moveTo>
                  <a:lnTo>
                    <a:pt x="232" y="127"/>
                  </a:lnTo>
                  <a:cubicBezTo>
                    <a:pt x="232" y="135"/>
                    <a:pt x="230" y="140"/>
                    <a:pt x="227" y="143"/>
                  </a:cubicBezTo>
                  <a:cubicBezTo>
                    <a:pt x="223" y="146"/>
                    <a:pt x="219" y="147"/>
                    <a:pt x="214" y="147"/>
                  </a:cubicBezTo>
                  <a:lnTo>
                    <a:pt x="49" y="147"/>
                  </a:lnTo>
                  <a:cubicBezTo>
                    <a:pt x="49" y="161"/>
                    <a:pt x="50" y="174"/>
                    <a:pt x="53" y="185"/>
                  </a:cubicBezTo>
                  <a:cubicBezTo>
                    <a:pt x="56" y="196"/>
                    <a:pt x="61" y="206"/>
                    <a:pt x="67" y="214"/>
                  </a:cubicBezTo>
                  <a:cubicBezTo>
                    <a:pt x="74" y="222"/>
                    <a:pt x="82" y="228"/>
                    <a:pt x="93" y="233"/>
                  </a:cubicBezTo>
                  <a:cubicBezTo>
                    <a:pt x="103" y="237"/>
                    <a:pt x="116" y="239"/>
                    <a:pt x="131" y="239"/>
                  </a:cubicBezTo>
                  <a:cubicBezTo>
                    <a:pt x="143" y="239"/>
                    <a:pt x="154" y="238"/>
                    <a:pt x="163" y="236"/>
                  </a:cubicBezTo>
                  <a:cubicBezTo>
                    <a:pt x="172" y="234"/>
                    <a:pt x="180" y="232"/>
                    <a:pt x="187" y="229"/>
                  </a:cubicBezTo>
                  <a:cubicBezTo>
                    <a:pt x="194" y="227"/>
                    <a:pt x="200" y="225"/>
                    <a:pt x="204" y="223"/>
                  </a:cubicBezTo>
                  <a:cubicBezTo>
                    <a:pt x="208" y="221"/>
                    <a:pt x="212" y="220"/>
                    <a:pt x="214" y="220"/>
                  </a:cubicBezTo>
                  <a:cubicBezTo>
                    <a:pt x="215" y="220"/>
                    <a:pt x="216" y="220"/>
                    <a:pt x="217" y="221"/>
                  </a:cubicBezTo>
                  <a:cubicBezTo>
                    <a:pt x="218" y="222"/>
                    <a:pt x="219" y="223"/>
                    <a:pt x="220" y="224"/>
                  </a:cubicBezTo>
                  <a:cubicBezTo>
                    <a:pt x="220" y="225"/>
                    <a:pt x="221" y="227"/>
                    <a:pt x="221" y="229"/>
                  </a:cubicBezTo>
                  <a:cubicBezTo>
                    <a:pt x="221" y="232"/>
                    <a:pt x="221" y="235"/>
                    <a:pt x="221" y="238"/>
                  </a:cubicBezTo>
                  <a:cubicBezTo>
                    <a:pt x="221" y="240"/>
                    <a:pt x="221" y="242"/>
                    <a:pt x="221" y="244"/>
                  </a:cubicBezTo>
                  <a:cubicBezTo>
                    <a:pt x="221" y="246"/>
                    <a:pt x="221" y="248"/>
                    <a:pt x="220" y="249"/>
                  </a:cubicBezTo>
                  <a:cubicBezTo>
                    <a:pt x="220" y="250"/>
                    <a:pt x="220" y="252"/>
                    <a:pt x="219" y="253"/>
                  </a:cubicBezTo>
                  <a:cubicBezTo>
                    <a:pt x="218" y="254"/>
                    <a:pt x="218" y="255"/>
                    <a:pt x="217" y="256"/>
                  </a:cubicBezTo>
                  <a:cubicBezTo>
                    <a:pt x="216" y="257"/>
                    <a:pt x="212" y="259"/>
                    <a:pt x="207" y="261"/>
                  </a:cubicBezTo>
                  <a:cubicBezTo>
                    <a:pt x="202" y="263"/>
                    <a:pt x="196" y="266"/>
                    <a:pt x="188" y="268"/>
                  </a:cubicBezTo>
                  <a:cubicBezTo>
                    <a:pt x="180" y="270"/>
                    <a:pt x="171" y="272"/>
                    <a:pt x="160" y="274"/>
                  </a:cubicBezTo>
                  <a:cubicBezTo>
                    <a:pt x="149" y="276"/>
                    <a:pt x="138" y="276"/>
                    <a:pt x="126" y="276"/>
                  </a:cubicBezTo>
                  <a:cubicBezTo>
                    <a:pt x="106" y="276"/>
                    <a:pt x="87" y="274"/>
                    <a:pt x="72" y="268"/>
                  </a:cubicBezTo>
                  <a:cubicBezTo>
                    <a:pt x="56" y="262"/>
                    <a:pt x="43" y="253"/>
                    <a:pt x="33" y="242"/>
                  </a:cubicBezTo>
                  <a:cubicBezTo>
                    <a:pt x="22" y="231"/>
                    <a:pt x="14" y="216"/>
                    <a:pt x="9" y="199"/>
                  </a:cubicBezTo>
                  <a:cubicBezTo>
                    <a:pt x="3" y="182"/>
                    <a:pt x="0" y="162"/>
                    <a:pt x="0" y="139"/>
                  </a:cubicBezTo>
                  <a:cubicBezTo>
                    <a:pt x="0" y="118"/>
                    <a:pt x="3" y="98"/>
                    <a:pt x="9" y="81"/>
                  </a:cubicBezTo>
                  <a:cubicBezTo>
                    <a:pt x="14" y="64"/>
                    <a:pt x="22" y="49"/>
                    <a:pt x="33" y="37"/>
                  </a:cubicBezTo>
                  <a:cubicBezTo>
                    <a:pt x="44" y="25"/>
                    <a:pt x="56" y="16"/>
                    <a:pt x="71" y="9"/>
                  </a:cubicBezTo>
                  <a:cubicBezTo>
                    <a:pt x="86" y="3"/>
                    <a:pt x="103" y="0"/>
                    <a:pt x="121" y="0"/>
                  </a:cubicBezTo>
                  <a:cubicBezTo>
                    <a:pt x="141" y="0"/>
                    <a:pt x="158" y="3"/>
                    <a:pt x="172" y="9"/>
                  </a:cubicBezTo>
                  <a:cubicBezTo>
                    <a:pt x="186" y="16"/>
                    <a:pt x="197" y="24"/>
                    <a:pt x="206" y="35"/>
                  </a:cubicBezTo>
                  <a:cubicBezTo>
                    <a:pt x="215" y="46"/>
                    <a:pt x="222" y="58"/>
                    <a:pt x="226" y="73"/>
                  </a:cubicBezTo>
                  <a:cubicBezTo>
                    <a:pt x="230" y="87"/>
                    <a:pt x="232" y="103"/>
                    <a:pt x="232" y="119"/>
                  </a:cubicBezTo>
                  <a:lnTo>
                    <a:pt x="232" y="127"/>
                  </a:lnTo>
                  <a:close/>
                  <a:moveTo>
                    <a:pt x="186" y="114"/>
                  </a:moveTo>
                  <a:lnTo>
                    <a:pt x="186" y="114"/>
                  </a:lnTo>
                  <a:cubicBezTo>
                    <a:pt x="186" y="89"/>
                    <a:pt x="181" y="70"/>
                    <a:pt x="170" y="57"/>
                  </a:cubicBezTo>
                  <a:cubicBezTo>
                    <a:pt x="158" y="43"/>
                    <a:pt x="142" y="36"/>
                    <a:pt x="119" y="36"/>
                  </a:cubicBezTo>
                  <a:cubicBezTo>
                    <a:pt x="108" y="36"/>
                    <a:pt x="98" y="38"/>
                    <a:pt x="89" y="42"/>
                  </a:cubicBezTo>
                  <a:cubicBezTo>
                    <a:pt x="81" y="47"/>
                    <a:pt x="74" y="52"/>
                    <a:pt x="68" y="59"/>
                  </a:cubicBezTo>
                  <a:cubicBezTo>
                    <a:pt x="62" y="66"/>
                    <a:pt x="58" y="75"/>
                    <a:pt x="54" y="84"/>
                  </a:cubicBezTo>
                  <a:cubicBezTo>
                    <a:pt x="51" y="94"/>
                    <a:pt x="49" y="103"/>
                    <a:pt x="49" y="114"/>
                  </a:cubicBezTo>
                  <a:lnTo>
                    <a:pt x="186" y="11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4" name="Freeform 256">
              <a:extLst>
                <a:ext uri="{FF2B5EF4-FFF2-40B4-BE49-F238E27FC236}">
                  <a16:creationId xmlns:a16="http://schemas.microsoft.com/office/drawing/2014/main" id="{30A77EF9-B35F-44D6-949B-5B304AF83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8" y="1197"/>
              <a:ext cx="42" cy="58"/>
            </a:xfrm>
            <a:custGeom>
              <a:avLst/>
              <a:gdLst>
                <a:gd name="T0" fmla="*/ 199 w 199"/>
                <a:gd name="T1" fmla="*/ 226 h 276"/>
                <a:gd name="T2" fmla="*/ 199 w 199"/>
                <a:gd name="T3" fmla="*/ 226 h 276"/>
                <a:gd name="T4" fmla="*/ 199 w 199"/>
                <a:gd name="T5" fmla="*/ 234 h 276"/>
                <a:gd name="T6" fmla="*/ 198 w 199"/>
                <a:gd name="T7" fmla="*/ 240 h 276"/>
                <a:gd name="T8" fmla="*/ 196 w 199"/>
                <a:gd name="T9" fmla="*/ 244 h 276"/>
                <a:gd name="T10" fmla="*/ 192 w 199"/>
                <a:gd name="T11" fmla="*/ 249 h 276"/>
                <a:gd name="T12" fmla="*/ 180 w 199"/>
                <a:gd name="T13" fmla="*/ 258 h 276"/>
                <a:gd name="T14" fmla="*/ 161 w 199"/>
                <a:gd name="T15" fmla="*/ 267 h 276"/>
                <a:gd name="T16" fmla="*/ 138 w 199"/>
                <a:gd name="T17" fmla="*/ 274 h 276"/>
                <a:gd name="T18" fmla="*/ 113 w 199"/>
                <a:gd name="T19" fmla="*/ 276 h 276"/>
                <a:gd name="T20" fmla="*/ 64 w 199"/>
                <a:gd name="T21" fmla="*/ 268 h 276"/>
                <a:gd name="T22" fmla="*/ 29 w 199"/>
                <a:gd name="T23" fmla="*/ 241 h 276"/>
                <a:gd name="T24" fmla="*/ 8 w 199"/>
                <a:gd name="T25" fmla="*/ 199 h 276"/>
                <a:gd name="T26" fmla="*/ 0 w 199"/>
                <a:gd name="T27" fmla="*/ 141 h 276"/>
                <a:gd name="T28" fmla="*/ 9 w 199"/>
                <a:gd name="T29" fmla="*/ 77 h 276"/>
                <a:gd name="T30" fmla="*/ 34 w 199"/>
                <a:gd name="T31" fmla="*/ 34 h 276"/>
                <a:gd name="T32" fmla="*/ 72 w 199"/>
                <a:gd name="T33" fmla="*/ 8 h 276"/>
                <a:gd name="T34" fmla="*/ 118 w 199"/>
                <a:gd name="T35" fmla="*/ 0 h 276"/>
                <a:gd name="T36" fmla="*/ 141 w 199"/>
                <a:gd name="T37" fmla="*/ 2 h 276"/>
                <a:gd name="T38" fmla="*/ 162 w 199"/>
                <a:gd name="T39" fmla="*/ 8 h 276"/>
                <a:gd name="T40" fmla="*/ 179 w 199"/>
                <a:gd name="T41" fmla="*/ 17 h 276"/>
                <a:gd name="T42" fmla="*/ 190 w 199"/>
                <a:gd name="T43" fmla="*/ 25 h 276"/>
                <a:gd name="T44" fmla="*/ 194 w 199"/>
                <a:gd name="T45" fmla="*/ 30 h 276"/>
                <a:gd name="T46" fmla="*/ 197 w 199"/>
                <a:gd name="T47" fmla="*/ 35 h 276"/>
                <a:gd name="T48" fmla="*/ 198 w 199"/>
                <a:gd name="T49" fmla="*/ 41 h 276"/>
                <a:gd name="T50" fmla="*/ 198 w 199"/>
                <a:gd name="T51" fmla="*/ 49 h 276"/>
                <a:gd name="T52" fmla="*/ 195 w 199"/>
                <a:gd name="T53" fmla="*/ 64 h 276"/>
                <a:gd name="T54" fmla="*/ 189 w 199"/>
                <a:gd name="T55" fmla="*/ 69 h 276"/>
                <a:gd name="T56" fmla="*/ 180 w 199"/>
                <a:gd name="T57" fmla="*/ 64 h 276"/>
                <a:gd name="T58" fmla="*/ 166 w 199"/>
                <a:gd name="T59" fmla="*/ 54 h 276"/>
                <a:gd name="T60" fmla="*/ 145 w 199"/>
                <a:gd name="T61" fmla="*/ 44 h 276"/>
                <a:gd name="T62" fmla="*/ 117 w 199"/>
                <a:gd name="T63" fmla="*/ 39 h 276"/>
                <a:gd name="T64" fmla="*/ 66 w 199"/>
                <a:gd name="T65" fmla="*/ 65 h 276"/>
                <a:gd name="T66" fmla="*/ 49 w 199"/>
                <a:gd name="T67" fmla="*/ 139 h 276"/>
                <a:gd name="T68" fmla="*/ 53 w 199"/>
                <a:gd name="T69" fmla="*/ 181 h 276"/>
                <a:gd name="T70" fmla="*/ 67 w 199"/>
                <a:gd name="T71" fmla="*/ 212 h 276"/>
                <a:gd name="T72" fmla="*/ 89 w 199"/>
                <a:gd name="T73" fmla="*/ 230 h 276"/>
                <a:gd name="T74" fmla="*/ 118 w 199"/>
                <a:gd name="T75" fmla="*/ 236 h 276"/>
                <a:gd name="T76" fmla="*/ 146 w 199"/>
                <a:gd name="T77" fmla="*/ 231 h 276"/>
                <a:gd name="T78" fmla="*/ 167 w 199"/>
                <a:gd name="T79" fmla="*/ 220 h 276"/>
                <a:gd name="T80" fmla="*/ 182 w 199"/>
                <a:gd name="T81" fmla="*/ 209 h 276"/>
                <a:gd name="T82" fmla="*/ 192 w 199"/>
                <a:gd name="T83" fmla="*/ 205 h 276"/>
                <a:gd name="T84" fmla="*/ 195 w 199"/>
                <a:gd name="T85" fmla="*/ 206 h 276"/>
                <a:gd name="T86" fmla="*/ 197 w 199"/>
                <a:gd name="T87" fmla="*/ 209 h 276"/>
                <a:gd name="T88" fmla="*/ 199 w 199"/>
                <a:gd name="T89" fmla="*/ 216 h 276"/>
                <a:gd name="T90" fmla="*/ 199 w 199"/>
                <a:gd name="T91" fmla="*/ 226 h 276"/>
                <a:gd name="T92" fmla="*/ 199 w 199"/>
                <a:gd name="T93" fmla="*/ 22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9" h="276">
                  <a:moveTo>
                    <a:pt x="199" y="226"/>
                  </a:moveTo>
                  <a:lnTo>
                    <a:pt x="199" y="226"/>
                  </a:lnTo>
                  <a:cubicBezTo>
                    <a:pt x="199" y="229"/>
                    <a:pt x="199" y="232"/>
                    <a:pt x="199" y="234"/>
                  </a:cubicBezTo>
                  <a:cubicBezTo>
                    <a:pt x="199" y="236"/>
                    <a:pt x="198" y="238"/>
                    <a:pt x="198" y="240"/>
                  </a:cubicBezTo>
                  <a:cubicBezTo>
                    <a:pt x="197" y="242"/>
                    <a:pt x="197" y="243"/>
                    <a:pt x="196" y="244"/>
                  </a:cubicBezTo>
                  <a:cubicBezTo>
                    <a:pt x="195" y="245"/>
                    <a:pt x="194" y="247"/>
                    <a:pt x="192" y="249"/>
                  </a:cubicBezTo>
                  <a:cubicBezTo>
                    <a:pt x="189" y="252"/>
                    <a:pt x="185" y="255"/>
                    <a:pt x="180" y="258"/>
                  </a:cubicBezTo>
                  <a:cubicBezTo>
                    <a:pt x="174" y="262"/>
                    <a:pt x="168" y="265"/>
                    <a:pt x="161" y="267"/>
                  </a:cubicBezTo>
                  <a:cubicBezTo>
                    <a:pt x="154" y="270"/>
                    <a:pt x="146" y="272"/>
                    <a:pt x="138" y="274"/>
                  </a:cubicBezTo>
                  <a:cubicBezTo>
                    <a:pt x="130" y="276"/>
                    <a:pt x="121" y="276"/>
                    <a:pt x="113" y="276"/>
                  </a:cubicBezTo>
                  <a:cubicBezTo>
                    <a:pt x="95" y="276"/>
                    <a:pt x="78" y="273"/>
                    <a:pt x="64" y="268"/>
                  </a:cubicBezTo>
                  <a:cubicBezTo>
                    <a:pt x="50" y="262"/>
                    <a:pt x="39" y="253"/>
                    <a:pt x="29" y="241"/>
                  </a:cubicBezTo>
                  <a:cubicBezTo>
                    <a:pt x="20" y="230"/>
                    <a:pt x="13" y="216"/>
                    <a:pt x="8" y="199"/>
                  </a:cubicBezTo>
                  <a:cubicBezTo>
                    <a:pt x="3" y="182"/>
                    <a:pt x="0" y="163"/>
                    <a:pt x="0" y="141"/>
                  </a:cubicBezTo>
                  <a:cubicBezTo>
                    <a:pt x="0" y="117"/>
                    <a:pt x="3" y="95"/>
                    <a:pt x="9" y="77"/>
                  </a:cubicBezTo>
                  <a:cubicBezTo>
                    <a:pt x="16" y="60"/>
                    <a:pt x="24" y="45"/>
                    <a:pt x="34" y="34"/>
                  </a:cubicBezTo>
                  <a:cubicBezTo>
                    <a:pt x="45" y="22"/>
                    <a:pt x="57" y="14"/>
                    <a:pt x="72" y="8"/>
                  </a:cubicBezTo>
                  <a:cubicBezTo>
                    <a:pt x="86" y="3"/>
                    <a:pt x="101" y="0"/>
                    <a:pt x="118" y="0"/>
                  </a:cubicBezTo>
                  <a:cubicBezTo>
                    <a:pt x="126" y="0"/>
                    <a:pt x="134" y="1"/>
                    <a:pt x="141" y="2"/>
                  </a:cubicBezTo>
                  <a:cubicBezTo>
                    <a:pt x="149" y="4"/>
                    <a:pt x="156" y="6"/>
                    <a:pt x="162" y="8"/>
                  </a:cubicBezTo>
                  <a:cubicBezTo>
                    <a:pt x="168" y="11"/>
                    <a:pt x="174" y="13"/>
                    <a:pt x="179" y="17"/>
                  </a:cubicBezTo>
                  <a:cubicBezTo>
                    <a:pt x="184" y="20"/>
                    <a:pt x="188" y="22"/>
                    <a:pt x="190" y="25"/>
                  </a:cubicBezTo>
                  <a:cubicBezTo>
                    <a:pt x="192" y="27"/>
                    <a:pt x="194" y="29"/>
                    <a:pt x="194" y="30"/>
                  </a:cubicBezTo>
                  <a:cubicBezTo>
                    <a:pt x="195" y="31"/>
                    <a:pt x="196" y="33"/>
                    <a:pt x="197" y="35"/>
                  </a:cubicBezTo>
                  <a:cubicBezTo>
                    <a:pt x="197" y="36"/>
                    <a:pt x="197" y="38"/>
                    <a:pt x="198" y="41"/>
                  </a:cubicBezTo>
                  <a:cubicBezTo>
                    <a:pt x="198" y="43"/>
                    <a:pt x="198" y="46"/>
                    <a:pt x="198" y="49"/>
                  </a:cubicBezTo>
                  <a:cubicBezTo>
                    <a:pt x="198" y="56"/>
                    <a:pt x="197" y="61"/>
                    <a:pt x="195" y="64"/>
                  </a:cubicBezTo>
                  <a:cubicBezTo>
                    <a:pt x="194" y="67"/>
                    <a:pt x="192" y="69"/>
                    <a:pt x="189" y="69"/>
                  </a:cubicBezTo>
                  <a:cubicBezTo>
                    <a:pt x="186" y="69"/>
                    <a:pt x="183" y="67"/>
                    <a:pt x="180" y="64"/>
                  </a:cubicBezTo>
                  <a:cubicBezTo>
                    <a:pt x="176" y="61"/>
                    <a:pt x="171" y="58"/>
                    <a:pt x="166" y="54"/>
                  </a:cubicBezTo>
                  <a:cubicBezTo>
                    <a:pt x="160" y="50"/>
                    <a:pt x="153" y="47"/>
                    <a:pt x="145" y="44"/>
                  </a:cubicBezTo>
                  <a:cubicBezTo>
                    <a:pt x="138" y="40"/>
                    <a:pt x="128" y="39"/>
                    <a:pt x="117" y="39"/>
                  </a:cubicBezTo>
                  <a:cubicBezTo>
                    <a:pt x="95" y="39"/>
                    <a:pt x="78" y="47"/>
                    <a:pt x="66" y="65"/>
                  </a:cubicBezTo>
                  <a:cubicBezTo>
                    <a:pt x="54" y="82"/>
                    <a:pt x="49" y="106"/>
                    <a:pt x="49" y="139"/>
                  </a:cubicBezTo>
                  <a:cubicBezTo>
                    <a:pt x="49" y="155"/>
                    <a:pt x="50" y="169"/>
                    <a:pt x="53" y="181"/>
                  </a:cubicBezTo>
                  <a:cubicBezTo>
                    <a:pt x="56" y="194"/>
                    <a:pt x="61" y="204"/>
                    <a:pt x="67" y="212"/>
                  </a:cubicBezTo>
                  <a:cubicBezTo>
                    <a:pt x="73" y="220"/>
                    <a:pt x="80" y="226"/>
                    <a:pt x="89" y="230"/>
                  </a:cubicBezTo>
                  <a:cubicBezTo>
                    <a:pt x="97" y="234"/>
                    <a:pt x="107" y="236"/>
                    <a:pt x="118" y="236"/>
                  </a:cubicBezTo>
                  <a:cubicBezTo>
                    <a:pt x="129" y="236"/>
                    <a:pt x="138" y="235"/>
                    <a:pt x="146" y="231"/>
                  </a:cubicBezTo>
                  <a:cubicBezTo>
                    <a:pt x="154" y="228"/>
                    <a:pt x="161" y="224"/>
                    <a:pt x="167" y="220"/>
                  </a:cubicBezTo>
                  <a:cubicBezTo>
                    <a:pt x="173" y="216"/>
                    <a:pt x="178" y="213"/>
                    <a:pt x="182" y="209"/>
                  </a:cubicBezTo>
                  <a:cubicBezTo>
                    <a:pt x="186" y="206"/>
                    <a:pt x="189" y="205"/>
                    <a:pt x="192" y="205"/>
                  </a:cubicBezTo>
                  <a:cubicBezTo>
                    <a:pt x="193" y="205"/>
                    <a:pt x="194" y="205"/>
                    <a:pt x="195" y="206"/>
                  </a:cubicBezTo>
                  <a:cubicBezTo>
                    <a:pt x="196" y="206"/>
                    <a:pt x="197" y="208"/>
                    <a:pt x="197" y="209"/>
                  </a:cubicBezTo>
                  <a:cubicBezTo>
                    <a:pt x="198" y="211"/>
                    <a:pt x="198" y="213"/>
                    <a:pt x="199" y="216"/>
                  </a:cubicBezTo>
                  <a:cubicBezTo>
                    <a:pt x="199" y="219"/>
                    <a:pt x="199" y="222"/>
                    <a:pt x="199" y="226"/>
                  </a:cubicBezTo>
                  <a:lnTo>
                    <a:pt x="199" y="22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5" name="Freeform 257">
              <a:extLst>
                <a:ext uri="{FF2B5EF4-FFF2-40B4-BE49-F238E27FC236}">
                  <a16:creationId xmlns:a16="http://schemas.microsoft.com/office/drawing/2014/main" id="{952CC11A-8F67-4EDF-A438-518F38B862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88" y="1197"/>
              <a:ext cx="53" cy="58"/>
            </a:xfrm>
            <a:custGeom>
              <a:avLst/>
              <a:gdLst>
                <a:gd name="T0" fmla="*/ 252 w 252"/>
                <a:gd name="T1" fmla="*/ 135 h 276"/>
                <a:gd name="T2" fmla="*/ 252 w 252"/>
                <a:gd name="T3" fmla="*/ 135 h 276"/>
                <a:gd name="T4" fmla="*/ 244 w 252"/>
                <a:gd name="T5" fmla="*/ 192 h 276"/>
                <a:gd name="T6" fmla="*/ 220 w 252"/>
                <a:gd name="T7" fmla="*/ 237 h 276"/>
                <a:gd name="T8" fmla="*/ 179 w 252"/>
                <a:gd name="T9" fmla="*/ 266 h 276"/>
                <a:gd name="T10" fmla="*/ 123 w 252"/>
                <a:gd name="T11" fmla="*/ 276 h 276"/>
                <a:gd name="T12" fmla="*/ 69 w 252"/>
                <a:gd name="T13" fmla="*/ 267 h 276"/>
                <a:gd name="T14" fmla="*/ 31 w 252"/>
                <a:gd name="T15" fmla="*/ 240 h 276"/>
                <a:gd name="T16" fmla="*/ 8 w 252"/>
                <a:gd name="T17" fmla="*/ 198 h 276"/>
                <a:gd name="T18" fmla="*/ 0 w 252"/>
                <a:gd name="T19" fmla="*/ 141 h 276"/>
                <a:gd name="T20" fmla="*/ 8 w 252"/>
                <a:gd name="T21" fmla="*/ 84 h 276"/>
                <a:gd name="T22" fmla="*/ 32 w 252"/>
                <a:gd name="T23" fmla="*/ 39 h 276"/>
                <a:gd name="T24" fmla="*/ 72 w 252"/>
                <a:gd name="T25" fmla="*/ 10 h 276"/>
                <a:gd name="T26" fmla="*/ 129 w 252"/>
                <a:gd name="T27" fmla="*/ 0 h 276"/>
                <a:gd name="T28" fmla="*/ 183 w 252"/>
                <a:gd name="T29" fmla="*/ 9 h 276"/>
                <a:gd name="T30" fmla="*/ 221 w 252"/>
                <a:gd name="T31" fmla="*/ 36 h 276"/>
                <a:gd name="T32" fmla="*/ 244 w 252"/>
                <a:gd name="T33" fmla="*/ 79 h 276"/>
                <a:gd name="T34" fmla="*/ 252 w 252"/>
                <a:gd name="T35" fmla="*/ 135 h 276"/>
                <a:gd name="T36" fmla="*/ 252 w 252"/>
                <a:gd name="T37" fmla="*/ 135 h 276"/>
                <a:gd name="T38" fmla="*/ 203 w 252"/>
                <a:gd name="T39" fmla="*/ 139 h 276"/>
                <a:gd name="T40" fmla="*/ 203 w 252"/>
                <a:gd name="T41" fmla="*/ 139 h 276"/>
                <a:gd name="T42" fmla="*/ 199 w 252"/>
                <a:gd name="T43" fmla="*/ 100 h 276"/>
                <a:gd name="T44" fmla="*/ 187 w 252"/>
                <a:gd name="T45" fmla="*/ 68 h 276"/>
                <a:gd name="T46" fmla="*/ 163 w 252"/>
                <a:gd name="T47" fmla="*/ 46 h 276"/>
                <a:gd name="T48" fmla="*/ 127 w 252"/>
                <a:gd name="T49" fmla="*/ 38 h 276"/>
                <a:gd name="T50" fmla="*/ 91 w 252"/>
                <a:gd name="T51" fmla="*/ 46 h 276"/>
                <a:gd name="T52" fmla="*/ 67 w 252"/>
                <a:gd name="T53" fmla="*/ 66 h 276"/>
                <a:gd name="T54" fmla="*/ 53 w 252"/>
                <a:gd name="T55" fmla="*/ 98 h 276"/>
                <a:gd name="T56" fmla="*/ 48 w 252"/>
                <a:gd name="T57" fmla="*/ 137 h 276"/>
                <a:gd name="T58" fmla="*/ 52 w 252"/>
                <a:gd name="T59" fmla="*/ 176 h 276"/>
                <a:gd name="T60" fmla="*/ 65 w 252"/>
                <a:gd name="T61" fmla="*/ 208 h 276"/>
                <a:gd name="T62" fmla="*/ 88 w 252"/>
                <a:gd name="T63" fmla="*/ 230 h 276"/>
                <a:gd name="T64" fmla="*/ 125 w 252"/>
                <a:gd name="T65" fmla="*/ 238 h 276"/>
                <a:gd name="T66" fmla="*/ 160 w 252"/>
                <a:gd name="T67" fmla="*/ 230 h 276"/>
                <a:gd name="T68" fmla="*/ 185 w 252"/>
                <a:gd name="T69" fmla="*/ 210 h 276"/>
                <a:gd name="T70" fmla="*/ 199 w 252"/>
                <a:gd name="T71" fmla="*/ 179 h 276"/>
                <a:gd name="T72" fmla="*/ 203 w 252"/>
                <a:gd name="T73" fmla="*/ 139 h 276"/>
                <a:gd name="T74" fmla="*/ 203 w 252"/>
                <a:gd name="T75" fmla="*/ 139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2" h="276">
                  <a:moveTo>
                    <a:pt x="252" y="135"/>
                  </a:moveTo>
                  <a:lnTo>
                    <a:pt x="252" y="135"/>
                  </a:lnTo>
                  <a:cubicBezTo>
                    <a:pt x="252" y="156"/>
                    <a:pt x="249" y="175"/>
                    <a:pt x="244" y="192"/>
                  </a:cubicBezTo>
                  <a:cubicBezTo>
                    <a:pt x="238" y="209"/>
                    <a:pt x="230" y="224"/>
                    <a:pt x="220" y="237"/>
                  </a:cubicBezTo>
                  <a:cubicBezTo>
                    <a:pt x="209" y="249"/>
                    <a:pt x="195" y="259"/>
                    <a:pt x="179" y="266"/>
                  </a:cubicBezTo>
                  <a:cubicBezTo>
                    <a:pt x="163" y="273"/>
                    <a:pt x="144" y="276"/>
                    <a:pt x="123" y="276"/>
                  </a:cubicBezTo>
                  <a:cubicBezTo>
                    <a:pt x="102" y="276"/>
                    <a:pt x="84" y="273"/>
                    <a:pt x="69" y="267"/>
                  </a:cubicBezTo>
                  <a:cubicBezTo>
                    <a:pt x="54" y="261"/>
                    <a:pt x="41" y="252"/>
                    <a:pt x="31" y="240"/>
                  </a:cubicBezTo>
                  <a:cubicBezTo>
                    <a:pt x="20" y="229"/>
                    <a:pt x="13" y="214"/>
                    <a:pt x="8" y="198"/>
                  </a:cubicBezTo>
                  <a:cubicBezTo>
                    <a:pt x="3" y="181"/>
                    <a:pt x="0" y="162"/>
                    <a:pt x="0" y="141"/>
                  </a:cubicBezTo>
                  <a:cubicBezTo>
                    <a:pt x="0" y="120"/>
                    <a:pt x="3" y="101"/>
                    <a:pt x="8" y="84"/>
                  </a:cubicBezTo>
                  <a:cubicBezTo>
                    <a:pt x="13" y="67"/>
                    <a:pt x="21" y="52"/>
                    <a:pt x="32" y="39"/>
                  </a:cubicBezTo>
                  <a:cubicBezTo>
                    <a:pt x="43" y="27"/>
                    <a:pt x="56" y="17"/>
                    <a:pt x="72" y="10"/>
                  </a:cubicBezTo>
                  <a:cubicBezTo>
                    <a:pt x="88" y="3"/>
                    <a:pt x="107" y="0"/>
                    <a:pt x="129" y="0"/>
                  </a:cubicBezTo>
                  <a:cubicBezTo>
                    <a:pt x="149" y="0"/>
                    <a:pt x="167" y="3"/>
                    <a:pt x="183" y="9"/>
                  </a:cubicBezTo>
                  <a:cubicBezTo>
                    <a:pt x="198" y="15"/>
                    <a:pt x="211" y="24"/>
                    <a:pt x="221" y="36"/>
                  </a:cubicBezTo>
                  <a:cubicBezTo>
                    <a:pt x="231" y="48"/>
                    <a:pt x="239" y="62"/>
                    <a:pt x="244" y="79"/>
                  </a:cubicBezTo>
                  <a:cubicBezTo>
                    <a:pt x="249" y="95"/>
                    <a:pt x="252" y="114"/>
                    <a:pt x="252" y="135"/>
                  </a:cubicBezTo>
                  <a:lnTo>
                    <a:pt x="252" y="135"/>
                  </a:lnTo>
                  <a:close/>
                  <a:moveTo>
                    <a:pt x="203" y="139"/>
                  </a:moveTo>
                  <a:lnTo>
                    <a:pt x="203" y="139"/>
                  </a:lnTo>
                  <a:cubicBezTo>
                    <a:pt x="203" y="125"/>
                    <a:pt x="202" y="112"/>
                    <a:pt x="199" y="100"/>
                  </a:cubicBezTo>
                  <a:cubicBezTo>
                    <a:pt x="197" y="88"/>
                    <a:pt x="193" y="77"/>
                    <a:pt x="187" y="68"/>
                  </a:cubicBezTo>
                  <a:cubicBezTo>
                    <a:pt x="181" y="59"/>
                    <a:pt x="173" y="52"/>
                    <a:pt x="163" y="46"/>
                  </a:cubicBezTo>
                  <a:cubicBezTo>
                    <a:pt x="154" y="41"/>
                    <a:pt x="141" y="38"/>
                    <a:pt x="127" y="38"/>
                  </a:cubicBezTo>
                  <a:cubicBezTo>
                    <a:pt x="113" y="38"/>
                    <a:pt x="101" y="41"/>
                    <a:pt x="91" y="46"/>
                  </a:cubicBezTo>
                  <a:cubicBezTo>
                    <a:pt x="82" y="51"/>
                    <a:pt x="74" y="57"/>
                    <a:pt x="67" y="66"/>
                  </a:cubicBezTo>
                  <a:cubicBezTo>
                    <a:pt x="61" y="75"/>
                    <a:pt x="56" y="86"/>
                    <a:pt x="53" y="98"/>
                  </a:cubicBezTo>
                  <a:cubicBezTo>
                    <a:pt x="50" y="110"/>
                    <a:pt x="48" y="123"/>
                    <a:pt x="48" y="137"/>
                  </a:cubicBezTo>
                  <a:cubicBezTo>
                    <a:pt x="48" y="151"/>
                    <a:pt x="50" y="164"/>
                    <a:pt x="52" y="176"/>
                  </a:cubicBezTo>
                  <a:cubicBezTo>
                    <a:pt x="55" y="188"/>
                    <a:pt x="59" y="199"/>
                    <a:pt x="65" y="208"/>
                  </a:cubicBezTo>
                  <a:cubicBezTo>
                    <a:pt x="71" y="217"/>
                    <a:pt x="79" y="224"/>
                    <a:pt x="88" y="230"/>
                  </a:cubicBezTo>
                  <a:cubicBezTo>
                    <a:pt x="98" y="235"/>
                    <a:pt x="111" y="238"/>
                    <a:pt x="125" y="238"/>
                  </a:cubicBezTo>
                  <a:cubicBezTo>
                    <a:pt x="139" y="238"/>
                    <a:pt x="151" y="235"/>
                    <a:pt x="160" y="230"/>
                  </a:cubicBezTo>
                  <a:cubicBezTo>
                    <a:pt x="170" y="225"/>
                    <a:pt x="178" y="219"/>
                    <a:pt x="185" y="210"/>
                  </a:cubicBezTo>
                  <a:cubicBezTo>
                    <a:pt x="191" y="201"/>
                    <a:pt x="196" y="191"/>
                    <a:pt x="199" y="179"/>
                  </a:cubicBezTo>
                  <a:cubicBezTo>
                    <a:pt x="202" y="166"/>
                    <a:pt x="203" y="153"/>
                    <a:pt x="203" y="139"/>
                  </a:cubicBezTo>
                  <a:lnTo>
                    <a:pt x="203" y="13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6" name="Freeform 258">
              <a:extLst>
                <a:ext uri="{FF2B5EF4-FFF2-40B4-BE49-F238E27FC236}">
                  <a16:creationId xmlns:a16="http://schemas.microsoft.com/office/drawing/2014/main" id="{85EBED86-F9B5-4031-B04F-FCEC2BDFE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5" y="1197"/>
              <a:ext cx="45" cy="57"/>
            </a:xfrm>
            <a:custGeom>
              <a:avLst/>
              <a:gdLst>
                <a:gd name="T0" fmla="*/ 217 w 217"/>
                <a:gd name="T1" fmla="*/ 264 h 273"/>
                <a:gd name="T2" fmla="*/ 217 w 217"/>
                <a:gd name="T3" fmla="*/ 264 h 273"/>
                <a:gd name="T4" fmla="*/ 216 w 217"/>
                <a:gd name="T5" fmla="*/ 268 h 273"/>
                <a:gd name="T6" fmla="*/ 212 w 217"/>
                <a:gd name="T7" fmla="*/ 271 h 273"/>
                <a:gd name="T8" fmla="*/ 205 w 217"/>
                <a:gd name="T9" fmla="*/ 272 h 273"/>
                <a:gd name="T10" fmla="*/ 194 w 217"/>
                <a:gd name="T11" fmla="*/ 273 h 273"/>
                <a:gd name="T12" fmla="*/ 183 w 217"/>
                <a:gd name="T13" fmla="*/ 272 h 273"/>
                <a:gd name="T14" fmla="*/ 176 w 217"/>
                <a:gd name="T15" fmla="*/ 271 h 273"/>
                <a:gd name="T16" fmla="*/ 172 w 217"/>
                <a:gd name="T17" fmla="*/ 268 h 273"/>
                <a:gd name="T18" fmla="*/ 171 w 217"/>
                <a:gd name="T19" fmla="*/ 264 h 273"/>
                <a:gd name="T20" fmla="*/ 171 w 217"/>
                <a:gd name="T21" fmla="*/ 117 h 273"/>
                <a:gd name="T22" fmla="*/ 167 w 217"/>
                <a:gd name="T23" fmla="*/ 82 h 273"/>
                <a:gd name="T24" fmla="*/ 158 w 217"/>
                <a:gd name="T25" fmla="*/ 59 h 273"/>
                <a:gd name="T26" fmla="*/ 141 w 217"/>
                <a:gd name="T27" fmla="*/ 45 h 273"/>
                <a:gd name="T28" fmla="*/ 117 w 217"/>
                <a:gd name="T29" fmla="*/ 40 h 273"/>
                <a:gd name="T30" fmla="*/ 83 w 217"/>
                <a:gd name="T31" fmla="*/ 52 h 273"/>
                <a:gd name="T32" fmla="*/ 46 w 217"/>
                <a:gd name="T33" fmla="*/ 88 h 273"/>
                <a:gd name="T34" fmla="*/ 46 w 217"/>
                <a:gd name="T35" fmla="*/ 264 h 273"/>
                <a:gd name="T36" fmla="*/ 45 w 217"/>
                <a:gd name="T37" fmla="*/ 268 h 273"/>
                <a:gd name="T38" fmla="*/ 42 w 217"/>
                <a:gd name="T39" fmla="*/ 271 h 273"/>
                <a:gd name="T40" fmla="*/ 35 w 217"/>
                <a:gd name="T41" fmla="*/ 272 h 273"/>
                <a:gd name="T42" fmla="*/ 23 w 217"/>
                <a:gd name="T43" fmla="*/ 273 h 273"/>
                <a:gd name="T44" fmla="*/ 12 w 217"/>
                <a:gd name="T45" fmla="*/ 272 h 273"/>
                <a:gd name="T46" fmla="*/ 5 w 217"/>
                <a:gd name="T47" fmla="*/ 271 h 273"/>
                <a:gd name="T48" fmla="*/ 1 w 217"/>
                <a:gd name="T49" fmla="*/ 268 h 273"/>
                <a:gd name="T50" fmla="*/ 0 w 217"/>
                <a:gd name="T51" fmla="*/ 264 h 273"/>
                <a:gd name="T52" fmla="*/ 0 w 217"/>
                <a:gd name="T53" fmla="*/ 12 h 273"/>
                <a:gd name="T54" fmla="*/ 1 w 217"/>
                <a:gd name="T55" fmla="*/ 9 h 273"/>
                <a:gd name="T56" fmla="*/ 4 w 217"/>
                <a:gd name="T57" fmla="*/ 6 h 273"/>
                <a:gd name="T58" fmla="*/ 11 w 217"/>
                <a:gd name="T59" fmla="*/ 4 h 273"/>
                <a:gd name="T60" fmla="*/ 21 w 217"/>
                <a:gd name="T61" fmla="*/ 4 h 273"/>
                <a:gd name="T62" fmla="*/ 31 w 217"/>
                <a:gd name="T63" fmla="*/ 4 h 273"/>
                <a:gd name="T64" fmla="*/ 38 w 217"/>
                <a:gd name="T65" fmla="*/ 6 h 273"/>
                <a:gd name="T66" fmla="*/ 41 w 217"/>
                <a:gd name="T67" fmla="*/ 9 h 273"/>
                <a:gd name="T68" fmla="*/ 42 w 217"/>
                <a:gd name="T69" fmla="*/ 12 h 273"/>
                <a:gd name="T70" fmla="*/ 42 w 217"/>
                <a:gd name="T71" fmla="*/ 46 h 273"/>
                <a:gd name="T72" fmla="*/ 84 w 217"/>
                <a:gd name="T73" fmla="*/ 11 h 273"/>
                <a:gd name="T74" fmla="*/ 127 w 217"/>
                <a:gd name="T75" fmla="*/ 0 h 273"/>
                <a:gd name="T76" fmla="*/ 169 w 217"/>
                <a:gd name="T77" fmla="*/ 8 h 273"/>
                <a:gd name="T78" fmla="*/ 197 w 217"/>
                <a:gd name="T79" fmla="*/ 31 h 273"/>
                <a:gd name="T80" fmla="*/ 212 w 217"/>
                <a:gd name="T81" fmla="*/ 65 h 273"/>
                <a:gd name="T82" fmla="*/ 217 w 217"/>
                <a:gd name="T83" fmla="*/ 111 h 273"/>
                <a:gd name="T84" fmla="*/ 217 w 217"/>
                <a:gd name="T85" fmla="*/ 264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7" h="273">
                  <a:moveTo>
                    <a:pt x="217" y="264"/>
                  </a:moveTo>
                  <a:lnTo>
                    <a:pt x="217" y="264"/>
                  </a:lnTo>
                  <a:cubicBezTo>
                    <a:pt x="217" y="266"/>
                    <a:pt x="217" y="267"/>
                    <a:pt x="216" y="268"/>
                  </a:cubicBezTo>
                  <a:cubicBezTo>
                    <a:pt x="215" y="269"/>
                    <a:pt x="214" y="270"/>
                    <a:pt x="212" y="271"/>
                  </a:cubicBezTo>
                  <a:cubicBezTo>
                    <a:pt x="211" y="271"/>
                    <a:pt x="208" y="272"/>
                    <a:pt x="205" y="272"/>
                  </a:cubicBezTo>
                  <a:cubicBezTo>
                    <a:pt x="202" y="273"/>
                    <a:pt x="199" y="273"/>
                    <a:pt x="194" y="273"/>
                  </a:cubicBezTo>
                  <a:cubicBezTo>
                    <a:pt x="189" y="273"/>
                    <a:pt x="186" y="273"/>
                    <a:pt x="183" y="272"/>
                  </a:cubicBezTo>
                  <a:cubicBezTo>
                    <a:pt x="180" y="272"/>
                    <a:pt x="177" y="271"/>
                    <a:pt x="176" y="271"/>
                  </a:cubicBezTo>
                  <a:cubicBezTo>
                    <a:pt x="174" y="270"/>
                    <a:pt x="173" y="269"/>
                    <a:pt x="172" y="268"/>
                  </a:cubicBezTo>
                  <a:cubicBezTo>
                    <a:pt x="171" y="267"/>
                    <a:pt x="171" y="266"/>
                    <a:pt x="171" y="264"/>
                  </a:cubicBezTo>
                  <a:lnTo>
                    <a:pt x="171" y="117"/>
                  </a:lnTo>
                  <a:cubicBezTo>
                    <a:pt x="171" y="102"/>
                    <a:pt x="170" y="91"/>
                    <a:pt x="167" y="82"/>
                  </a:cubicBezTo>
                  <a:cubicBezTo>
                    <a:pt x="165" y="73"/>
                    <a:pt x="162" y="66"/>
                    <a:pt x="158" y="59"/>
                  </a:cubicBezTo>
                  <a:cubicBezTo>
                    <a:pt x="153" y="53"/>
                    <a:pt x="148" y="48"/>
                    <a:pt x="141" y="45"/>
                  </a:cubicBezTo>
                  <a:cubicBezTo>
                    <a:pt x="134" y="41"/>
                    <a:pt x="126" y="40"/>
                    <a:pt x="117" y="40"/>
                  </a:cubicBezTo>
                  <a:cubicBezTo>
                    <a:pt x="106" y="40"/>
                    <a:pt x="94" y="44"/>
                    <a:pt x="83" y="52"/>
                  </a:cubicBezTo>
                  <a:cubicBezTo>
                    <a:pt x="71" y="60"/>
                    <a:pt x="59" y="72"/>
                    <a:pt x="46" y="88"/>
                  </a:cubicBezTo>
                  <a:lnTo>
                    <a:pt x="46" y="264"/>
                  </a:lnTo>
                  <a:cubicBezTo>
                    <a:pt x="46" y="266"/>
                    <a:pt x="46" y="267"/>
                    <a:pt x="45" y="268"/>
                  </a:cubicBezTo>
                  <a:cubicBezTo>
                    <a:pt x="44" y="269"/>
                    <a:pt x="43" y="270"/>
                    <a:pt x="42" y="271"/>
                  </a:cubicBezTo>
                  <a:cubicBezTo>
                    <a:pt x="40" y="271"/>
                    <a:pt x="38" y="272"/>
                    <a:pt x="35" y="272"/>
                  </a:cubicBezTo>
                  <a:cubicBezTo>
                    <a:pt x="32" y="273"/>
                    <a:pt x="28" y="273"/>
                    <a:pt x="23" y="273"/>
                  </a:cubicBezTo>
                  <a:cubicBezTo>
                    <a:pt x="19" y="273"/>
                    <a:pt x="15" y="273"/>
                    <a:pt x="12" y="272"/>
                  </a:cubicBezTo>
                  <a:cubicBezTo>
                    <a:pt x="9" y="272"/>
                    <a:pt x="7" y="271"/>
                    <a:pt x="5" y="271"/>
                  </a:cubicBezTo>
                  <a:cubicBezTo>
                    <a:pt x="3" y="270"/>
                    <a:pt x="2" y="269"/>
                    <a:pt x="1" y="268"/>
                  </a:cubicBezTo>
                  <a:cubicBezTo>
                    <a:pt x="0" y="267"/>
                    <a:pt x="0" y="266"/>
                    <a:pt x="0" y="264"/>
                  </a:cubicBezTo>
                  <a:lnTo>
                    <a:pt x="0" y="12"/>
                  </a:lnTo>
                  <a:cubicBezTo>
                    <a:pt x="0" y="11"/>
                    <a:pt x="0" y="10"/>
                    <a:pt x="1" y="9"/>
                  </a:cubicBezTo>
                  <a:cubicBezTo>
                    <a:pt x="2" y="8"/>
                    <a:pt x="3" y="7"/>
                    <a:pt x="4" y="6"/>
                  </a:cubicBezTo>
                  <a:cubicBezTo>
                    <a:pt x="6" y="5"/>
                    <a:pt x="8" y="4"/>
                    <a:pt x="11" y="4"/>
                  </a:cubicBezTo>
                  <a:cubicBezTo>
                    <a:pt x="13" y="4"/>
                    <a:pt x="17" y="4"/>
                    <a:pt x="21" y="4"/>
                  </a:cubicBezTo>
                  <a:cubicBezTo>
                    <a:pt x="25" y="4"/>
                    <a:pt x="29" y="4"/>
                    <a:pt x="31" y="4"/>
                  </a:cubicBezTo>
                  <a:cubicBezTo>
                    <a:pt x="34" y="4"/>
                    <a:pt x="36" y="5"/>
                    <a:pt x="38" y="6"/>
                  </a:cubicBezTo>
                  <a:cubicBezTo>
                    <a:pt x="39" y="7"/>
                    <a:pt x="40" y="8"/>
                    <a:pt x="41" y="9"/>
                  </a:cubicBezTo>
                  <a:cubicBezTo>
                    <a:pt x="42" y="10"/>
                    <a:pt x="42" y="11"/>
                    <a:pt x="42" y="12"/>
                  </a:cubicBezTo>
                  <a:lnTo>
                    <a:pt x="42" y="46"/>
                  </a:lnTo>
                  <a:cubicBezTo>
                    <a:pt x="56" y="30"/>
                    <a:pt x="70" y="18"/>
                    <a:pt x="84" y="11"/>
                  </a:cubicBezTo>
                  <a:cubicBezTo>
                    <a:pt x="98" y="3"/>
                    <a:pt x="113" y="0"/>
                    <a:pt x="127" y="0"/>
                  </a:cubicBezTo>
                  <a:cubicBezTo>
                    <a:pt x="144" y="0"/>
                    <a:pt x="158" y="3"/>
                    <a:pt x="169" y="8"/>
                  </a:cubicBezTo>
                  <a:cubicBezTo>
                    <a:pt x="181" y="14"/>
                    <a:pt x="190" y="22"/>
                    <a:pt x="197" y="31"/>
                  </a:cubicBezTo>
                  <a:cubicBezTo>
                    <a:pt x="204" y="41"/>
                    <a:pt x="209" y="52"/>
                    <a:pt x="212" y="65"/>
                  </a:cubicBezTo>
                  <a:cubicBezTo>
                    <a:pt x="215" y="77"/>
                    <a:pt x="217" y="93"/>
                    <a:pt x="217" y="111"/>
                  </a:cubicBezTo>
                  <a:lnTo>
                    <a:pt x="217" y="26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7" name="Freeform 259">
              <a:extLst>
                <a:ext uri="{FF2B5EF4-FFF2-40B4-BE49-F238E27FC236}">
                  <a16:creationId xmlns:a16="http://schemas.microsoft.com/office/drawing/2014/main" id="{96BE2121-BC02-4A65-81B4-A5B13383F2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" y="1197"/>
              <a:ext cx="37" cy="58"/>
            </a:xfrm>
            <a:custGeom>
              <a:avLst/>
              <a:gdLst>
                <a:gd name="T0" fmla="*/ 179 w 179"/>
                <a:gd name="T1" fmla="*/ 196 h 276"/>
                <a:gd name="T2" fmla="*/ 151 w 179"/>
                <a:gd name="T3" fmla="*/ 256 h 276"/>
                <a:gd name="T4" fmla="*/ 80 w 179"/>
                <a:gd name="T5" fmla="*/ 276 h 276"/>
                <a:gd name="T6" fmla="*/ 33 w 179"/>
                <a:gd name="T7" fmla="*/ 269 h 276"/>
                <a:gd name="T8" fmla="*/ 6 w 179"/>
                <a:gd name="T9" fmla="*/ 256 h 276"/>
                <a:gd name="T10" fmla="*/ 0 w 179"/>
                <a:gd name="T11" fmla="*/ 235 h 276"/>
                <a:gd name="T12" fmla="*/ 2 w 179"/>
                <a:gd name="T13" fmla="*/ 220 h 276"/>
                <a:gd name="T14" fmla="*/ 8 w 179"/>
                <a:gd name="T15" fmla="*/ 215 h 276"/>
                <a:gd name="T16" fmla="*/ 32 w 179"/>
                <a:gd name="T17" fmla="*/ 228 h 276"/>
                <a:gd name="T18" fmla="*/ 81 w 179"/>
                <a:gd name="T19" fmla="*/ 240 h 276"/>
                <a:gd name="T20" fmla="*/ 119 w 179"/>
                <a:gd name="T21" fmla="*/ 230 h 276"/>
                <a:gd name="T22" fmla="*/ 133 w 179"/>
                <a:gd name="T23" fmla="*/ 199 h 276"/>
                <a:gd name="T24" fmla="*/ 113 w 179"/>
                <a:gd name="T25" fmla="*/ 168 h 276"/>
                <a:gd name="T26" fmla="*/ 70 w 179"/>
                <a:gd name="T27" fmla="*/ 149 h 276"/>
                <a:gd name="T28" fmla="*/ 27 w 179"/>
                <a:gd name="T29" fmla="*/ 124 h 276"/>
                <a:gd name="T30" fmla="*/ 7 w 179"/>
                <a:gd name="T31" fmla="*/ 74 h 276"/>
                <a:gd name="T32" fmla="*/ 30 w 179"/>
                <a:gd name="T33" fmla="*/ 22 h 276"/>
                <a:gd name="T34" fmla="*/ 98 w 179"/>
                <a:gd name="T35" fmla="*/ 0 h 276"/>
                <a:gd name="T36" fmla="*/ 137 w 179"/>
                <a:gd name="T37" fmla="*/ 6 h 276"/>
                <a:gd name="T38" fmla="*/ 159 w 179"/>
                <a:gd name="T39" fmla="*/ 16 h 276"/>
                <a:gd name="T40" fmla="*/ 165 w 179"/>
                <a:gd name="T41" fmla="*/ 24 h 276"/>
                <a:gd name="T42" fmla="*/ 166 w 179"/>
                <a:gd name="T43" fmla="*/ 37 h 276"/>
                <a:gd name="T44" fmla="*/ 164 w 179"/>
                <a:gd name="T45" fmla="*/ 51 h 276"/>
                <a:gd name="T46" fmla="*/ 159 w 179"/>
                <a:gd name="T47" fmla="*/ 55 h 276"/>
                <a:gd name="T48" fmla="*/ 139 w 179"/>
                <a:gd name="T49" fmla="*/ 45 h 276"/>
                <a:gd name="T50" fmla="*/ 98 w 179"/>
                <a:gd name="T51" fmla="*/ 36 h 276"/>
                <a:gd name="T52" fmla="*/ 62 w 179"/>
                <a:gd name="T53" fmla="*/ 46 h 276"/>
                <a:gd name="T54" fmla="*/ 51 w 179"/>
                <a:gd name="T55" fmla="*/ 72 h 276"/>
                <a:gd name="T56" fmla="*/ 71 w 179"/>
                <a:gd name="T57" fmla="*/ 103 h 276"/>
                <a:gd name="T58" fmla="*/ 115 w 179"/>
                <a:gd name="T59" fmla="*/ 123 h 276"/>
                <a:gd name="T60" fmla="*/ 159 w 179"/>
                <a:gd name="T61" fmla="*/ 148 h 276"/>
                <a:gd name="T62" fmla="*/ 179 w 179"/>
                <a:gd name="T63" fmla="*/ 19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9" h="276">
                  <a:moveTo>
                    <a:pt x="179" y="196"/>
                  </a:moveTo>
                  <a:lnTo>
                    <a:pt x="179" y="196"/>
                  </a:lnTo>
                  <a:cubicBezTo>
                    <a:pt x="179" y="208"/>
                    <a:pt x="176" y="220"/>
                    <a:pt x="172" y="230"/>
                  </a:cubicBezTo>
                  <a:cubicBezTo>
                    <a:pt x="167" y="240"/>
                    <a:pt x="160" y="249"/>
                    <a:pt x="151" y="256"/>
                  </a:cubicBezTo>
                  <a:cubicBezTo>
                    <a:pt x="143" y="262"/>
                    <a:pt x="132" y="268"/>
                    <a:pt x="120" y="271"/>
                  </a:cubicBezTo>
                  <a:cubicBezTo>
                    <a:pt x="108" y="275"/>
                    <a:pt x="94" y="276"/>
                    <a:pt x="80" y="276"/>
                  </a:cubicBezTo>
                  <a:cubicBezTo>
                    <a:pt x="71" y="276"/>
                    <a:pt x="62" y="276"/>
                    <a:pt x="54" y="274"/>
                  </a:cubicBezTo>
                  <a:cubicBezTo>
                    <a:pt x="46" y="273"/>
                    <a:pt x="39" y="271"/>
                    <a:pt x="33" y="269"/>
                  </a:cubicBezTo>
                  <a:cubicBezTo>
                    <a:pt x="26" y="267"/>
                    <a:pt x="21" y="265"/>
                    <a:pt x="16" y="262"/>
                  </a:cubicBezTo>
                  <a:cubicBezTo>
                    <a:pt x="12" y="260"/>
                    <a:pt x="8" y="258"/>
                    <a:pt x="6" y="256"/>
                  </a:cubicBezTo>
                  <a:cubicBezTo>
                    <a:pt x="4" y="254"/>
                    <a:pt x="3" y="252"/>
                    <a:pt x="2" y="248"/>
                  </a:cubicBezTo>
                  <a:cubicBezTo>
                    <a:pt x="1" y="245"/>
                    <a:pt x="0" y="240"/>
                    <a:pt x="0" y="235"/>
                  </a:cubicBezTo>
                  <a:cubicBezTo>
                    <a:pt x="0" y="231"/>
                    <a:pt x="1" y="228"/>
                    <a:pt x="1" y="226"/>
                  </a:cubicBezTo>
                  <a:cubicBezTo>
                    <a:pt x="1" y="223"/>
                    <a:pt x="2" y="221"/>
                    <a:pt x="2" y="220"/>
                  </a:cubicBezTo>
                  <a:cubicBezTo>
                    <a:pt x="3" y="218"/>
                    <a:pt x="4" y="217"/>
                    <a:pt x="5" y="216"/>
                  </a:cubicBezTo>
                  <a:cubicBezTo>
                    <a:pt x="6" y="216"/>
                    <a:pt x="7" y="215"/>
                    <a:pt x="8" y="215"/>
                  </a:cubicBezTo>
                  <a:cubicBezTo>
                    <a:pt x="10" y="215"/>
                    <a:pt x="13" y="217"/>
                    <a:pt x="17" y="219"/>
                  </a:cubicBezTo>
                  <a:cubicBezTo>
                    <a:pt x="21" y="222"/>
                    <a:pt x="26" y="225"/>
                    <a:pt x="32" y="228"/>
                  </a:cubicBezTo>
                  <a:cubicBezTo>
                    <a:pt x="38" y="231"/>
                    <a:pt x="45" y="233"/>
                    <a:pt x="53" y="236"/>
                  </a:cubicBezTo>
                  <a:cubicBezTo>
                    <a:pt x="61" y="238"/>
                    <a:pt x="70" y="240"/>
                    <a:pt x="81" y="240"/>
                  </a:cubicBezTo>
                  <a:cubicBezTo>
                    <a:pt x="89" y="240"/>
                    <a:pt x="96" y="239"/>
                    <a:pt x="102" y="237"/>
                  </a:cubicBezTo>
                  <a:cubicBezTo>
                    <a:pt x="108" y="235"/>
                    <a:pt x="114" y="233"/>
                    <a:pt x="119" y="230"/>
                  </a:cubicBezTo>
                  <a:cubicBezTo>
                    <a:pt x="123" y="226"/>
                    <a:pt x="127" y="222"/>
                    <a:pt x="129" y="217"/>
                  </a:cubicBezTo>
                  <a:cubicBezTo>
                    <a:pt x="132" y="212"/>
                    <a:pt x="133" y="206"/>
                    <a:pt x="133" y="199"/>
                  </a:cubicBezTo>
                  <a:cubicBezTo>
                    <a:pt x="133" y="192"/>
                    <a:pt x="131" y="186"/>
                    <a:pt x="128" y="181"/>
                  </a:cubicBezTo>
                  <a:cubicBezTo>
                    <a:pt x="124" y="177"/>
                    <a:pt x="119" y="172"/>
                    <a:pt x="113" y="168"/>
                  </a:cubicBezTo>
                  <a:cubicBezTo>
                    <a:pt x="107" y="165"/>
                    <a:pt x="101" y="161"/>
                    <a:pt x="93" y="159"/>
                  </a:cubicBezTo>
                  <a:cubicBezTo>
                    <a:pt x="86" y="156"/>
                    <a:pt x="78" y="153"/>
                    <a:pt x="70" y="149"/>
                  </a:cubicBezTo>
                  <a:cubicBezTo>
                    <a:pt x="62" y="146"/>
                    <a:pt x="54" y="143"/>
                    <a:pt x="47" y="139"/>
                  </a:cubicBezTo>
                  <a:cubicBezTo>
                    <a:pt x="39" y="135"/>
                    <a:pt x="32" y="130"/>
                    <a:pt x="27" y="124"/>
                  </a:cubicBezTo>
                  <a:cubicBezTo>
                    <a:pt x="21" y="118"/>
                    <a:pt x="16" y="111"/>
                    <a:pt x="12" y="103"/>
                  </a:cubicBezTo>
                  <a:cubicBezTo>
                    <a:pt x="8" y="95"/>
                    <a:pt x="7" y="86"/>
                    <a:pt x="7" y="74"/>
                  </a:cubicBezTo>
                  <a:cubicBezTo>
                    <a:pt x="7" y="65"/>
                    <a:pt x="9" y="55"/>
                    <a:pt x="12" y="46"/>
                  </a:cubicBezTo>
                  <a:cubicBezTo>
                    <a:pt x="16" y="37"/>
                    <a:pt x="22" y="29"/>
                    <a:pt x="30" y="22"/>
                  </a:cubicBezTo>
                  <a:cubicBezTo>
                    <a:pt x="37" y="15"/>
                    <a:pt x="47" y="10"/>
                    <a:pt x="58" y="6"/>
                  </a:cubicBezTo>
                  <a:cubicBezTo>
                    <a:pt x="70" y="2"/>
                    <a:pt x="83" y="0"/>
                    <a:pt x="98" y="0"/>
                  </a:cubicBezTo>
                  <a:cubicBezTo>
                    <a:pt x="105" y="0"/>
                    <a:pt x="112" y="0"/>
                    <a:pt x="119" y="1"/>
                  </a:cubicBezTo>
                  <a:cubicBezTo>
                    <a:pt x="125" y="3"/>
                    <a:pt x="131" y="4"/>
                    <a:pt x="137" y="6"/>
                  </a:cubicBezTo>
                  <a:cubicBezTo>
                    <a:pt x="142" y="7"/>
                    <a:pt x="147" y="9"/>
                    <a:pt x="151" y="11"/>
                  </a:cubicBezTo>
                  <a:cubicBezTo>
                    <a:pt x="154" y="13"/>
                    <a:pt x="157" y="15"/>
                    <a:pt x="159" y="16"/>
                  </a:cubicBezTo>
                  <a:cubicBezTo>
                    <a:pt x="161" y="18"/>
                    <a:pt x="163" y="19"/>
                    <a:pt x="163" y="20"/>
                  </a:cubicBezTo>
                  <a:cubicBezTo>
                    <a:pt x="164" y="21"/>
                    <a:pt x="164" y="23"/>
                    <a:pt x="165" y="24"/>
                  </a:cubicBezTo>
                  <a:cubicBezTo>
                    <a:pt x="165" y="25"/>
                    <a:pt x="165" y="27"/>
                    <a:pt x="165" y="29"/>
                  </a:cubicBezTo>
                  <a:cubicBezTo>
                    <a:pt x="166" y="31"/>
                    <a:pt x="166" y="34"/>
                    <a:pt x="166" y="37"/>
                  </a:cubicBezTo>
                  <a:cubicBezTo>
                    <a:pt x="166" y="40"/>
                    <a:pt x="166" y="43"/>
                    <a:pt x="165" y="45"/>
                  </a:cubicBezTo>
                  <a:cubicBezTo>
                    <a:pt x="165" y="47"/>
                    <a:pt x="165" y="49"/>
                    <a:pt x="164" y="51"/>
                  </a:cubicBezTo>
                  <a:cubicBezTo>
                    <a:pt x="163" y="52"/>
                    <a:pt x="163" y="53"/>
                    <a:pt x="162" y="54"/>
                  </a:cubicBezTo>
                  <a:cubicBezTo>
                    <a:pt x="161" y="55"/>
                    <a:pt x="160" y="55"/>
                    <a:pt x="159" y="55"/>
                  </a:cubicBezTo>
                  <a:cubicBezTo>
                    <a:pt x="157" y="55"/>
                    <a:pt x="154" y="54"/>
                    <a:pt x="151" y="52"/>
                  </a:cubicBezTo>
                  <a:cubicBezTo>
                    <a:pt x="148" y="50"/>
                    <a:pt x="144" y="48"/>
                    <a:pt x="139" y="45"/>
                  </a:cubicBezTo>
                  <a:cubicBezTo>
                    <a:pt x="134" y="43"/>
                    <a:pt x="128" y="41"/>
                    <a:pt x="121" y="39"/>
                  </a:cubicBezTo>
                  <a:cubicBezTo>
                    <a:pt x="114" y="37"/>
                    <a:pt x="107" y="36"/>
                    <a:pt x="98" y="36"/>
                  </a:cubicBezTo>
                  <a:cubicBezTo>
                    <a:pt x="90" y="36"/>
                    <a:pt x="83" y="36"/>
                    <a:pt x="77" y="38"/>
                  </a:cubicBezTo>
                  <a:cubicBezTo>
                    <a:pt x="71" y="40"/>
                    <a:pt x="66" y="43"/>
                    <a:pt x="62" y="46"/>
                  </a:cubicBezTo>
                  <a:cubicBezTo>
                    <a:pt x="59" y="49"/>
                    <a:pt x="56" y="53"/>
                    <a:pt x="54" y="57"/>
                  </a:cubicBezTo>
                  <a:cubicBezTo>
                    <a:pt x="52" y="62"/>
                    <a:pt x="51" y="67"/>
                    <a:pt x="51" y="72"/>
                  </a:cubicBezTo>
                  <a:cubicBezTo>
                    <a:pt x="51" y="79"/>
                    <a:pt x="53" y="85"/>
                    <a:pt x="56" y="90"/>
                  </a:cubicBezTo>
                  <a:cubicBezTo>
                    <a:pt x="60" y="95"/>
                    <a:pt x="65" y="100"/>
                    <a:pt x="71" y="103"/>
                  </a:cubicBezTo>
                  <a:cubicBezTo>
                    <a:pt x="77" y="107"/>
                    <a:pt x="84" y="110"/>
                    <a:pt x="91" y="113"/>
                  </a:cubicBezTo>
                  <a:cubicBezTo>
                    <a:pt x="99" y="116"/>
                    <a:pt x="107" y="119"/>
                    <a:pt x="115" y="123"/>
                  </a:cubicBezTo>
                  <a:cubicBezTo>
                    <a:pt x="123" y="126"/>
                    <a:pt x="131" y="129"/>
                    <a:pt x="138" y="133"/>
                  </a:cubicBezTo>
                  <a:cubicBezTo>
                    <a:pt x="146" y="137"/>
                    <a:pt x="153" y="142"/>
                    <a:pt x="159" y="148"/>
                  </a:cubicBezTo>
                  <a:cubicBezTo>
                    <a:pt x="165" y="153"/>
                    <a:pt x="170" y="160"/>
                    <a:pt x="173" y="168"/>
                  </a:cubicBezTo>
                  <a:cubicBezTo>
                    <a:pt x="177" y="175"/>
                    <a:pt x="179" y="185"/>
                    <a:pt x="179" y="196"/>
                  </a:cubicBezTo>
                  <a:lnTo>
                    <a:pt x="179" y="19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8" name="Freeform 260">
              <a:extLst>
                <a:ext uri="{FF2B5EF4-FFF2-40B4-BE49-F238E27FC236}">
                  <a16:creationId xmlns:a16="http://schemas.microsoft.com/office/drawing/2014/main" id="{8116BEAE-293C-475C-B25B-FFFAA81F8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" y="1183"/>
              <a:ext cx="34" cy="72"/>
            </a:xfrm>
            <a:custGeom>
              <a:avLst/>
              <a:gdLst>
                <a:gd name="T0" fmla="*/ 165 w 165"/>
                <a:gd name="T1" fmla="*/ 310 h 340"/>
                <a:gd name="T2" fmla="*/ 165 w 165"/>
                <a:gd name="T3" fmla="*/ 310 h 340"/>
                <a:gd name="T4" fmla="*/ 164 w 165"/>
                <a:gd name="T5" fmla="*/ 323 h 340"/>
                <a:gd name="T6" fmla="*/ 160 w 165"/>
                <a:gd name="T7" fmla="*/ 330 h 340"/>
                <a:gd name="T8" fmla="*/ 154 w 165"/>
                <a:gd name="T9" fmla="*/ 334 h 340"/>
                <a:gd name="T10" fmla="*/ 143 w 165"/>
                <a:gd name="T11" fmla="*/ 337 h 340"/>
                <a:gd name="T12" fmla="*/ 131 w 165"/>
                <a:gd name="T13" fmla="*/ 339 h 340"/>
                <a:gd name="T14" fmla="*/ 118 w 165"/>
                <a:gd name="T15" fmla="*/ 340 h 340"/>
                <a:gd name="T16" fmla="*/ 85 w 165"/>
                <a:gd name="T17" fmla="*/ 335 h 340"/>
                <a:gd name="T18" fmla="*/ 62 w 165"/>
                <a:gd name="T19" fmla="*/ 319 h 340"/>
                <a:gd name="T20" fmla="*/ 49 w 165"/>
                <a:gd name="T21" fmla="*/ 293 h 340"/>
                <a:gd name="T22" fmla="*/ 45 w 165"/>
                <a:gd name="T23" fmla="*/ 255 h 340"/>
                <a:gd name="T24" fmla="*/ 45 w 165"/>
                <a:gd name="T25" fmla="*/ 107 h 340"/>
                <a:gd name="T26" fmla="*/ 10 w 165"/>
                <a:gd name="T27" fmla="*/ 107 h 340"/>
                <a:gd name="T28" fmla="*/ 3 w 165"/>
                <a:gd name="T29" fmla="*/ 103 h 340"/>
                <a:gd name="T30" fmla="*/ 0 w 165"/>
                <a:gd name="T31" fmla="*/ 88 h 340"/>
                <a:gd name="T32" fmla="*/ 1 w 165"/>
                <a:gd name="T33" fmla="*/ 79 h 340"/>
                <a:gd name="T34" fmla="*/ 3 w 165"/>
                <a:gd name="T35" fmla="*/ 73 h 340"/>
                <a:gd name="T36" fmla="*/ 6 w 165"/>
                <a:gd name="T37" fmla="*/ 70 h 340"/>
                <a:gd name="T38" fmla="*/ 10 w 165"/>
                <a:gd name="T39" fmla="*/ 69 h 340"/>
                <a:gd name="T40" fmla="*/ 45 w 165"/>
                <a:gd name="T41" fmla="*/ 69 h 340"/>
                <a:gd name="T42" fmla="*/ 45 w 165"/>
                <a:gd name="T43" fmla="*/ 9 h 340"/>
                <a:gd name="T44" fmla="*/ 46 w 165"/>
                <a:gd name="T45" fmla="*/ 6 h 340"/>
                <a:gd name="T46" fmla="*/ 49 w 165"/>
                <a:gd name="T47" fmla="*/ 3 h 340"/>
                <a:gd name="T48" fmla="*/ 57 w 165"/>
                <a:gd name="T49" fmla="*/ 1 h 340"/>
                <a:gd name="T50" fmla="*/ 68 w 165"/>
                <a:gd name="T51" fmla="*/ 0 h 340"/>
                <a:gd name="T52" fmla="*/ 79 w 165"/>
                <a:gd name="T53" fmla="*/ 1 h 340"/>
                <a:gd name="T54" fmla="*/ 86 w 165"/>
                <a:gd name="T55" fmla="*/ 3 h 340"/>
                <a:gd name="T56" fmla="*/ 90 w 165"/>
                <a:gd name="T57" fmla="*/ 6 h 340"/>
                <a:gd name="T58" fmla="*/ 91 w 165"/>
                <a:gd name="T59" fmla="*/ 9 h 340"/>
                <a:gd name="T60" fmla="*/ 91 w 165"/>
                <a:gd name="T61" fmla="*/ 69 h 340"/>
                <a:gd name="T62" fmla="*/ 156 w 165"/>
                <a:gd name="T63" fmla="*/ 69 h 340"/>
                <a:gd name="T64" fmla="*/ 160 w 165"/>
                <a:gd name="T65" fmla="*/ 70 h 340"/>
                <a:gd name="T66" fmla="*/ 162 w 165"/>
                <a:gd name="T67" fmla="*/ 73 h 340"/>
                <a:gd name="T68" fmla="*/ 164 w 165"/>
                <a:gd name="T69" fmla="*/ 79 h 340"/>
                <a:gd name="T70" fmla="*/ 165 w 165"/>
                <a:gd name="T71" fmla="*/ 88 h 340"/>
                <a:gd name="T72" fmla="*/ 162 w 165"/>
                <a:gd name="T73" fmla="*/ 103 h 340"/>
                <a:gd name="T74" fmla="*/ 156 w 165"/>
                <a:gd name="T75" fmla="*/ 107 h 340"/>
                <a:gd name="T76" fmla="*/ 91 w 165"/>
                <a:gd name="T77" fmla="*/ 107 h 340"/>
                <a:gd name="T78" fmla="*/ 91 w 165"/>
                <a:gd name="T79" fmla="*/ 248 h 340"/>
                <a:gd name="T80" fmla="*/ 99 w 165"/>
                <a:gd name="T81" fmla="*/ 287 h 340"/>
                <a:gd name="T82" fmla="*/ 126 w 165"/>
                <a:gd name="T83" fmla="*/ 300 h 340"/>
                <a:gd name="T84" fmla="*/ 138 w 165"/>
                <a:gd name="T85" fmla="*/ 299 h 340"/>
                <a:gd name="T86" fmla="*/ 147 w 165"/>
                <a:gd name="T87" fmla="*/ 297 h 340"/>
                <a:gd name="T88" fmla="*/ 153 w 165"/>
                <a:gd name="T89" fmla="*/ 294 h 340"/>
                <a:gd name="T90" fmla="*/ 158 w 165"/>
                <a:gd name="T91" fmla="*/ 293 h 340"/>
                <a:gd name="T92" fmla="*/ 161 w 165"/>
                <a:gd name="T93" fmla="*/ 293 h 340"/>
                <a:gd name="T94" fmla="*/ 163 w 165"/>
                <a:gd name="T95" fmla="*/ 296 h 340"/>
                <a:gd name="T96" fmla="*/ 164 w 165"/>
                <a:gd name="T97" fmla="*/ 301 h 340"/>
                <a:gd name="T98" fmla="*/ 165 w 165"/>
                <a:gd name="T99" fmla="*/ 310 h 340"/>
                <a:gd name="T100" fmla="*/ 165 w 165"/>
                <a:gd name="T101" fmla="*/ 31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5" h="340">
                  <a:moveTo>
                    <a:pt x="165" y="310"/>
                  </a:moveTo>
                  <a:lnTo>
                    <a:pt x="165" y="310"/>
                  </a:lnTo>
                  <a:cubicBezTo>
                    <a:pt x="165" y="315"/>
                    <a:pt x="165" y="319"/>
                    <a:pt x="164" y="323"/>
                  </a:cubicBezTo>
                  <a:cubicBezTo>
                    <a:pt x="163" y="326"/>
                    <a:pt x="162" y="328"/>
                    <a:pt x="160" y="330"/>
                  </a:cubicBezTo>
                  <a:cubicBezTo>
                    <a:pt x="159" y="331"/>
                    <a:pt x="157" y="332"/>
                    <a:pt x="154" y="334"/>
                  </a:cubicBezTo>
                  <a:cubicBezTo>
                    <a:pt x="151" y="335"/>
                    <a:pt x="147" y="336"/>
                    <a:pt x="143" y="337"/>
                  </a:cubicBezTo>
                  <a:cubicBezTo>
                    <a:pt x="140" y="338"/>
                    <a:pt x="136" y="339"/>
                    <a:pt x="131" y="339"/>
                  </a:cubicBezTo>
                  <a:cubicBezTo>
                    <a:pt x="127" y="340"/>
                    <a:pt x="123" y="340"/>
                    <a:pt x="118" y="340"/>
                  </a:cubicBezTo>
                  <a:cubicBezTo>
                    <a:pt x="105" y="340"/>
                    <a:pt x="94" y="338"/>
                    <a:pt x="85" y="335"/>
                  </a:cubicBezTo>
                  <a:cubicBezTo>
                    <a:pt x="76" y="331"/>
                    <a:pt x="68" y="326"/>
                    <a:pt x="62" y="319"/>
                  </a:cubicBezTo>
                  <a:cubicBezTo>
                    <a:pt x="56" y="312"/>
                    <a:pt x="52" y="303"/>
                    <a:pt x="49" y="293"/>
                  </a:cubicBezTo>
                  <a:cubicBezTo>
                    <a:pt x="46" y="282"/>
                    <a:pt x="45" y="269"/>
                    <a:pt x="45" y="255"/>
                  </a:cubicBezTo>
                  <a:lnTo>
                    <a:pt x="45" y="107"/>
                  </a:lnTo>
                  <a:lnTo>
                    <a:pt x="10" y="107"/>
                  </a:lnTo>
                  <a:cubicBezTo>
                    <a:pt x="7" y="107"/>
                    <a:pt x="5" y="106"/>
                    <a:pt x="3" y="103"/>
                  </a:cubicBezTo>
                  <a:cubicBezTo>
                    <a:pt x="1" y="100"/>
                    <a:pt x="0" y="95"/>
                    <a:pt x="0" y="88"/>
                  </a:cubicBezTo>
                  <a:cubicBezTo>
                    <a:pt x="0" y="85"/>
                    <a:pt x="1" y="82"/>
                    <a:pt x="1" y="79"/>
                  </a:cubicBezTo>
                  <a:cubicBezTo>
                    <a:pt x="2" y="77"/>
                    <a:pt x="2" y="75"/>
                    <a:pt x="3" y="73"/>
                  </a:cubicBezTo>
                  <a:cubicBezTo>
                    <a:pt x="4" y="72"/>
                    <a:pt x="5" y="71"/>
                    <a:pt x="6" y="70"/>
                  </a:cubicBezTo>
                  <a:cubicBezTo>
                    <a:pt x="7" y="69"/>
                    <a:pt x="8" y="69"/>
                    <a:pt x="10" y="69"/>
                  </a:cubicBezTo>
                  <a:lnTo>
                    <a:pt x="45" y="69"/>
                  </a:lnTo>
                  <a:lnTo>
                    <a:pt x="45" y="9"/>
                  </a:lnTo>
                  <a:cubicBezTo>
                    <a:pt x="45" y="8"/>
                    <a:pt x="45" y="7"/>
                    <a:pt x="46" y="6"/>
                  </a:cubicBezTo>
                  <a:cubicBezTo>
                    <a:pt x="46" y="4"/>
                    <a:pt x="48" y="3"/>
                    <a:pt x="49" y="3"/>
                  </a:cubicBezTo>
                  <a:cubicBezTo>
                    <a:pt x="51" y="2"/>
                    <a:pt x="54" y="1"/>
                    <a:pt x="57" y="1"/>
                  </a:cubicBezTo>
                  <a:cubicBezTo>
                    <a:pt x="60" y="0"/>
                    <a:pt x="63" y="0"/>
                    <a:pt x="68" y="0"/>
                  </a:cubicBezTo>
                  <a:cubicBezTo>
                    <a:pt x="72" y="0"/>
                    <a:pt x="76" y="0"/>
                    <a:pt x="79" y="1"/>
                  </a:cubicBezTo>
                  <a:cubicBezTo>
                    <a:pt x="82" y="1"/>
                    <a:pt x="85" y="2"/>
                    <a:pt x="86" y="3"/>
                  </a:cubicBezTo>
                  <a:cubicBezTo>
                    <a:pt x="88" y="3"/>
                    <a:pt x="89" y="4"/>
                    <a:pt x="90" y="6"/>
                  </a:cubicBezTo>
                  <a:cubicBezTo>
                    <a:pt x="91" y="7"/>
                    <a:pt x="91" y="8"/>
                    <a:pt x="91" y="9"/>
                  </a:cubicBezTo>
                  <a:lnTo>
                    <a:pt x="91" y="69"/>
                  </a:lnTo>
                  <a:lnTo>
                    <a:pt x="156" y="69"/>
                  </a:lnTo>
                  <a:cubicBezTo>
                    <a:pt x="157" y="69"/>
                    <a:pt x="158" y="69"/>
                    <a:pt x="160" y="70"/>
                  </a:cubicBezTo>
                  <a:cubicBezTo>
                    <a:pt x="161" y="71"/>
                    <a:pt x="162" y="72"/>
                    <a:pt x="162" y="73"/>
                  </a:cubicBezTo>
                  <a:cubicBezTo>
                    <a:pt x="163" y="75"/>
                    <a:pt x="164" y="77"/>
                    <a:pt x="164" y="79"/>
                  </a:cubicBezTo>
                  <a:cubicBezTo>
                    <a:pt x="165" y="82"/>
                    <a:pt x="165" y="85"/>
                    <a:pt x="165" y="88"/>
                  </a:cubicBezTo>
                  <a:cubicBezTo>
                    <a:pt x="165" y="95"/>
                    <a:pt x="164" y="100"/>
                    <a:pt x="162" y="103"/>
                  </a:cubicBezTo>
                  <a:cubicBezTo>
                    <a:pt x="161" y="106"/>
                    <a:pt x="158" y="107"/>
                    <a:pt x="156" y="107"/>
                  </a:cubicBezTo>
                  <a:lnTo>
                    <a:pt x="91" y="107"/>
                  </a:lnTo>
                  <a:lnTo>
                    <a:pt x="91" y="248"/>
                  </a:lnTo>
                  <a:cubicBezTo>
                    <a:pt x="91" y="265"/>
                    <a:pt x="94" y="278"/>
                    <a:pt x="99" y="287"/>
                  </a:cubicBezTo>
                  <a:cubicBezTo>
                    <a:pt x="104" y="296"/>
                    <a:pt x="113" y="300"/>
                    <a:pt x="126" y="300"/>
                  </a:cubicBezTo>
                  <a:cubicBezTo>
                    <a:pt x="131" y="300"/>
                    <a:pt x="134" y="300"/>
                    <a:pt x="138" y="299"/>
                  </a:cubicBezTo>
                  <a:cubicBezTo>
                    <a:pt x="141" y="298"/>
                    <a:pt x="144" y="297"/>
                    <a:pt x="147" y="297"/>
                  </a:cubicBezTo>
                  <a:cubicBezTo>
                    <a:pt x="149" y="296"/>
                    <a:pt x="152" y="295"/>
                    <a:pt x="153" y="294"/>
                  </a:cubicBezTo>
                  <a:cubicBezTo>
                    <a:pt x="155" y="293"/>
                    <a:pt x="157" y="293"/>
                    <a:pt x="158" y="293"/>
                  </a:cubicBezTo>
                  <a:cubicBezTo>
                    <a:pt x="159" y="293"/>
                    <a:pt x="160" y="293"/>
                    <a:pt x="161" y="293"/>
                  </a:cubicBezTo>
                  <a:cubicBezTo>
                    <a:pt x="162" y="294"/>
                    <a:pt x="163" y="295"/>
                    <a:pt x="163" y="296"/>
                  </a:cubicBezTo>
                  <a:cubicBezTo>
                    <a:pt x="164" y="297"/>
                    <a:pt x="164" y="299"/>
                    <a:pt x="164" y="301"/>
                  </a:cubicBezTo>
                  <a:cubicBezTo>
                    <a:pt x="165" y="304"/>
                    <a:pt x="165" y="306"/>
                    <a:pt x="165" y="310"/>
                  </a:cubicBezTo>
                  <a:lnTo>
                    <a:pt x="165" y="31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9" name="Freeform 261">
              <a:extLst>
                <a:ext uri="{FF2B5EF4-FFF2-40B4-BE49-F238E27FC236}">
                  <a16:creationId xmlns:a16="http://schemas.microsoft.com/office/drawing/2014/main" id="{789942E8-95B1-435B-8869-A8C7551D65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4" y="1197"/>
              <a:ext cx="31" cy="57"/>
            </a:xfrm>
            <a:custGeom>
              <a:avLst/>
              <a:gdLst>
                <a:gd name="T0" fmla="*/ 147 w 147"/>
                <a:gd name="T1" fmla="*/ 29 h 273"/>
                <a:gd name="T2" fmla="*/ 147 w 147"/>
                <a:gd name="T3" fmla="*/ 29 h 273"/>
                <a:gd name="T4" fmla="*/ 147 w 147"/>
                <a:gd name="T5" fmla="*/ 39 h 273"/>
                <a:gd name="T6" fmla="*/ 146 w 147"/>
                <a:gd name="T7" fmla="*/ 46 h 273"/>
                <a:gd name="T8" fmla="*/ 144 w 147"/>
                <a:gd name="T9" fmla="*/ 49 h 273"/>
                <a:gd name="T10" fmla="*/ 141 w 147"/>
                <a:gd name="T11" fmla="*/ 51 h 273"/>
                <a:gd name="T12" fmla="*/ 135 w 147"/>
                <a:gd name="T13" fmla="*/ 49 h 273"/>
                <a:gd name="T14" fmla="*/ 128 w 147"/>
                <a:gd name="T15" fmla="*/ 47 h 273"/>
                <a:gd name="T16" fmla="*/ 119 w 147"/>
                <a:gd name="T17" fmla="*/ 45 h 273"/>
                <a:gd name="T18" fmla="*/ 108 w 147"/>
                <a:gd name="T19" fmla="*/ 43 h 273"/>
                <a:gd name="T20" fmla="*/ 94 w 147"/>
                <a:gd name="T21" fmla="*/ 46 h 273"/>
                <a:gd name="T22" fmla="*/ 80 w 147"/>
                <a:gd name="T23" fmla="*/ 55 h 273"/>
                <a:gd name="T24" fmla="*/ 64 w 147"/>
                <a:gd name="T25" fmla="*/ 73 h 273"/>
                <a:gd name="T26" fmla="*/ 46 w 147"/>
                <a:gd name="T27" fmla="*/ 99 h 273"/>
                <a:gd name="T28" fmla="*/ 46 w 147"/>
                <a:gd name="T29" fmla="*/ 264 h 273"/>
                <a:gd name="T30" fmla="*/ 45 w 147"/>
                <a:gd name="T31" fmla="*/ 268 h 273"/>
                <a:gd name="T32" fmla="*/ 42 w 147"/>
                <a:gd name="T33" fmla="*/ 271 h 273"/>
                <a:gd name="T34" fmla="*/ 35 w 147"/>
                <a:gd name="T35" fmla="*/ 272 h 273"/>
                <a:gd name="T36" fmla="*/ 23 w 147"/>
                <a:gd name="T37" fmla="*/ 273 h 273"/>
                <a:gd name="T38" fmla="*/ 12 w 147"/>
                <a:gd name="T39" fmla="*/ 272 h 273"/>
                <a:gd name="T40" fmla="*/ 5 w 147"/>
                <a:gd name="T41" fmla="*/ 271 h 273"/>
                <a:gd name="T42" fmla="*/ 1 w 147"/>
                <a:gd name="T43" fmla="*/ 268 h 273"/>
                <a:gd name="T44" fmla="*/ 0 w 147"/>
                <a:gd name="T45" fmla="*/ 264 h 273"/>
                <a:gd name="T46" fmla="*/ 0 w 147"/>
                <a:gd name="T47" fmla="*/ 12 h 273"/>
                <a:gd name="T48" fmla="*/ 1 w 147"/>
                <a:gd name="T49" fmla="*/ 9 h 273"/>
                <a:gd name="T50" fmla="*/ 5 w 147"/>
                <a:gd name="T51" fmla="*/ 6 h 273"/>
                <a:gd name="T52" fmla="*/ 11 w 147"/>
                <a:gd name="T53" fmla="*/ 4 h 273"/>
                <a:gd name="T54" fmla="*/ 21 w 147"/>
                <a:gd name="T55" fmla="*/ 4 h 273"/>
                <a:gd name="T56" fmla="*/ 32 w 147"/>
                <a:gd name="T57" fmla="*/ 4 h 273"/>
                <a:gd name="T58" fmla="*/ 38 w 147"/>
                <a:gd name="T59" fmla="*/ 6 h 273"/>
                <a:gd name="T60" fmla="*/ 41 w 147"/>
                <a:gd name="T61" fmla="*/ 9 h 273"/>
                <a:gd name="T62" fmla="*/ 42 w 147"/>
                <a:gd name="T63" fmla="*/ 12 h 273"/>
                <a:gd name="T64" fmla="*/ 42 w 147"/>
                <a:gd name="T65" fmla="*/ 49 h 273"/>
                <a:gd name="T66" fmla="*/ 61 w 147"/>
                <a:gd name="T67" fmla="*/ 24 h 273"/>
                <a:gd name="T68" fmla="*/ 79 w 147"/>
                <a:gd name="T69" fmla="*/ 9 h 273"/>
                <a:gd name="T70" fmla="*/ 95 w 147"/>
                <a:gd name="T71" fmla="*/ 2 h 273"/>
                <a:gd name="T72" fmla="*/ 111 w 147"/>
                <a:gd name="T73" fmla="*/ 0 h 273"/>
                <a:gd name="T74" fmla="*/ 119 w 147"/>
                <a:gd name="T75" fmla="*/ 0 h 273"/>
                <a:gd name="T76" fmla="*/ 129 w 147"/>
                <a:gd name="T77" fmla="*/ 2 h 273"/>
                <a:gd name="T78" fmla="*/ 138 w 147"/>
                <a:gd name="T79" fmla="*/ 4 h 273"/>
                <a:gd name="T80" fmla="*/ 144 w 147"/>
                <a:gd name="T81" fmla="*/ 7 h 273"/>
                <a:gd name="T82" fmla="*/ 146 w 147"/>
                <a:gd name="T83" fmla="*/ 10 h 273"/>
                <a:gd name="T84" fmla="*/ 147 w 147"/>
                <a:gd name="T85" fmla="*/ 13 h 273"/>
                <a:gd name="T86" fmla="*/ 147 w 147"/>
                <a:gd name="T87" fmla="*/ 19 h 273"/>
                <a:gd name="T88" fmla="*/ 147 w 147"/>
                <a:gd name="T89" fmla="*/ 29 h 273"/>
                <a:gd name="T90" fmla="*/ 147 w 147"/>
                <a:gd name="T91" fmla="*/ 29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7" h="273">
                  <a:moveTo>
                    <a:pt x="147" y="29"/>
                  </a:moveTo>
                  <a:lnTo>
                    <a:pt x="147" y="29"/>
                  </a:lnTo>
                  <a:cubicBezTo>
                    <a:pt x="147" y="33"/>
                    <a:pt x="147" y="36"/>
                    <a:pt x="147" y="39"/>
                  </a:cubicBezTo>
                  <a:cubicBezTo>
                    <a:pt x="147" y="42"/>
                    <a:pt x="147" y="44"/>
                    <a:pt x="146" y="46"/>
                  </a:cubicBezTo>
                  <a:cubicBezTo>
                    <a:pt x="146" y="47"/>
                    <a:pt x="145" y="49"/>
                    <a:pt x="144" y="49"/>
                  </a:cubicBezTo>
                  <a:cubicBezTo>
                    <a:pt x="143" y="50"/>
                    <a:pt x="142" y="51"/>
                    <a:pt x="141" y="51"/>
                  </a:cubicBezTo>
                  <a:cubicBezTo>
                    <a:pt x="139" y="51"/>
                    <a:pt x="137" y="50"/>
                    <a:pt x="135" y="49"/>
                  </a:cubicBezTo>
                  <a:cubicBezTo>
                    <a:pt x="133" y="49"/>
                    <a:pt x="130" y="48"/>
                    <a:pt x="128" y="47"/>
                  </a:cubicBezTo>
                  <a:cubicBezTo>
                    <a:pt x="125" y="46"/>
                    <a:pt x="122" y="45"/>
                    <a:pt x="119" y="45"/>
                  </a:cubicBezTo>
                  <a:cubicBezTo>
                    <a:pt x="115" y="44"/>
                    <a:pt x="112" y="43"/>
                    <a:pt x="108" y="43"/>
                  </a:cubicBezTo>
                  <a:cubicBezTo>
                    <a:pt x="103" y="43"/>
                    <a:pt x="99" y="44"/>
                    <a:pt x="94" y="46"/>
                  </a:cubicBezTo>
                  <a:cubicBezTo>
                    <a:pt x="90" y="48"/>
                    <a:pt x="85" y="51"/>
                    <a:pt x="80" y="55"/>
                  </a:cubicBezTo>
                  <a:cubicBezTo>
                    <a:pt x="75" y="60"/>
                    <a:pt x="70" y="65"/>
                    <a:pt x="64" y="73"/>
                  </a:cubicBezTo>
                  <a:cubicBezTo>
                    <a:pt x="59" y="80"/>
                    <a:pt x="53" y="88"/>
                    <a:pt x="46" y="99"/>
                  </a:cubicBezTo>
                  <a:lnTo>
                    <a:pt x="46" y="264"/>
                  </a:lnTo>
                  <a:cubicBezTo>
                    <a:pt x="46" y="266"/>
                    <a:pt x="46" y="267"/>
                    <a:pt x="45" y="268"/>
                  </a:cubicBezTo>
                  <a:cubicBezTo>
                    <a:pt x="45" y="269"/>
                    <a:pt x="43" y="270"/>
                    <a:pt x="42" y="271"/>
                  </a:cubicBezTo>
                  <a:cubicBezTo>
                    <a:pt x="40" y="271"/>
                    <a:pt x="38" y="272"/>
                    <a:pt x="35" y="272"/>
                  </a:cubicBezTo>
                  <a:cubicBezTo>
                    <a:pt x="32" y="273"/>
                    <a:pt x="28" y="273"/>
                    <a:pt x="23" y="273"/>
                  </a:cubicBezTo>
                  <a:cubicBezTo>
                    <a:pt x="19" y="273"/>
                    <a:pt x="15" y="273"/>
                    <a:pt x="12" y="272"/>
                  </a:cubicBezTo>
                  <a:cubicBezTo>
                    <a:pt x="9" y="272"/>
                    <a:pt x="7" y="271"/>
                    <a:pt x="5" y="271"/>
                  </a:cubicBezTo>
                  <a:cubicBezTo>
                    <a:pt x="3" y="270"/>
                    <a:pt x="2" y="269"/>
                    <a:pt x="1" y="268"/>
                  </a:cubicBezTo>
                  <a:cubicBezTo>
                    <a:pt x="1" y="267"/>
                    <a:pt x="0" y="266"/>
                    <a:pt x="0" y="264"/>
                  </a:cubicBezTo>
                  <a:lnTo>
                    <a:pt x="0" y="12"/>
                  </a:lnTo>
                  <a:cubicBezTo>
                    <a:pt x="0" y="11"/>
                    <a:pt x="1" y="10"/>
                    <a:pt x="1" y="9"/>
                  </a:cubicBezTo>
                  <a:cubicBezTo>
                    <a:pt x="2" y="8"/>
                    <a:pt x="3" y="7"/>
                    <a:pt x="5" y="6"/>
                  </a:cubicBezTo>
                  <a:cubicBezTo>
                    <a:pt x="6" y="5"/>
                    <a:pt x="8" y="4"/>
                    <a:pt x="11" y="4"/>
                  </a:cubicBezTo>
                  <a:cubicBezTo>
                    <a:pt x="14" y="4"/>
                    <a:pt x="17" y="4"/>
                    <a:pt x="21" y="4"/>
                  </a:cubicBezTo>
                  <a:cubicBezTo>
                    <a:pt x="25" y="4"/>
                    <a:pt x="29" y="4"/>
                    <a:pt x="32" y="4"/>
                  </a:cubicBezTo>
                  <a:cubicBezTo>
                    <a:pt x="34" y="4"/>
                    <a:pt x="36" y="5"/>
                    <a:pt x="38" y="6"/>
                  </a:cubicBezTo>
                  <a:cubicBezTo>
                    <a:pt x="39" y="7"/>
                    <a:pt x="40" y="8"/>
                    <a:pt x="41" y="9"/>
                  </a:cubicBezTo>
                  <a:cubicBezTo>
                    <a:pt x="42" y="10"/>
                    <a:pt x="42" y="11"/>
                    <a:pt x="42" y="12"/>
                  </a:cubicBezTo>
                  <a:lnTo>
                    <a:pt x="42" y="49"/>
                  </a:lnTo>
                  <a:cubicBezTo>
                    <a:pt x="49" y="39"/>
                    <a:pt x="55" y="31"/>
                    <a:pt x="61" y="24"/>
                  </a:cubicBezTo>
                  <a:cubicBezTo>
                    <a:pt x="68" y="18"/>
                    <a:pt x="73" y="13"/>
                    <a:pt x="79" y="9"/>
                  </a:cubicBezTo>
                  <a:cubicBezTo>
                    <a:pt x="84" y="6"/>
                    <a:pt x="89" y="3"/>
                    <a:pt x="95" y="2"/>
                  </a:cubicBezTo>
                  <a:cubicBezTo>
                    <a:pt x="100" y="0"/>
                    <a:pt x="105" y="0"/>
                    <a:pt x="111" y="0"/>
                  </a:cubicBezTo>
                  <a:cubicBezTo>
                    <a:pt x="113" y="0"/>
                    <a:pt x="116" y="0"/>
                    <a:pt x="119" y="0"/>
                  </a:cubicBezTo>
                  <a:cubicBezTo>
                    <a:pt x="122" y="0"/>
                    <a:pt x="125" y="1"/>
                    <a:pt x="129" y="2"/>
                  </a:cubicBezTo>
                  <a:cubicBezTo>
                    <a:pt x="132" y="2"/>
                    <a:pt x="135" y="3"/>
                    <a:pt x="138" y="4"/>
                  </a:cubicBezTo>
                  <a:cubicBezTo>
                    <a:pt x="141" y="5"/>
                    <a:pt x="142" y="6"/>
                    <a:pt x="144" y="7"/>
                  </a:cubicBezTo>
                  <a:cubicBezTo>
                    <a:pt x="145" y="8"/>
                    <a:pt x="145" y="9"/>
                    <a:pt x="146" y="10"/>
                  </a:cubicBezTo>
                  <a:cubicBezTo>
                    <a:pt x="146" y="11"/>
                    <a:pt x="147" y="12"/>
                    <a:pt x="147" y="13"/>
                  </a:cubicBezTo>
                  <a:cubicBezTo>
                    <a:pt x="147" y="14"/>
                    <a:pt x="147" y="16"/>
                    <a:pt x="147" y="19"/>
                  </a:cubicBezTo>
                  <a:cubicBezTo>
                    <a:pt x="147" y="21"/>
                    <a:pt x="147" y="25"/>
                    <a:pt x="147" y="29"/>
                  </a:cubicBezTo>
                  <a:lnTo>
                    <a:pt x="147" y="2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20" name="Freeform 262">
              <a:extLst>
                <a:ext uri="{FF2B5EF4-FFF2-40B4-BE49-F238E27FC236}">
                  <a16:creationId xmlns:a16="http://schemas.microsoft.com/office/drawing/2014/main" id="{BDD4923F-A273-48A8-A5F0-7B07321B2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" y="1197"/>
              <a:ext cx="45" cy="58"/>
            </a:xfrm>
            <a:custGeom>
              <a:avLst/>
              <a:gdLst>
                <a:gd name="T0" fmla="*/ 217 w 217"/>
                <a:gd name="T1" fmla="*/ 260 h 272"/>
                <a:gd name="T2" fmla="*/ 217 w 217"/>
                <a:gd name="T3" fmla="*/ 260 h 272"/>
                <a:gd name="T4" fmla="*/ 216 w 217"/>
                <a:gd name="T5" fmla="*/ 264 h 272"/>
                <a:gd name="T6" fmla="*/ 213 w 217"/>
                <a:gd name="T7" fmla="*/ 267 h 272"/>
                <a:gd name="T8" fmla="*/ 206 w 217"/>
                <a:gd name="T9" fmla="*/ 268 h 272"/>
                <a:gd name="T10" fmla="*/ 196 w 217"/>
                <a:gd name="T11" fmla="*/ 269 h 272"/>
                <a:gd name="T12" fmla="*/ 186 w 217"/>
                <a:gd name="T13" fmla="*/ 268 h 272"/>
                <a:gd name="T14" fmla="*/ 179 w 217"/>
                <a:gd name="T15" fmla="*/ 267 h 272"/>
                <a:gd name="T16" fmla="*/ 176 w 217"/>
                <a:gd name="T17" fmla="*/ 264 h 272"/>
                <a:gd name="T18" fmla="*/ 175 w 217"/>
                <a:gd name="T19" fmla="*/ 260 h 272"/>
                <a:gd name="T20" fmla="*/ 175 w 217"/>
                <a:gd name="T21" fmla="*/ 227 h 272"/>
                <a:gd name="T22" fmla="*/ 133 w 217"/>
                <a:gd name="T23" fmla="*/ 262 h 272"/>
                <a:gd name="T24" fmla="*/ 90 w 217"/>
                <a:gd name="T25" fmla="*/ 272 h 272"/>
                <a:gd name="T26" fmla="*/ 48 w 217"/>
                <a:gd name="T27" fmla="*/ 264 h 272"/>
                <a:gd name="T28" fmla="*/ 20 w 217"/>
                <a:gd name="T29" fmla="*/ 241 h 272"/>
                <a:gd name="T30" fmla="*/ 5 w 217"/>
                <a:gd name="T31" fmla="*/ 208 h 272"/>
                <a:gd name="T32" fmla="*/ 0 w 217"/>
                <a:gd name="T33" fmla="*/ 161 h 272"/>
                <a:gd name="T34" fmla="*/ 0 w 217"/>
                <a:gd name="T35" fmla="*/ 8 h 272"/>
                <a:gd name="T36" fmla="*/ 1 w 217"/>
                <a:gd name="T37" fmla="*/ 5 h 272"/>
                <a:gd name="T38" fmla="*/ 5 w 217"/>
                <a:gd name="T39" fmla="*/ 2 h 272"/>
                <a:gd name="T40" fmla="*/ 12 w 217"/>
                <a:gd name="T41" fmla="*/ 0 h 272"/>
                <a:gd name="T42" fmla="*/ 23 w 217"/>
                <a:gd name="T43" fmla="*/ 0 h 272"/>
                <a:gd name="T44" fmla="*/ 34 w 217"/>
                <a:gd name="T45" fmla="*/ 0 h 272"/>
                <a:gd name="T46" fmla="*/ 41 w 217"/>
                <a:gd name="T47" fmla="*/ 2 h 272"/>
                <a:gd name="T48" fmla="*/ 45 w 217"/>
                <a:gd name="T49" fmla="*/ 5 h 272"/>
                <a:gd name="T50" fmla="*/ 46 w 217"/>
                <a:gd name="T51" fmla="*/ 8 h 272"/>
                <a:gd name="T52" fmla="*/ 46 w 217"/>
                <a:gd name="T53" fmla="*/ 155 h 272"/>
                <a:gd name="T54" fmla="*/ 50 w 217"/>
                <a:gd name="T55" fmla="*/ 190 h 272"/>
                <a:gd name="T56" fmla="*/ 59 w 217"/>
                <a:gd name="T57" fmla="*/ 213 h 272"/>
                <a:gd name="T58" fmla="*/ 76 w 217"/>
                <a:gd name="T59" fmla="*/ 228 h 272"/>
                <a:gd name="T60" fmla="*/ 100 w 217"/>
                <a:gd name="T61" fmla="*/ 233 h 272"/>
                <a:gd name="T62" fmla="*/ 134 w 217"/>
                <a:gd name="T63" fmla="*/ 220 h 272"/>
                <a:gd name="T64" fmla="*/ 171 w 217"/>
                <a:gd name="T65" fmla="*/ 184 h 272"/>
                <a:gd name="T66" fmla="*/ 171 w 217"/>
                <a:gd name="T67" fmla="*/ 8 h 272"/>
                <a:gd name="T68" fmla="*/ 172 w 217"/>
                <a:gd name="T69" fmla="*/ 5 h 272"/>
                <a:gd name="T70" fmla="*/ 175 w 217"/>
                <a:gd name="T71" fmla="*/ 2 h 272"/>
                <a:gd name="T72" fmla="*/ 182 w 217"/>
                <a:gd name="T73" fmla="*/ 0 h 272"/>
                <a:gd name="T74" fmla="*/ 194 w 217"/>
                <a:gd name="T75" fmla="*/ 0 h 272"/>
                <a:gd name="T76" fmla="*/ 205 w 217"/>
                <a:gd name="T77" fmla="*/ 0 h 272"/>
                <a:gd name="T78" fmla="*/ 212 w 217"/>
                <a:gd name="T79" fmla="*/ 2 h 272"/>
                <a:gd name="T80" fmla="*/ 216 w 217"/>
                <a:gd name="T81" fmla="*/ 5 h 272"/>
                <a:gd name="T82" fmla="*/ 217 w 217"/>
                <a:gd name="T83" fmla="*/ 8 h 272"/>
                <a:gd name="T84" fmla="*/ 217 w 217"/>
                <a:gd name="T85" fmla="*/ 26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7" h="272">
                  <a:moveTo>
                    <a:pt x="217" y="260"/>
                  </a:moveTo>
                  <a:lnTo>
                    <a:pt x="217" y="260"/>
                  </a:lnTo>
                  <a:cubicBezTo>
                    <a:pt x="217" y="262"/>
                    <a:pt x="217" y="263"/>
                    <a:pt x="216" y="264"/>
                  </a:cubicBezTo>
                  <a:cubicBezTo>
                    <a:pt x="215" y="265"/>
                    <a:pt x="214" y="266"/>
                    <a:pt x="213" y="267"/>
                  </a:cubicBezTo>
                  <a:cubicBezTo>
                    <a:pt x="211" y="267"/>
                    <a:pt x="209" y="268"/>
                    <a:pt x="206" y="268"/>
                  </a:cubicBezTo>
                  <a:cubicBezTo>
                    <a:pt x="203" y="269"/>
                    <a:pt x="200" y="269"/>
                    <a:pt x="196" y="269"/>
                  </a:cubicBezTo>
                  <a:cubicBezTo>
                    <a:pt x="192" y="269"/>
                    <a:pt x="188" y="269"/>
                    <a:pt x="186" y="268"/>
                  </a:cubicBezTo>
                  <a:cubicBezTo>
                    <a:pt x="183" y="268"/>
                    <a:pt x="181" y="267"/>
                    <a:pt x="179" y="267"/>
                  </a:cubicBezTo>
                  <a:cubicBezTo>
                    <a:pt x="178" y="266"/>
                    <a:pt x="176" y="265"/>
                    <a:pt x="176" y="264"/>
                  </a:cubicBezTo>
                  <a:cubicBezTo>
                    <a:pt x="175" y="263"/>
                    <a:pt x="175" y="262"/>
                    <a:pt x="175" y="260"/>
                  </a:cubicBezTo>
                  <a:lnTo>
                    <a:pt x="175" y="227"/>
                  </a:lnTo>
                  <a:cubicBezTo>
                    <a:pt x="161" y="243"/>
                    <a:pt x="147" y="254"/>
                    <a:pt x="133" y="262"/>
                  </a:cubicBezTo>
                  <a:cubicBezTo>
                    <a:pt x="119" y="269"/>
                    <a:pt x="104" y="272"/>
                    <a:pt x="90" y="272"/>
                  </a:cubicBezTo>
                  <a:cubicBezTo>
                    <a:pt x="73" y="272"/>
                    <a:pt x="59" y="270"/>
                    <a:pt x="48" y="264"/>
                  </a:cubicBezTo>
                  <a:cubicBezTo>
                    <a:pt x="36" y="258"/>
                    <a:pt x="27" y="251"/>
                    <a:pt x="20" y="241"/>
                  </a:cubicBezTo>
                  <a:cubicBezTo>
                    <a:pt x="13" y="232"/>
                    <a:pt x="8" y="220"/>
                    <a:pt x="5" y="208"/>
                  </a:cubicBezTo>
                  <a:cubicBezTo>
                    <a:pt x="1" y="195"/>
                    <a:pt x="0" y="179"/>
                    <a:pt x="0" y="161"/>
                  </a:cubicBezTo>
                  <a:lnTo>
                    <a:pt x="0" y="8"/>
                  </a:lnTo>
                  <a:cubicBezTo>
                    <a:pt x="0" y="7"/>
                    <a:pt x="0" y="6"/>
                    <a:pt x="1" y="5"/>
                  </a:cubicBezTo>
                  <a:cubicBezTo>
                    <a:pt x="2" y="4"/>
                    <a:pt x="3" y="3"/>
                    <a:pt x="5" y="2"/>
                  </a:cubicBezTo>
                  <a:cubicBezTo>
                    <a:pt x="7" y="1"/>
                    <a:pt x="9" y="0"/>
                    <a:pt x="12" y="0"/>
                  </a:cubicBezTo>
                  <a:cubicBezTo>
                    <a:pt x="15" y="0"/>
                    <a:pt x="19" y="0"/>
                    <a:pt x="23" y="0"/>
                  </a:cubicBezTo>
                  <a:cubicBezTo>
                    <a:pt x="28" y="0"/>
                    <a:pt x="31" y="0"/>
                    <a:pt x="34" y="0"/>
                  </a:cubicBezTo>
                  <a:cubicBezTo>
                    <a:pt x="37" y="0"/>
                    <a:pt x="40" y="1"/>
                    <a:pt x="41" y="2"/>
                  </a:cubicBezTo>
                  <a:cubicBezTo>
                    <a:pt x="43" y="3"/>
                    <a:pt x="44" y="4"/>
                    <a:pt x="45" y="5"/>
                  </a:cubicBezTo>
                  <a:cubicBezTo>
                    <a:pt x="46" y="6"/>
                    <a:pt x="46" y="7"/>
                    <a:pt x="46" y="8"/>
                  </a:cubicBezTo>
                  <a:lnTo>
                    <a:pt x="46" y="155"/>
                  </a:lnTo>
                  <a:cubicBezTo>
                    <a:pt x="46" y="170"/>
                    <a:pt x="47" y="182"/>
                    <a:pt x="50" y="190"/>
                  </a:cubicBezTo>
                  <a:cubicBezTo>
                    <a:pt x="52" y="199"/>
                    <a:pt x="55" y="207"/>
                    <a:pt x="59" y="213"/>
                  </a:cubicBezTo>
                  <a:cubicBezTo>
                    <a:pt x="64" y="219"/>
                    <a:pt x="69" y="224"/>
                    <a:pt x="76" y="228"/>
                  </a:cubicBezTo>
                  <a:cubicBezTo>
                    <a:pt x="83" y="231"/>
                    <a:pt x="91" y="233"/>
                    <a:pt x="100" y="233"/>
                  </a:cubicBezTo>
                  <a:cubicBezTo>
                    <a:pt x="111" y="233"/>
                    <a:pt x="123" y="229"/>
                    <a:pt x="134" y="220"/>
                  </a:cubicBezTo>
                  <a:cubicBezTo>
                    <a:pt x="146" y="212"/>
                    <a:pt x="158" y="200"/>
                    <a:pt x="171" y="184"/>
                  </a:cubicBezTo>
                  <a:lnTo>
                    <a:pt x="171" y="8"/>
                  </a:lnTo>
                  <a:cubicBezTo>
                    <a:pt x="171" y="7"/>
                    <a:pt x="171" y="6"/>
                    <a:pt x="172" y="5"/>
                  </a:cubicBezTo>
                  <a:cubicBezTo>
                    <a:pt x="172" y="4"/>
                    <a:pt x="173" y="3"/>
                    <a:pt x="175" y="2"/>
                  </a:cubicBezTo>
                  <a:cubicBezTo>
                    <a:pt x="177" y="1"/>
                    <a:pt x="180" y="0"/>
                    <a:pt x="182" y="0"/>
                  </a:cubicBezTo>
                  <a:cubicBezTo>
                    <a:pt x="185" y="0"/>
                    <a:pt x="189" y="0"/>
                    <a:pt x="194" y="0"/>
                  </a:cubicBezTo>
                  <a:cubicBezTo>
                    <a:pt x="198" y="0"/>
                    <a:pt x="202" y="0"/>
                    <a:pt x="205" y="0"/>
                  </a:cubicBezTo>
                  <a:cubicBezTo>
                    <a:pt x="208" y="0"/>
                    <a:pt x="210" y="1"/>
                    <a:pt x="212" y="2"/>
                  </a:cubicBezTo>
                  <a:cubicBezTo>
                    <a:pt x="214" y="3"/>
                    <a:pt x="215" y="4"/>
                    <a:pt x="216" y="5"/>
                  </a:cubicBezTo>
                  <a:cubicBezTo>
                    <a:pt x="217" y="6"/>
                    <a:pt x="217" y="7"/>
                    <a:pt x="217" y="8"/>
                  </a:cubicBezTo>
                  <a:lnTo>
                    <a:pt x="217" y="26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21" name="Freeform 263">
              <a:extLst>
                <a:ext uri="{FF2B5EF4-FFF2-40B4-BE49-F238E27FC236}">
                  <a16:creationId xmlns:a16="http://schemas.microsoft.com/office/drawing/2014/main" id="{607D3F5D-4C97-4DFA-84B9-436907B5A4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5" y="1197"/>
              <a:ext cx="42" cy="58"/>
            </a:xfrm>
            <a:custGeom>
              <a:avLst/>
              <a:gdLst>
                <a:gd name="T0" fmla="*/ 199 w 199"/>
                <a:gd name="T1" fmla="*/ 226 h 276"/>
                <a:gd name="T2" fmla="*/ 199 w 199"/>
                <a:gd name="T3" fmla="*/ 226 h 276"/>
                <a:gd name="T4" fmla="*/ 199 w 199"/>
                <a:gd name="T5" fmla="*/ 234 h 276"/>
                <a:gd name="T6" fmla="*/ 198 w 199"/>
                <a:gd name="T7" fmla="*/ 240 h 276"/>
                <a:gd name="T8" fmla="*/ 196 w 199"/>
                <a:gd name="T9" fmla="*/ 244 h 276"/>
                <a:gd name="T10" fmla="*/ 191 w 199"/>
                <a:gd name="T11" fmla="*/ 249 h 276"/>
                <a:gd name="T12" fmla="*/ 179 w 199"/>
                <a:gd name="T13" fmla="*/ 258 h 276"/>
                <a:gd name="T14" fmla="*/ 161 w 199"/>
                <a:gd name="T15" fmla="*/ 267 h 276"/>
                <a:gd name="T16" fmla="*/ 138 w 199"/>
                <a:gd name="T17" fmla="*/ 274 h 276"/>
                <a:gd name="T18" fmla="*/ 112 w 199"/>
                <a:gd name="T19" fmla="*/ 276 h 276"/>
                <a:gd name="T20" fmla="*/ 64 w 199"/>
                <a:gd name="T21" fmla="*/ 268 h 276"/>
                <a:gd name="T22" fmla="*/ 29 w 199"/>
                <a:gd name="T23" fmla="*/ 241 h 276"/>
                <a:gd name="T24" fmla="*/ 8 w 199"/>
                <a:gd name="T25" fmla="*/ 199 h 276"/>
                <a:gd name="T26" fmla="*/ 0 w 199"/>
                <a:gd name="T27" fmla="*/ 141 h 276"/>
                <a:gd name="T28" fmla="*/ 9 w 199"/>
                <a:gd name="T29" fmla="*/ 77 h 276"/>
                <a:gd name="T30" fmla="*/ 34 w 199"/>
                <a:gd name="T31" fmla="*/ 34 h 276"/>
                <a:gd name="T32" fmla="*/ 71 w 199"/>
                <a:gd name="T33" fmla="*/ 8 h 276"/>
                <a:gd name="T34" fmla="*/ 118 w 199"/>
                <a:gd name="T35" fmla="*/ 0 h 276"/>
                <a:gd name="T36" fmla="*/ 141 w 199"/>
                <a:gd name="T37" fmla="*/ 2 h 276"/>
                <a:gd name="T38" fmla="*/ 162 w 199"/>
                <a:gd name="T39" fmla="*/ 8 h 276"/>
                <a:gd name="T40" fmla="*/ 179 w 199"/>
                <a:gd name="T41" fmla="*/ 17 h 276"/>
                <a:gd name="T42" fmla="*/ 190 w 199"/>
                <a:gd name="T43" fmla="*/ 25 h 276"/>
                <a:gd name="T44" fmla="*/ 194 w 199"/>
                <a:gd name="T45" fmla="*/ 30 h 276"/>
                <a:gd name="T46" fmla="*/ 196 w 199"/>
                <a:gd name="T47" fmla="*/ 35 h 276"/>
                <a:gd name="T48" fmla="*/ 197 w 199"/>
                <a:gd name="T49" fmla="*/ 41 h 276"/>
                <a:gd name="T50" fmla="*/ 198 w 199"/>
                <a:gd name="T51" fmla="*/ 49 h 276"/>
                <a:gd name="T52" fmla="*/ 195 w 199"/>
                <a:gd name="T53" fmla="*/ 64 h 276"/>
                <a:gd name="T54" fmla="*/ 189 w 199"/>
                <a:gd name="T55" fmla="*/ 69 h 276"/>
                <a:gd name="T56" fmla="*/ 179 w 199"/>
                <a:gd name="T57" fmla="*/ 64 h 276"/>
                <a:gd name="T58" fmla="*/ 165 w 199"/>
                <a:gd name="T59" fmla="*/ 54 h 276"/>
                <a:gd name="T60" fmla="*/ 145 w 199"/>
                <a:gd name="T61" fmla="*/ 44 h 276"/>
                <a:gd name="T62" fmla="*/ 117 w 199"/>
                <a:gd name="T63" fmla="*/ 39 h 276"/>
                <a:gd name="T64" fmla="*/ 66 w 199"/>
                <a:gd name="T65" fmla="*/ 65 h 276"/>
                <a:gd name="T66" fmla="*/ 48 w 199"/>
                <a:gd name="T67" fmla="*/ 139 h 276"/>
                <a:gd name="T68" fmla="*/ 53 w 199"/>
                <a:gd name="T69" fmla="*/ 181 h 276"/>
                <a:gd name="T70" fmla="*/ 66 w 199"/>
                <a:gd name="T71" fmla="*/ 212 h 276"/>
                <a:gd name="T72" fmla="*/ 88 w 199"/>
                <a:gd name="T73" fmla="*/ 230 h 276"/>
                <a:gd name="T74" fmla="*/ 118 w 199"/>
                <a:gd name="T75" fmla="*/ 236 h 276"/>
                <a:gd name="T76" fmla="*/ 146 w 199"/>
                <a:gd name="T77" fmla="*/ 231 h 276"/>
                <a:gd name="T78" fmla="*/ 167 w 199"/>
                <a:gd name="T79" fmla="*/ 220 h 276"/>
                <a:gd name="T80" fmla="*/ 182 w 199"/>
                <a:gd name="T81" fmla="*/ 209 h 276"/>
                <a:gd name="T82" fmla="*/ 191 w 199"/>
                <a:gd name="T83" fmla="*/ 205 h 276"/>
                <a:gd name="T84" fmla="*/ 195 w 199"/>
                <a:gd name="T85" fmla="*/ 206 h 276"/>
                <a:gd name="T86" fmla="*/ 197 w 199"/>
                <a:gd name="T87" fmla="*/ 209 h 276"/>
                <a:gd name="T88" fmla="*/ 198 w 199"/>
                <a:gd name="T89" fmla="*/ 216 h 276"/>
                <a:gd name="T90" fmla="*/ 199 w 199"/>
                <a:gd name="T91" fmla="*/ 226 h 276"/>
                <a:gd name="T92" fmla="*/ 199 w 199"/>
                <a:gd name="T93" fmla="*/ 22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9" h="276">
                  <a:moveTo>
                    <a:pt x="199" y="226"/>
                  </a:moveTo>
                  <a:lnTo>
                    <a:pt x="199" y="226"/>
                  </a:lnTo>
                  <a:cubicBezTo>
                    <a:pt x="199" y="229"/>
                    <a:pt x="199" y="232"/>
                    <a:pt x="199" y="234"/>
                  </a:cubicBezTo>
                  <a:cubicBezTo>
                    <a:pt x="198" y="236"/>
                    <a:pt x="198" y="238"/>
                    <a:pt x="198" y="240"/>
                  </a:cubicBezTo>
                  <a:cubicBezTo>
                    <a:pt x="197" y="242"/>
                    <a:pt x="197" y="243"/>
                    <a:pt x="196" y="244"/>
                  </a:cubicBezTo>
                  <a:cubicBezTo>
                    <a:pt x="195" y="245"/>
                    <a:pt x="194" y="247"/>
                    <a:pt x="191" y="249"/>
                  </a:cubicBezTo>
                  <a:cubicBezTo>
                    <a:pt x="189" y="252"/>
                    <a:pt x="185" y="255"/>
                    <a:pt x="179" y="258"/>
                  </a:cubicBezTo>
                  <a:cubicBezTo>
                    <a:pt x="174" y="262"/>
                    <a:pt x="168" y="265"/>
                    <a:pt x="161" y="267"/>
                  </a:cubicBezTo>
                  <a:cubicBezTo>
                    <a:pt x="154" y="270"/>
                    <a:pt x="146" y="272"/>
                    <a:pt x="138" y="274"/>
                  </a:cubicBezTo>
                  <a:cubicBezTo>
                    <a:pt x="130" y="276"/>
                    <a:pt x="121" y="276"/>
                    <a:pt x="112" y="276"/>
                  </a:cubicBezTo>
                  <a:cubicBezTo>
                    <a:pt x="94" y="276"/>
                    <a:pt x="78" y="273"/>
                    <a:pt x="64" y="268"/>
                  </a:cubicBezTo>
                  <a:cubicBezTo>
                    <a:pt x="50" y="262"/>
                    <a:pt x="39" y="253"/>
                    <a:pt x="29" y="241"/>
                  </a:cubicBezTo>
                  <a:cubicBezTo>
                    <a:pt x="20" y="230"/>
                    <a:pt x="12" y="216"/>
                    <a:pt x="8" y="199"/>
                  </a:cubicBezTo>
                  <a:cubicBezTo>
                    <a:pt x="3" y="182"/>
                    <a:pt x="0" y="163"/>
                    <a:pt x="0" y="141"/>
                  </a:cubicBezTo>
                  <a:cubicBezTo>
                    <a:pt x="0" y="117"/>
                    <a:pt x="3" y="95"/>
                    <a:pt x="9" y="77"/>
                  </a:cubicBezTo>
                  <a:cubicBezTo>
                    <a:pt x="15" y="60"/>
                    <a:pt x="24" y="45"/>
                    <a:pt x="34" y="34"/>
                  </a:cubicBezTo>
                  <a:cubicBezTo>
                    <a:pt x="45" y="22"/>
                    <a:pt x="57" y="14"/>
                    <a:pt x="71" y="8"/>
                  </a:cubicBezTo>
                  <a:cubicBezTo>
                    <a:pt x="86" y="3"/>
                    <a:pt x="101" y="0"/>
                    <a:pt x="118" y="0"/>
                  </a:cubicBezTo>
                  <a:cubicBezTo>
                    <a:pt x="126" y="0"/>
                    <a:pt x="133" y="1"/>
                    <a:pt x="141" y="2"/>
                  </a:cubicBezTo>
                  <a:cubicBezTo>
                    <a:pt x="149" y="4"/>
                    <a:pt x="156" y="6"/>
                    <a:pt x="162" y="8"/>
                  </a:cubicBezTo>
                  <a:cubicBezTo>
                    <a:pt x="168" y="11"/>
                    <a:pt x="174" y="13"/>
                    <a:pt x="179" y="17"/>
                  </a:cubicBezTo>
                  <a:cubicBezTo>
                    <a:pt x="184" y="20"/>
                    <a:pt x="187" y="22"/>
                    <a:pt x="190" y="25"/>
                  </a:cubicBezTo>
                  <a:cubicBezTo>
                    <a:pt x="192" y="27"/>
                    <a:pt x="193" y="29"/>
                    <a:pt x="194" y="30"/>
                  </a:cubicBezTo>
                  <a:cubicBezTo>
                    <a:pt x="195" y="31"/>
                    <a:pt x="196" y="33"/>
                    <a:pt x="196" y="35"/>
                  </a:cubicBezTo>
                  <a:cubicBezTo>
                    <a:pt x="197" y="36"/>
                    <a:pt x="197" y="38"/>
                    <a:pt x="197" y="41"/>
                  </a:cubicBezTo>
                  <a:cubicBezTo>
                    <a:pt x="198" y="43"/>
                    <a:pt x="198" y="46"/>
                    <a:pt x="198" y="49"/>
                  </a:cubicBezTo>
                  <a:cubicBezTo>
                    <a:pt x="198" y="56"/>
                    <a:pt x="197" y="61"/>
                    <a:pt x="195" y="64"/>
                  </a:cubicBezTo>
                  <a:cubicBezTo>
                    <a:pt x="193" y="67"/>
                    <a:pt x="191" y="69"/>
                    <a:pt x="189" y="69"/>
                  </a:cubicBezTo>
                  <a:cubicBezTo>
                    <a:pt x="186" y="69"/>
                    <a:pt x="183" y="67"/>
                    <a:pt x="179" y="64"/>
                  </a:cubicBezTo>
                  <a:cubicBezTo>
                    <a:pt x="176" y="61"/>
                    <a:pt x="171" y="58"/>
                    <a:pt x="165" y="54"/>
                  </a:cubicBezTo>
                  <a:cubicBezTo>
                    <a:pt x="160" y="50"/>
                    <a:pt x="153" y="47"/>
                    <a:pt x="145" y="44"/>
                  </a:cubicBezTo>
                  <a:cubicBezTo>
                    <a:pt x="137" y="40"/>
                    <a:pt x="128" y="39"/>
                    <a:pt x="117" y="39"/>
                  </a:cubicBezTo>
                  <a:cubicBezTo>
                    <a:pt x="95" y="39"/>
                    <a:pt x="78" y="47"/>
                    <a:pt x="66" y="65"/>
                  </a:cubicBezTo>
                  <a:cubicBezTo>
                    <a:pt x="54" y="82"/>
                    <a:pt x="48" y="106"/>
                    <a:pt x="48" y="139"/>
                  </a:cubicBezTo>
                  <a:cubicBezTo>
                    <a:pt x="48" y="155"/>
                    <a:pt x="50" y="169"/>
                    <a:pt x="53" y="181"/>
                  </a:cubicBezTo>
                  <a:cubicBezTo>
                    <a:pt x="56" y="194"/>
                    <a:pt x="60" y="204"/>
                    <a:pt x="66" y="212"/>
                  </a:cubicBezTo>
                  <a:cubicBezTo>
                    <a:pt x="72" y="220"/>
                    <a:pt x="80" y="226"/>
                    <a:pt x="88" y="230"/>
                  </a:cubicBezTo>
                  <a:cubicBezTo>
                    <a:pt x="97" y="234"/>
                    <a:pt x="107" y="236"/>
                    <a:pt x="118" y="236"/>
                  </a:cubicBezTo>
                  <a:cubicBezTo>
                    <a:pt x="129" y="236"/>
                    <a:pt x="138" y="235"/>
                    <a:pt x="146" y="231"/>
                  </a:cubicBezTo>
                  <a:cubicBezTo>
                    <a:pt x="154" y="228"/>
                    <a:pt x="161" y="224"/>
                    <a:pt x="167" y="220"/>
                  </a:cubicBezTo>
                  <a:cubicBezTo>
                    <a:pt x="173" y="216"/>
                    <a:pt x="178" y="213"/>
                    <a:pt x="182" y="209"/>
                  </a:cubicBezTo>
                  <a:cubicBezTo>
                    <a:pt x="186" y="206"/>
                    <a:pt x="189" y="205"/>
                    <a:pt x="191" y="205"/>
                  </a:cubicBezTo>
                  <a:cubicBezTo>
                    <a:pt x="193" y="205"/>
                    <a:pt x="194" y="205"/>
                    <a:pt x="195" y="206"/>
                  </a:cubicBezTo>
                  <a:cubicBezTo>
                    <a:pt x="196" y="206"/>
                    <a:pt x="196" y="208"/>
                    <a:pt x="197" y="209"/>
                  </a:cubicBezTo>
                  <a:cubicBezTo>
                    <a:pt x="198" y="211"/>
                    <a:pt x="198" y="213"/>
                    <a:pt x="198" y="216"/>
                  </a:cubicBezTo>
                  <a:cubicBezTo>
                    <a:pt x="199" y="219"/>
                    <a:pt x="199" y="222"/>
                    <a:pt x="199" y="226"/>
                  </a:cubicBezTo>
                  <a:lnTo>
                    <a:pt x="199" y="22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22" name="Freeform 264">
              <a:extLst>
                <a:ext uri="{FF2B5EF4-FFF2-40B4-BE49-F238E27FC236}">
                  <a16:creationId xmlns:a16="http://schemas.microsoft.com/office/drawing/2014/main" id="{C42AA740-28C9-47CC-B12D-EAC4DE0432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3" y="1183"/>
              <a:ext cx="34" cy="72"/>
            </a:xfrm>
            <a:custGeom>
              <a:avLst/>
              <a:gdLst>
                <a:gd name="T0" fmla="*/ 165 w 165"/>
                <a:gd name="T1" fmla="*/ 310 h 340"/>
                <a:gd name="T2" fmla="*/ 165 w 165"/>
                <a:gd name="T3" fmla="*/ 310 h 340"/>
                <a:gd name="T4" fmla="*/ 163 w 165"/>
                <a:gd name="T5" fmla="*/ 323 h 340"/>
                <a:gd name="T6" fmla="*/ 160 w 165"/>
                <a:gd name="T7" fmla="*/ 330 h 340"/>
                <a:gd name="T8" fmla="*/ 153 w 165"/>
                <a:gd name="T9" fmla="*/ 334 h 340"/>
                <a:gd name="T10" fmla="*/ 143 w 165"/>
                <a:gd name="T11" fmla="*/ 337 h 340"/>
                <a:gd name="T12" fmla="*/ 131 w 165"/>
                <a:gd name="T13" fmla="*/ 339 h 340"/>
                <a:gd name="T14" fmla="*/ 118 w 165"/>
                <a:gd name="T15" fmla="*/ 340 h 340"/>
                <a:gd name="T16" fmla="*/ 85 w 165"/>
                <a:gd name="T17" fmla="*/ 335 h 340"/>
                <a:gd name="T18" fmla="*/ 62 w 165"/>
                <a:gd name="T19" fmla="*/ 319 h 340"/>
                <a:gd name="T20" fmla="*/ 49 w 165"/>
                <a:gd name="T21" fmla="*/ 293 h 340"/>
                <a:gd name="T22" fmla="*/ 45 w 165"/>
                <a:gd name="T23" fmla="*/ 255 h 340"/>
                <a:gd name="T24" fmla="*/ 45 w 165"/>
                <a:gd name="T25" fmla="*/ 107 h 340"/>
                <a:gd name="T26" fmla="*/ 9 w 165"/>
                <a:gd name="T27" fmla="*/ 107 h 340"/>
                <a:gd name="T28" fmla="*/ 3 w 165"/>
                <a:gd name="T29" fmla="*/ 103 h 340"/>
                <a:gd name="T30" fmla="*/ 0 w 165"/>
                <a:gd name="T31" fmla="*/ 88 h 340"/>
                <a:gd name="T32" fmla="*/ 1 w 165"/>
                <a:gd name="T33" fmla="*/ 79 h 340"/>
                <a:gd name="T34" fmla="*/ 3 w 165"/>
                <a:gd name="T35" fmla="*/ 73 h 340"/>
                <a:gd name="T36" fmla="*/ 5 w 165"/>
                <a:gd name="T37" fmla="*/ 70 h 340"/>
                <a:gd name="T38" fmla="*/ 10 w 165"/>
                <a:gd name="T39" fmla="*/ 69 h 340"/>
                <a:gd name="T40" fmla="*/ 45 w 165"/>
                <a:gd name="T41" fmla="*/ 69 h 340"/>
                <a:gd name="T42" fmla="*/ 45 w 165"/>
                <a:gd name="T43" fmla="*/ 9 h 340"/>
                <a:gd name="T44" fmla="*/ 45 w 165"/>
                <a:gd name="T45" fmla="*/ 6 h 340"/>
                <a:gd name="T46" fmla="*/ 49 w 165"/>
                <a:gd name="T47" fmla="*/ 3 h 340"/>
                <a:gd name="T48" fmla="*/ 56 w 165"/>
                <a:gd name="T49" fmla="*/ 1 h 340"/>
                <a:gd name="T50" fmla="*/ 67 w 165"/>
                <a:gd name="T51" fmla="*/ 0 h 340"/>
                <a:gd name="T52" fmla="*/ 79 w 165"/>
                <a:gd name="T53" fmla="*/ 1 h 340"/>
                <a:gd name="T54" fmla="*/ 86 w 165"/>
                <a:gd name="T55" fmla="*/ 3 h 340"/>
                <a:gd name="T56" fmla="*/ 90 w 165"/>
                <a:gd name="T57" fmla="*/ 6 h 340"/>
                <a:gd name="T58" fmla="*/ 91 w 165"/>
                <a:gd name="T59" fmla="*/ 9 h 340"/>
                <a:gd name="T60" fmla="*/ 91 w 165"/>
                <a:gd name="T61" fmla="*/ 69 h 340"/>
                <a:gd name="T62" fmla="*/ 155 w 165"/>
                <a:gd name="T63" fmla="*/ 69 h 340"/>
                <a:gd name="T64" fmla="*/ 159 w 165"/>
                <a:gd name="T65" fmla="*/ 70 h 340"/>
                <a:gd name="T66" fmla="*/ 162 w 165"/>
                <a:gd name="T67" fmla="*/ 73 h 340"/>
                <a:gd name="T68" fmla="*/ 164 w 165"/>
                <a:gd name="T69" fmla="*/ 79 h 340"/>
                <a:gd name="T70" fmla="*/ 165 w 165"/>
                <a:gd name="T71" fmla="*/ 88 h 340"/>
                <a:gd name="T72" fmla="*/ 162 w 165"/>
                <a:gd name="T73" fmla="*/ 103 h 340"/>
                <a:gd name="T74" fmla="*/ 155 w 165"/>
                <a:gd name="T75" fmla="*/ 107 h 340"/>
                <a:gd name="T76" fmla="*/ 91 w 165"/>
                <a:gd name="T77" fmla="*/ 107 h 340"/>
                <a:gd name="T78" fmla="*/ 91 w 165"/>
                <a:gd name="T79" fmla="*/ 248 h 340"/>
                <a:gd name="T80" fmla="*/ 98 w 165"/>
                <a:gd name="T81" fmla="*/ 287 h 340"/>
                <a:gd name="T82" fmla="*/ 126 w 165"/>
                <a:gd name="T83" fmla="*/ 300 h 340"/>
                <a:gd name="T84" fmla="*/ 137 w 165"/>
                <a:gd name="T85" fmla="*/ 299 h 340"/>
                <a:gd name="T86" fmla="*/ 146 w 165"/>
                <a:gd name="T87" fmla="*/ 297 h 340"/>
                <a:gd name="T88" fmla="*/ 153 w 165"/>
                <a:gd name="T89" fmla="*/ 294 h 340"/>
                <a:gd name="T90" fmla="*/ 158 w 165"/>
                <a:gd name="T91" fmla="*/ 293 h 340"/>
                <a:gd name="T92" fmla="*/ 161 w 165"/>
                <a:gd name="T93" fmla="*/ 293 h 340"/>
                <a:gd name="T94" fmla="*/ 163 w 165"/>
                <a:gd name="T95" fmla="*/ 296 h 340"/>
                <a:gd name="T96" fmla="*/ 164 w 165"/>
                <a:gd name="T97" fmla="*/ 301 h 340"/>
                <a:gd name="T98" fmla="*/ 165 w 165"/>
                <a:gd name="T99" fmla="*/ 310 h 340"/>
                <a:gd name="T100" fmla="*/ 165 w 165"/>
                <a:gd name="T101" fmla="*/ 31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5" h="340">
                  <a:moveTo>
                    <a:pt x="165" y="310"/>
                  </a:moveTo>
                  <a:lnTo>
                    <a:pt x="165" y="310"/>
                  </a:lnTo>
                  <a:cubicBezTo>
                    <a:pt x="165" y="315"/>
                    <a:pt x="164" y="319"/>
                    <a:pt x="163" y="323"/>
                  </a:cubicBezTo>
                  <a:cubicBezTo>
                    <a:pt x="163" y="326"/>
                    <a:pt x="162" y="328"/>
                    <a:pt x="160" y="330"/>
                  </a:cubicBezTo>
                  <a:cubicBezTo>
                    <a:pt x="159" y="331"/>
                    <a:pt x="156" y="332"/>
                    <a:pt x="153" y="334"/>
                  </a:cubicBezTo>
                  <a:cubicBezTo>
                    <a:pt x="150" y="335"/>
                    <a:pt x="147" y="336"/>
                    <a:pt x="143" y="337"/>
                  </a:cubicBezTo>
                  <a:cubicBezTo>
                    <a:pt x="139" y="338"/>
                    <a:pt x="135" y="339"/>
                    <a:pt x="131" y="339"/>
                  </a:cubicBezTo>
                  <a:cubicBezTo>
                    <a:pt x="127" y="340"/>
                    <a:pt x="122" y="340"/>
                    <a:pt x="118" y="340"/>
                  </a:cubicBezTo>
                  <a:cubicBezTo>
                    <a:pt x="105" y="340"/>
                    <a:pt x="94" y="338"/>
                    <a:pt x="85" y="335"/>
                  </a:cubicBezTo>
                  <a:cubicBezTo>
                    <a:pt x="75" y="331"/>
                    <a:pt x="68" y="326"/>
                    <a:pt x="62" y="319"/>
                  </a:cubicBezTo>
                  <a:cubicBezTo>
                    <a:pt x="56" y="312"/>
                    <a:pt x="51" y="303"/>
                    <a:pt x="49" y="293"/>
                  </a:cubicBezTo>
                  <a:cubicBezTo>
                    <a:pt x="46" y="282"/>
                    <a:pt x="45" y="269"/>
                    <a:pt x="45" y="255"/>
                  </a:cubicBezTo>
                  <a:lnTo>
                    <a:pt x="45" y="107"/>
                  </a:lnTo>
                  <a:lnTo>
                    <a:pt x="9" y="107"/>
                  </a:lnTo>
                  <a:cubicBezTo>
                    <a:pt x="6" y="107"/>
                    <a:pt x="4" y="106"/>
                    <a:pt x="3" y="103"/>
                  </a:cubicBezTo>
                  <a:cubicBezTo>
                    <a:pt x="1" y="100"/>
                    <a:pt x="0" y="95"/>
                    <a:pt x="0" y="88"/>
                  </a:cubicBezTo>
                  <a:cubicBezTo>
                    <a:pt x="0" y="85"/>
                    <a:pt x="0" y="82"/>
                    <a:pt x="1" y="79"/>
                  </a:cubicBezTo>
                  <a:cubicBezTo>
                    <a:pt x="1" y="77"/>
                    <a:pt x="2" y="75"/>
                    <a:pt x="3" y="73"/>
                  </a:cubicBezTo>
                  <a:cubicBezTo>
                    <a:pt x="3" y="72"/>
                    <a:pt x="4" y="71"/>
                    <a:pt x="5" y="70"/>
                  </a:cubicBezTo>
                  <a:cubicBezTo>
                    <a:pt x="7" y="69"/>
                    <a:pt x="8" y="69"/>
                    <a:pt x="10" y="69"/>
                  </a:cubicBezTo>
                  <a:lnTo>
                    <a:pt x="45" y="69"/>
                  </a:lnTo>
                  <a:lnTo>
                    <a:pt x="45" y="9"/>
                  </a:lnTo>
                  <a:cubicBezTo>
                    <a:pt x="45" y="8"/>
                    <a:pt x="45" y="7"/>
                    <a:pt x="45" y="6"/>
                  </a:cubicBezTo>
                  <a:cubicBezTo>
                    <a:pt x="46" y="4"/>
                    <a:pt x="47" y="3"/>
                    <a:pt x="49" y="3"/>
                  </a:cubicBezTo>
                  <a:cubicBezTo>
                    <a:pt x="51" y="2"/>
                    <a:pt x="53" y="1"/>
                    <a:pt x="56" y="1"/>
                  </a:cubicBezTo>
                  <a:cubicBezTo>
                    <a:pt x="59" y="0"/>
                    <a:pt x="63" y="0"/>
                    <a:pt x="67" y="0"/>
                  </a:cubicBezTo>
                  <a:cubicBezTo>
                    <a:pt x="72" y="0"/>
                    <a:pt x="76" y="0"/>
                    <a:pt x="79" y="1"/>
                  </a:cubicBezTo>
                  <a:cubicBezTo>
                    <a:pt x="82" y="1"/>
                    <a:pt x="84" y="2"/>
                    <a:pt x="86" y="3"/>
                  </a:cubicBezTo>
                  <a:cubicBezTo>
                    <a:pt x="88" y="3"/>
                    <a:pt x="89" y="4"/>
                    <a:pt x="90" y="6"/>
                  </a:cubicBezTo>
                  <a:cubicBezTo>
                    <a:pt x="90" y="7"/>
                    <a:pt x="91" y="8"/>
                    <a:pt x="91" y="9"/>
                  </a:cubicBezTo>
                  <a:lnTo>
                    <a:pt x="91" y="69"/>
                  </a:lnTo>
                  <a:lnTo>
                    <a:pt x="155" y="69"/>
                  </a:lnTo>
                  <a:cubicBezTo>
                    <a:pt x="157" y="69"/>
                    <a:pt x="158" y="69"/>
                    <a:pt x="159" y="70"/>
                  </a:cubicBezTo>
                  <a:cubicBezTo>
                    <a:pt x="160" y="71"/>
                    <a:pt x="161" y="72"/>
                    <a:pt x="162" y="73"/>
                  </a:cubicBezTo>
                  <a:cubicBezTo>
                    <a:pt x="163" y="75"/>
                    <a:pt x="164" y="77"/>
                    <a:pt x="164" y="79"/>
                  </a:cubicBezTo>
                  <a:cubicBezTo>
                    <a:pt x="164" y="82"/>
                    <a:pt x="165" y="85"/>
                    <a:pt x="165" y="88"/>
                  </a:cubicBezTo>
                  <a:cubicBezTo>
                    <a:pt x="165" y="95"/>
                    <a:pt x="164" y="100"/>
                    <a:pt x="162" y="103"/>
                  </a:cubicBezTo>
                  <a:cubicBezTo>
                    <a:pt x="160" y="106"/>
                    <a:pt x="158" y="107"/>
                    <a:pt x="155" y="107"/>
                  </a:cubicBezTo>
                  <a:lnTo>
                    <a:pt x="91" y="107"/>
                  </a:lnTo>
                  <a:lnTo>
                    <a:pt x="91" y="248"/>
                  </a:lnTo>
                  <a:cubicBezTo>
                    <a:pt x="91" y="265"/>
                    <a:pt x="93" y="278"/>
                    <a:pt x="98" y="287"/>
                  </a:cubicBezTo>
                  <a:cubicBezTo>
                    <a:pt x="103" y="296"/>
                    <a:pt x="113" y="300"/>
                    <a:pt x="126" y="300"/>
                  </a:cubicBezTo>
                  <a:cubicBezTo>
                    <a:pt x="130" y="300"/>
                    <a:pt x="134" y="300"/>
                    <a:pt x="137" y="299"/>
                  </a:cubicBezTo>
                  <a:cubicBezTo>
                    <a:pt x="141" y="298"/>
                    <a:pt x="144" y="297"/>
                    <a:pt x="146" y="297"/>
                  </a:cubicBezTo>
                  <a:cubicBezTo>
                    <a:pt x="149" y="296"/>
                    <a:pt x="151" y="295"/>
                    <a:pt x="153" y="294"/>
                  </a:cubicBezTo>
                  <a:cubicBezTo>
                    <a:pt x="155" y="293"/>
                    <a:pt x="157" y="293"/>
                    <a:pt x="158" y="293"/>
                  </a:cubicBezTo>
                  <a:cubicBezTo>
                    <a:pt x="159" y="293"/>
                    <a:pt x="160" y="293"/>
                    <a:pt x="161" y="293"/>
                  </a:cubicBezTo>
                  <a:cubicBezTo>
                    <a:pt x="162" y="294"/>
                    <a:pt x="162" y="295"/>
                    <a:pt x="163" y="296"/>
                  </a:cubicBezTo>
                  <a:cubicBezTo>
                    <a:pt x="163" y="297"/>
                    <a:pt x="164" y="299"/>
                    <a:pt x="164" y="301"/>
                  </a:cubicBezTo>
                  <a:cubicBezTo>
                    <a:pt x="164" y="304"/>
                    <a:pt x="165" y="306"/>
                    <a:pt x="165" y="310"/>
                  </a:cubicBezTo>
                  <a:lnTo>
                    <a:pt x="165" y="31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28" name="Freeform 265">
              <a:extLst>
                <a:ext uri="{FF2B5EF4-FFF2-40B4-BE49-F238E27FC236}">
                  <a16:creationId xmlns:a16="http://schemas.microsoft.com/office/drawing/2014/main" id="{6630CF7B-1338-4E5E-8497-1E7B052F50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99" y="1176"/>
              <a:ext cx="12" cy="78"/>
            </a:xfrm>
            <a:custGeom>
              <a:avLst/>
              <a:gdLst>
                <a:gd name="T0" fmla="*/ 52 w 57"/>
                <a:gd name="T1" fmla="*/ 364 h 373"/>
                <a:gd name="T2" fmla="*/ 52 w 57"/>
                <a:gd name="T3" fmla="*/ 364 h 373"/>
                <a:gd name="T4" fmla="*/ 51 w 57"/>
                <a:gd name="T5" fmla="*/ 368 h 373"/>
                <a:gd name="T6" fmla="*/ 47 w 57"/>
                <a:gd name="T7" fmla="*/ 371 h 373"/>
                <a:gd name="T8" fmla="*/ 40 w 57"/>
                <a:gd name="T9" fmla="*/ 372 h 373"/>
                <a:gd name="T10" fmla="*/ 29 w 57"/>
                <a:gd name="T11" fmla="*/ 373 h 373"/>
                <a:gd name="T12" fmla="*/ 18 w 57"/>
                <a:gd name="T13" fmla="*/ 372 h 373"/>
                <a:gd name="T14" fmla="*/ 11 w 57"/>
                <a:gd name="T15" fmla="*/ 371 h 373"/>
                <a:gd name="T16" fmla="*/ 7 w 57"/>
                <a:gd name="T17" fmla="*/ 368 h 373"/>
                <a:gd name="T18" fmla="*/ 6 w 57"/>
                <a:gd name="T19" fmla="*/ 364 h 373"/>
                <a:gd name="T20" fmla="*/ 6 w 57"/>
                <a:gd name="T21" fmla="*/ 112 h 373"/>
                <a:gd name="T22" fmla="*/ 7 w 57"/>
                <a:gd name="T23" fmla="*/ 109 h 373"/>
                <a:gd name="T24" fmla="*/ 11 w 57"/>
                <a:gd name="T25" fmla="*/ 106 h 373"/>
                <a:gd name="T26" fmla="*/ 18 w 57"/>
                <a:gd name="T27" fmla="*/ 104 h 373"/>
                <a:gd name="T28" fmla="*/ 29 w 57"/>
                <a:gd name="T29" fmla="*/ 104 h 373"/>
                <a:gd name="T30" fmla="*/ 40 w 57"/>
                <a:gd name="T31" fmla="*/ 104 h 373"/>
                <a:gd name="T32" fmla="*/ 47 w 57"/>
                <a:gd name="T33" fmla="*/ 106 h 373"/>
                <a:gd name="T34" fmla="*/ 51 w 57"/>
                <a:gd name="T35" fmla="*/ 109 h 373"/>
                <a:gd name="T36" fmla="*/ 52 w 57"/>
                <a:gd name="T37" fmla="*/ 112 h 373"/>
                <a:gd name="T38" fmla="*/ 52 w 57"/>
                <a:gd name="T39" fmla="*/ 364 h 373"/>
                <a:gd name="T40" fmla="*/ 57 w 57"/>
                <a:gd name="T41" fmla="*/ 27 h 373"/>
                <a:gd name="T42" fmla="*/ 57 w 57"/>
                <a:gd name="T43" fmla="*/ 27 h 373"/>
                <a:gd name="T44" fmla="*/ 51 w 57"/>
                <a:gd name="T45" fmla="*/ 49 h 373"/>
                <a:gd name="T46" fmla="*/ 29 w 57"/>
                <a:gd name="T47" fmla="*/ 55 h 373"/>
                <a:gd name="T48" fmla="*/ 6 w 57"/>
                <a:gd name="T49" fmla="*/ 50 h 373"/>
                <a:gd name="T50" fmla="*/ 0 w 57"/>
                <a:gd name="T51" fmla="*/ 28 h 373"/>
                <a:gd name="T52" fmla="*/ 7 w 57"/>
                <a:gd name="T53" fmla="*/ 6 h 373"/>
                <a:gd name="T54" fmla="*/ 29 w 57"/>
                <a:gd name="T55" fmla="*/ 0 h 373"/>
                <a:gd name="T56" fmla="*/ 51 w 57"/>
                <a:gd name="T57" fmla="*/ 6 h 373"/>
                <a:gd name="T58" fmla="*/ 57 w 57"/>
                <a:gd name="T59" fmla="*/ 27 h 373"/>
                <a:gd name="T60" fmla="*/ 57 w 57"/>
                <a:gd name="T61" fmla="*/ 27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7" h="373">
                  <a:moveTo>
                    <a:pt x="52" y="364"/>
                  </a:moveTo>
                  <a:lnTo>
                    <a:pt x="52" y="364"/>
                  </a:lnTo>
                  <a:cubicBezTo>
                    <a:pt x="52" y="366"/>
                    <a:pt x="52" y="367"/>
                    <a:pt x="51" y="368"/>
                  </a:cubicBezTo>
                  <a:cubicBezTo>
                    <a:pt x="50" y="369"/>
                    <a:pt x="49" y="370"/>
                    <a:pt x="47" y="371"/>
                  </a:cubicBezTo>
                  <a:cubicBezTo>
                    <a:pt x="46" y="371"/>
                    <a:pt x="43" y="372"/>
                    <a:pt x="40" y="372"/>
                  </a:cubicBezTo>
                  <a:cubicBezTo>
                    <a:pt x="37" y="373"/>
                    <a:pt x="34" y="373"/>
                    <a:pt x="29" y="373"/>
                  </a:cubicBezTo>
                  <a:cubicBezTo>
                    <a:pt x="24" y="373"/>
                    <a:pt x="21" y="373"/>
                    <a:pt x="18" y="372"/>
                  </a:cubicBezTo>
                  <a:cubicBezTo>
                    <a:pt x="15" y="372"/>
                    <a:pt x="12" y="371"/>
                    <a:pt x="11" y="371"/>
                  </a:cubicBezTo>
                  <a:cubicBezTo>
                    <a:pt x="9" y="370"/>
                    <a:pt x="8" y="369"/>
                    <a:pt x="7" y="368"/>
                  </a:cubicBezTo>
                  <a:cubicBezTo>
                    <a:pt x="6" y="367"/>
                    <a:pt x="6" y="366"/>
                    <a:pt x="6" y="364"/>
                  </a:cubicBezTo>
                  <a:lnTo>
                    <a:pt x="6" y="112"/>
                  </a:lnTo>
                  <a:cubicBezTo>
                    <a:pt x="6" y="111"/>
                    <a:pt x="6" y="110"/>
                    <a:pt x="7" y="109"/>
                  </a:cubicBezTo>
                  <a:cubicBezTo>
                    <a:pt x="8" y="108"/>
                    <a:pt x="9" y="107"/>
                    <a:pt x="11" y="106"/>
                  </a:cubicBezTo>
                  <a:cubicBezTo>
                    <a:pt x="12" y="105"/>
                    <a:pt x="15" y="105"/>
                    <a:pt x="18" y="104"/>
                  </a:cubicBezTo>
                  <a:cubicBezTo>
                    <a:pt x="21" y="104"/>
                    <a:pt x="24" y="104"/>
                    <a:pt x="29" y="104"/>
                  </a:cubicBezTo>
                  <a:cubicBezTo>
                    <a:pt x="34" y="104"/>
                    <a:pt x="37" y="104"/>
                    <a:pt x="40" y="104"/>
                  </a:cubicBezTo>
                  <a:cubicBezTo>
                    <a:pt x="43" y="105"/>
                    <a:pt x="46" y="105"/>
                    <a:pt x="47" y="106"/>
                  </a:cubicBezTo>
                  <a:cubicBezTo>
                    <a:pt x="49" y="107"/>
                    <a:pt x="50" y="108"/>
                    <a:pt x="51" y="109"/>
                  </a:cubicBezTo>
                  <a:cubicBezTo>
                    <a:pt x="52" y="110"/>
                    <a:pt x="52" y="111"/>
                    <a:pt x="52" y="112"/>
                  </a:cubicBezTo>
                  <a:lnTo>
                    <a:pt x="52" y="364"/>
                  </a:lnTo>
                  <a:close/>
                  <a:moveTo>
                    <a:pt x="57" y="27"/>
                  </a:moveTo>
                  <a:lnTo>
                    <a:pt x="57" y="27"/>
                  </a:lnTo>
                  <a:cubicBezTo>
                    <a:pt x="57" y="38"/>
                    <a:pt x="55" y="46"/>
                    <a:pt x="51" y="49"/>
                  </a:cubicBezTo>
                  <a:cubicBezTo>
                    <a:pt x="47" y="53"/>
                    <a:pt x="40" y="55"/>
                    <a:pt x="29" y="55"/>
                  </a:cubicBezTo>
                  <a:cubicBezTo>
                    <a:pt x="18" y="55"/>
                    <a:pt x="10" y="53"/>
                    <a:pt x="6" y="50"/>
                  </a:cubicBezTo>
                  <a:cubicBezTo>
                    <a:pt x="2" y="46"/>
                    <a:pt x="0" y="39"/>
                    <a:pt x="0" y="28"/>
                  </a:cubicBezTo>
                  <a:cubicBezTo>
                    <a:pt x="0" y="17"/>
                    <a:pt x="2" y="10"/>
                    <a:pt x="7" y="6"/>
                  </a:cubicBezTo>
                  <a:cubicBezTo>
                    <a:pt x="11" y="2"/>
                    <a:pt x="18" y="0"/>
                    <a:pt x="29" y="0"/>
                  </a:cubicBezTo>
                  <a:cubicBezTo>
                    <a:pt x="40" y="0"/>
                    <a:pt x="47" y="2"/>
                    <a:pt x="51" y="6"/>
                  </a:cubicBezTo>
                  <a:cubicBezTo>
                    <a:pt x="55" y="9"/>
                    <a:pt x="57" y="17"/>
                    <a:pt x="57" y="27"/>
                  </a:cubicBezTo>
                  <a:lnTo>
                    <a:pt x="57" y="2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29" name="Freeform 266">
              <a:extLst>
                <a:ext uri="{FF2B5EF4-FFF2-40B4-BE49-F238E27FC236}">
                  <a16:creationId xmlns:a16="http://schemas.microsoft.com/office/drawing/2014/main" id="{6AEC5738-B9AE-41ED-BE2D-122C632278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24" y="1197"/>
              <a:ext cx="53" cy="58"/>
            </a:xfrm>
            <a:custGeom>
              <a:avLst/>
              <a:gdLst>
                <a:gd name="T0" fmla="*/ 252 w 252"/>
                <a:gd name="T1" fmla="*/ 135 h 276"/>
                <a:gd name="T2" fmla="*/ 252 w 252"/>
                <a:gd name="T3" fmla="*/ 135 h 276"/>
                <a:gd name="T4" fmla="*/ 244 w 252"/>
                <a:gd name="T5" fmla="*/ 192 h 276"/>
                <a:gd name="T6" fmla="*/ 220 w 252"/>
                <a:gd name="T7" fmla="*/ 237 h 276"/>
                <a:gd name="T8" fmla="*/ 179 w 252"/>
                <a:gd name="T9" fmla="*/ 266 h 276"/>
                <a:gd name="T10" fmla="*/ 123 w 252"/>
                <a:gd name="T11" fmla="*/ 276 h 276"/>
                <a:gd name="T12" fmla="*/ 69 w 252"/>
                <a:gd name="T13" fmla="*/ 267 h 276"/>
                <a:gd name="T14" fmla="*/ 31 w 252"/>
                <a:gd name="T15" fmla="*/ 240 h 276"/>
                <a:gd name="T16" fmla="*/ 8 w 252"/>
                <a:gd name="T17" fmla="*/ 198 h 276"/>
                <a:gd name="T18" fmla="*/ 0 w 252"/>
                <a:gd name="T19" fmla="*/ 141 h 276"/>
                <a:gd name="T20" fmla="*/ 8 w 252"/>
                <a:gd name="T21" fmla="*/ 84 h 276"/>
                <a:gd name="T22" fmla="*/ 32 w 252"/>
                <a:gd name="T23" fmla="*/ 39 h 276"/>
                <a:gd name="T24" fmla="*/ 72 w 252"/>
                <a:gd name="T25" fmla="*/ 10 h 276"/>
                <a:gd name="T26" fmla="*/ 129 w 252"/>
                <a:gd name="T27" fmla="*/ 0 h 276"/>
                <a:gd name="T28" fmla="*/ 183 w 252"/>
                <a:gd name="T29" fmla="*/ 9 h 276"/>
                <a:gd name="T30" fmla="*/ 221 w 252"/>
                <a:gd name="T31" fmla="*/ 36 h 276"/>
                <a:gd name="T32" fmla="*/ 244 w 252"/>
                <a:gd name="T33" fmla="*/ 79 h 276"/>
                <a:gd name="T34" fmla="*/ 252 w 252"/>
                <a:gd name="T35" fmla="*/ 135 h 276"/>
                <a:gd name="T36" fmla="*/ 252 w 252"/>
                <a:gd name="T37" fmla="*/ 135 h 276"/>
                <a:gd name="T38" fmla="*/ 203 w 252"/>
                <a:gd name="T39" fmla="*/ 139 h 276"/>
                <a:gd name="T40" fmla="*/ 203 w 252"/>
                <a:gd name="T41" fmla="*/ 139 h 276"/>
                <a:gd name="T42" fmla="*/ 199 w 252"/>
                <a:gd name="T43" fmla="*/ 100 h 276"/>
                <a:gd name="T44" fmla="*/ 187 w 252"/>
                <a:gd name="T45" fmla="*/ 68 h 276"/>
                <a:gd name="T46" fmla="*/ 163 w 252"/>
                <a:gd name="T47" fmla="*/ 46 h 276"/>
                <a:gd name="T48" fmla="*/ 127 w 252"/>
                <a:gd name="T49" fmla="*/ 38 h 276"/>
                <a:gd name="T50" fmla="*/ 91 w 252"/>
                <a:gd name="T51" fmla="*/ 46 h 276"/>
                <a:gd name="T52" fmla="*/ 67 w 252"/>
                <a:gd name="T53" fmla="*/ 66 h 276"/>
                <a:gd name="T54" fmla="*/ 53 w 252"/>
                <a:gd name="T55" fmla="*/ 98 h 276"/>
                <a:gd name="T56" fmla="*/ 48 w 252"/>
                <a:gd name="T57" fmla="*/ 137 h 276"/>
                <a:gd name="T58" fmla="*/ 52 w 252"/>
                <a:gd name="T59" fmla="*/ 176 h 276"/>
                <a:gd name="T60" fmla="*/ 65 w 252"/>
                <a:gd name="T61" fmla="*/ 208 h 276"/>
                <a:gd name="T62" fmla="*/ 89 w 252"/>
                <a:gd name="T63" fmla="*/ 230 h 276"/>
                <a:gd name="T64" fmla="*/ 125 w 252"/>
                <a:gd name="T65" fmla="*/ 238 h 276"/>
                <a:gd name="T66" fmla="*/ 160 w 252"/>
                <a:gd name="T67" fmla="*/ 230 h 276"/>
                <a:gd name="T68" fmla="*/ 185 w 252"/>
                <a:gd name="T69" fmla="*/ 210 h 276"/>
                <a:gd name="T70" fmla="*/ 199 w 252"/>
                <a:gd name="T71" fmla="*/ 179 h 276"/>
                <a:gd name="T72" fmla="*/ 203 w 252"/>
                <a:gd name="T73" fmla="*/ 139 h 276"/>
                <a:gd name="T74" fmla="*/ 203 w 252"/>
                <a:gd name="T75" fmla="*/ 139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2" h="276">
                  <a:moveTo>
                    <a:pt x="252" y="135"/>
                  </a:moveTo>
                  <a:lnTo>
                    <a:pt x="252" y="135"/>
                  </a:lnTo>
                  <a:cubicBezTo>
                    <a:pt x="252" y="156"/>
                    <a:pt x="249" y="175"/>
                    <a:pt x="244" y="192"/>
                  </a:cubicBezTo>
                  <a:cubicBezTo>
                    <a:pt x="238" y="209"/>
                    <a:pt x="230" y="224"/>
                    <a:pt x="220" y="237"/>
                  </a:cubicBezTo>
                  <a:cubicBezTo>
                    <a:pt x="209" y="249"/>
                    <a:pt x="195" y="259"/>
                    <a:pt x="179" y="266"/>
                  </a:cubicBezTo>
                  <a:cubicBezTo>
                    <a:pt x="163" y="273"/>
                    <a:pt x="144" y="276"/>
                    <a:pt x="123" y="276"/>
                  </a:cubicBezTo>
                  <a:cubicBezTo>
                    <a:pt x="102" y="276"/>
                    <a:pt x="84" y="273"/>
                    <a:pt x="69" y="267"/>
                  </a:cubicBezTo>
                  <a:cubicBezTo>
                    <a:pt x="54" y="261"/>
                    <a:pt x="41" y="252"/>
                    <a:pt x="31" y="240"/>
                  </a:cubicBezTo>
                  <a:cubicBezTo>
                    <a:pt x="20" y="229"/>
                    <a:pt x="13" y="214"/>
                    <a:pt x="8" y="198"/>
                  </a:cubicBezTo>
                  <a:cubicBezTo>
                    <a:pt x="3" y="181"/>
                    <a:pt x="0" y="162"/>
                    <a:pt x="0" y="141"/>
                  </a:cubicBezTo>
                  <a:cubicBezTo>
                    <a:pt x="0" y="120"/>
                    <a:pt x="3" y="101"/>
                    <a:pt x="8" y="84"/>
                  </a:cubicBezTo>
                  <a:cubicBezTo>
                    <a:pt x="13" y="67"/>
                    <a:pt x="21" y="52"/>
                    <a:pt x="32" y="39"/>
                  </a:cubicBezTo>
                  <a:cubicBezTo>
                    <a:pt x="43" y="27"/>
                    <a:pt x="56" y="17"/>
                    <a:pt x="72" y="10"/>
                  </a:cubicBezTo>
                  <a:cubicBezTo>
                    <a:pt x="88" y="3"/>
                    <a:pt x="107" y="0"/>
                    <a:pt x="129" y="0"/>
                  </a:cubicBezTo>
                  <a:cubicBezTo>
                    <a:pt x="149" y="0"/>
                    <a:pt x="167" y="3"/>
                    <a:pt x="183" y="9"/>
                  </a:cubicBezTo>
                  <a:cubicBezTo>
                    <a:pt x="198" y="15"/>
                    <a:pt x="211" y="24"/>
                    <a:pt x="221" y="36"/>
                  </a:cubicBezTo>
                  <a:cubicBezTo>
                    <a:pt x="231" y="48"/>
                    <a:pt x="239" y="62"/>
                    <a:pt x="244" y="79"/>
                  </a:cubicBezTo>
                  <a:cubicBezTo>
                    <a:pt x="249" y="95"/>
                    <a:pt x="252" y="114"/>
                    <a:pt x="252" y="135"/>
                  </a:cubicBezTo>
                  <a:lnTo>
                    <a:pt x="252" y="135"/>
                  </a:lnTo>
                  <a:close/>
                  <a:moveTo>
                    <a:pt x="203" y="139"/>
                  </a:moveTo>
                  <a:lnTo>
                    <a:pt x="203" y="139"/>
                  </a:lnTo>
                  <a:cubicBezTo>
                    <a:pt x="203" y="125"/>
                    <a:pt x="202" y="112"/>
                    <a:pt x="199" y="100"/>
                  </a:cubicBezTo>
                  <a:cubicBezTo>
                    <a:pt x="197" y="88"/>
                    <a:pt x="193" y="77"/>
                    <a:pt x="187" y="68"/>
                  </a:cubicBezTo>
                  <a:cubicBezTo>
                    <a:pt x="181" y="59"/>
                    <a:pt x="173" y="52"/>
                    <a:pt x="163" y="46"/>
                  </a:cubicBezTo>
                  <a:cubicBezTo>
                    <a:pt x="154" y="41"/>
                    <a:pt x="141" y="38"/>
                    <a:pt x="127" y="38"/>
                  </a:cubicBezTo>
                  <a:cubicBezTo>
                    <a:pt x="113" y="38"/>
                    <a:pt x="101" y="41"/>
                    <a:pt x="91" y="46"/>
                  </a:cubicBezTo>
                  <a:cubicBezTo>
                    <a:pt x="82" y="51"/>
                    <a:pt x="74" y="57"/>
                    <a:pt x="67" y="66"/>
                  </a:cubicBezTo>
                  <a:cubicBezTo>
                    <a:pt x="61" y="75"/>
                    <a:pt x="56" y="86"/>
                    <a:pt x="53" y="98"/>
                  </a:cubicBezTo>
                  <a:cubicBezTo>
                    <a:pt x="50" y="110"/>
                    <a:pt x="48" y="123"/>
                    <a:pt x="48" y="137"/>
                  </a:cubicBezTo>
                  <a:cubicBezTo>
                    <a:pt x="48" y="151"/>
                    <a:pt x="50" y="164"/>
                    <a:pt x="52" y="176"/>
                  </a:cubicBezTo>
                  <a:cubicBezTo>
                    <a:pt x="55" y="188"/>
                    <a:pt x="59" y="199"/>
                    <a:pt x="65" y="208"/>
                  </a:cubicBezTo>
                  <a:cubicBezTo>
                    <a:pt x="71" y="217"/>
                    <a:pt x="79" y="224"/>
                    <a:pt x="89" y="230"/>
                  </a:cubicBezTo>
                  <a:cubicBezTo>
                    <a:pt x="98" y="235"/>
                    <a:pt x="111" y="238"/>
                    <a:pt x="125" y="238"/>
                  </a:cubicBezTo>
                  <a:cubicBezTo>
                    <a:pt x="139" y="238"/>
                    <a:pt x="151" y="235"/>
                    <a:pt x="160" y="230"/>
                  </a:cubicBezTo>
                  <a:cubicBezTo>
                    <a:pt x="170" y="225"/>
                    <a:pt x="178" y="219"/>
                    <a:pt x="185" y="210"/>
                  </a:cubicBezTo>
                  <a:cubicBezTo>
                    <a:pt x="191" y="201"/>
                    <a:pt x="196" y="191"/>
                    <a:pt x="199" y="179"/>
                  </a:cubicBezTo>
                  <a:cubicBezTo>
                    <a:pt x="202" y="166"/>
                    <a:pt x="203" y="153"/>
                    <a:pt x="203" y="139"/>
                  </a:cubicBezTo>
                  <a:lnTo>
                    <a:pt x="203" y="13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30" name="Freeform 267">
              <a:extLst>
                <a:ext uri="{FF2B5EF4-FFF2-40B4-BE49-F238E27FC236}">
                  <a16:creationId xmlns:a16="http://schemas.microsoft.com/office/drawing/2014/main" id="{A42A754E-6045-44AC-BAF5-81AEE1D00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" y="1197"/>
              <a:ext cx="45" cy="57"/>
            </a:xfrm>
            <a:custGeom>
              <a:avLst/>
              <a:gdLst>
                <a:gd name="T0" fmla="*/ 217 w 217"/>
                <a:gd name="T1" fmla="*/ 264 h 273"/>
                <a:gd name="T2" fmla="*/ 217 w 217"/>
                <a:gd name="T3" fmla="*/ 264 h 273"/>
                <a:gd name="T4" fmla="*/ 216 w 217"/>
                <a:gd name="T5" fmla="*/ 268 h 273"/>
                <a:gd name="T6" fmla="*/ 212 w 217"/>
                <a:gd name="T7" fmla="*/ 271 h 273"/>
                <a:gd name="T8" fmla="*/ 205 w 217"/>
                <a:gd name="T9" fmla="*/ 272 h 273"/>
                <a:gd name="T10" fmla="*/ 194 w 217"/>
                <a:gd name="T11" fmla="*/ 273 h 273"/>
                <a:gd name="T12" fmla="*/ 183 w 217"/>
                <a:gd name="T13" fmla="*/ 272 h 273"/>
                <a:gd name="T14" fmla="*/ 176 w 217"/>
                <a:gd name="T15" fmla="*/ 271 h 273"/>
                <a:gd name="T16" fmla="*/ 172 w 217"/>
                <a:gd name="T17" fmla="*/ 268 h 273"/>
                <a:gd name="T18" fmla="*/ 171 w 217"/>
                <a:gd name="T19" fmla="*/ 264 h 273"/>
                <a:gd name="T20" fmla="*/ 171 w 217"/>
                <a:gd name="T21" fmla="*/ 117 h 273"/>
                <a:gd name="T22" fmla="*/ 167 w 217"/>
                <a:gd name="T23" fmla="*/ 82 h 273"/>
                <a:gd name="T24" fmla="*/ 158 w 217"/>
                <a:gd name="T25" fmla="*/ 59 h 273"/>
                <a:gd name="T26" fmla="*/ 141 w 217"/>
                <a:gd name="T27" fmla="*/ 45 h 273"/>
                <a:gd name="T28" fmla="*/ 117 w 217"/>
                <a:gd name="T29" fmla="*/ 40 h 273"/>
                <a:gd name="T30" fmla="*/ 83 w 217"/>
                <a:gd name="T31" fmla="*/ 52 h 273"/>
                <a:gd name="T32" fmla="*/ 46 w 217"/>
                <a:gd name="T33" fmla="*/ 88 h 273"/>
                <a:gd name="T34" fmla="*/ 46 w 217"/>
                <a:gd name="T35" fmla="*/ 264 h 273"/>
                <a:gd name="T36" fmla="*/ 45 w 217"/>
                <a:gd name="T37" fmla="*/ 268 h 273"/>
                <a:gd name="T38" fmla="*/ 42 w 217"/>
                <a:gd name="T39" fmla="*/ 271 h 273"/>
                <a:gd name="T40" fmla="*/ 35 w 217"/>
                <a:gd name="T41" fmla="*/ 272 h 273"/>
                <a:gd name="T42" fmla="*/ 23 w 217"/>
                <a:gd name="T43" fmla="*/ 273 h 273"/>
                <a:gd name="T44" fmla="*/ 12 w 217"/>
                <a:gd name="T45" fmla="*/ 272 h 273"/>
                <a:gd name="T46" fmla="*/ 5 w 217"/>
                <a:gd name="T47" fmla="*/ 271 h 273"/>
                <a:gd name="T48" fmla="*/ 1 w 217"/>
                <a:gd name="T49" fmla="*/ 268 h 273"/>
                <a:gd name="T50" fmla="*/ 0 w 217"/>
                <a:gd name="T51" fmla="*/ 264 h 273"/>
                <a:gd name="T52" fmla="*/ 0 w 217"/>
                <a:gd name="T53" fmla="*/ 12 h 273"/>
                <a:gd name="T54" fmla="*/ 1 w 217"/>
                <a:gd name="T55" fmla="*/ 9 h 273"/>
                <a:gd name="T56" fmla="*/ 4 w 217"/>
                <a:gd name="T57" fmla="*/ 6 h 273"/>
                <a:gd name="T58" fmla="*/ 11 w 217"/>
                <a:gd name="T59" fmla="*/ 4 h 273"/>
                <a:gd name="T60" fmla="*/ 21 w 217"/>
                <a:gd name="T61" fmla="*/ 4 h 273"/>
                <a:gd name="T62" fmla="*/ 31 w 217"/>
                <a:gd name="T63" fmla="*/ 4 h 273"/>
                <a:gd name="T64" fmla="*/ 38 w 217"/>
                <a:gd name="T65" fmla="*/ 6 h 273"/>
                <a:gd name="T66" fmla="*/ 41 w 217"/>
                <a:gd name="T67" fmla="*/ 9 h 273"/>
                <a:gd name="T68" fmla="*/ 42 w 217"/>
                <a:gd name="T69" fmla="*/ 12 h 273"/>
                <a:gd name="T70" fmla="*/ 42 w 217"/>
                <a:gd name="T71" fmla="*/ 46 h 273"/>
                <a:gd name="T72" fmla="*/ 84 w 217"/>
                <a:gd name="T73" fmla="*/ 11 h 273"/>
                <a:gd name="T74" fmla="*/ 127 w 217"/>
                <a:gd name="T75" fmla="*/ 0 h 273"/>
                <a:gd name="T76" fmla="*/ 169 w 217"/>
                <a:gd name="T77" fmla="*/ 8 h 273"/>
                <a:gd name="T78" fmla="*/ 197 w 217"/>
                <a:gd name="T79" fmla="*/ 31 h 273"/>
                <a:gd name="T80" fmla="*/ 212 w 217"/>
                <a:gd name="T81" fmla="*/ 65 h 273"/>
                <a:gd name="T82" fmla="*/ 217 w 217"/>
                <a:gd name="T83" fmla="*/ 111 h 273"/>
                <a:gd name="T84" fmla="*/ 217 w 217"/>
                <a:gd name="T85" fmla="*/ 264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7" h="273">
                  <a:moveTo>
                    <a:pt x="217" y="264"/>
                  </a:moveTo>
                  <a:lnTo>
                    <a:pt x="217" y="264"/>
                  </a:lnTo>
                  <a:cubicBezTo>
                    <a:pt x="217" y="266"/>
                    <a:pt x="217" y="267"/>
                    <a:pt x="216" y="268"/>
                  </a:cubicBezTo>
                  <a:cubicBezTo>
                    <a:pt x="215" y="269"/>
                    <a:pt x="214" y="270"/>
                    <a:pt x="212" y="271"/>
                  </a:cubicBezTo>
                  <a:cubicBezTo>
                    <a:pt x="211" y="271"/>
                    <a:pt x="208" y="272"/>
                    <a:pt x="205" y="272"/>
                  </a:cubicBezTo>
                  <a:cubicBezTo>
                    <a:pt x="202" y="273"/>
                    <a:pt x="199" y="273"/>
                    <a:pt x="194" y="273"/>
                  </a:cubicBezTo>
                  <a:cubicBezTo>
                    <a:pt x="189" y="273"/>
                    <a:pt x="186" y="273"/>
                    <a:pt x="183" y="272"/>
                  </a:cubicBezTo>
                  <a:cubicBezTo>
                    <a:pt x="180" y="272"/>
                    <a:pt x="177" y="271"/>
                    <a:pt x="176" y="271"/>
                  </a:cubicBezTo>
                  <a:cubicBezTo>
                    <a:pt x="174" y="270"/>
                    <a:pt x="173" y="269"/>
                    <a:pt x="172" y="268"/>
                  </a:cubicBezTo>
                  <a:cubicBezTo>
                    <a:pt x="171" y="267"/>
                    <a:pt x="171" y="266"/>
                    <a:pt x="171" y="264"/>
                  </a:cubicBezTo>
                  <a:lnTo>
                    <a:pt x="171" y="117"/>
                  </a:lnTo>
                  <a:cubicBezTo>
                    <a:pt x="171" y="102"/>
                    <a:pt x="170" y="91"/>
                    <a:pt x="167" y="82"/>
                  </a:cubicBezTo>
                  <a:cubicBezTo>
                    <a:pt x="165" y="73"/>
                    <a:pt x="162" y="66"/>
                    <a:pt x="158" y="59"/>
                  </a:cubicBezTo>
                  <a:cubicBezTo>
                    <a:pt x="153" y="53"/>
                    <a:pt x="148" y="48"/>
                    <a:pt x="141" y="45"/>
                  </a:cubicBezTo>
                  <a:cubicBezTo>
                    <a:pt x="134" y="41"/>
                    <a:pt x="126" y="40"/>
                    <a:pt x="117" y="40"/>
                  </a:cubicBezTo>
                  <a:cubicBezTo>
                    <a:pt x="106" y="40"/>
                    <a:pt x="94" y="44"/>
                    <a:pt x="83" y="52"/>
                  </a:cubicBezTo>
                  <a:cubicBezTo>
                    <a:pt x="71" y="60"/>
                    <a:pt x="59" y="72"/>
                    <a:pt x="46" y="88"/>
                  </a:cubicBezTo>
                  <a:lnTo>
                    <a:pt x="46" y="264"/>
                  </a:lnTo>
                  <a:cubicBezTo>
                    <a:pt x="46" y="266"/>
                    <a:pt x="46" y="267"/>
                    <a:pt x="45" y="268"/>
                  </a:cubicBezTo>
                  <a:cubicBezTo>
                    <a:pt x="44" y="269"/>
                    <a:pt x="43" y="270"/>
                    <a:pt x="42" y="271"/>
                  </a:cubicBezTo>
                  <a:cubicBezTo>
                    <a:pt x="40" y="271"/>
                    <a:pt x="38" y="272"/>
                    <a:pt x="35" y="272"/>
                  </a:cubicBezTo>
                  <a:cubicBezTo>
                    <a:pt x="32" y="273"/>
                    <a:pt x="28" y="273"/>
                    <a:pt x="23" y="273"/>
                  </a:cubicBezTo>
                  <a:cubicBezTo>
                    <a:pt x="19" y="273"/>
                    <a:pt x="15" y="273"/>
                    <a:pt x="12" y="272"/>
                  </a:cubicBezTo>
                  <a:cubicBezTo>
                    <a:pt x="9" y="272"/>
                    <a:pt x="7" y="271"/>
                    <a:pt x="5" y="271"/>
                  </a:cubicBezTo>
                  <a:cubicBezTo>
                    <a:pt x="3" y="270"/>
                    <a:pt x="2" y="269"/>
                    <a:pt x="1" y="268"/>
                  </a:cubicBezTo>
                  <a:cubicBezTo>
                    <a:pt x="1" y="267"/>
                    <a:pt x="0" y="266"/>
                    <a:pt x="0" y="264"/>
                  </a:cubicBezTo>
                  <a:lnTo>
                    <a:pt x="0" y="12"/>
                  </a:lnTo>
                  <a:cubicBezTo>
                    <a:pt x="0" y="11"/>
                    <a:pt x="0" y="10"/>
                    <a:pt x="1" y="9"/>
                  </a:cubicBezTo>
                  <a:cubicBezTo>
                    <a:pt x="2" y="8"/>
                    <a:pt x="3" y="7"/>
                    <a:pt x="4" y="6"/>
                  </a:cubicBezTo>
                  <a:cubicBezTo>
                    <a:pt x="6" y="5"/>
                    <a:pt x="8" y="4"/>
                    <a:pt x="11" y="4"/>
                  </a:cubicBezTo>
                  <a:cubicBezTo>
                    <a:pt x="13" y="4"/>
                    <a:pt x="17" y="4"/>
                    <a:pt x="21" y="4"/>
                  </a:cubicBezTo>
                  <a:cubicBezTo>
                    <a:pt x="25" y="4"/>
                    <a:pt x="29" y="4"/>
                    <a:pt x="31" y="4"/>
                  </a:cubicBezTo>
                  <a:cubicBezTo>
                    <a:pt x="34" y="4"/>
                    <a:pt x="36" y="5"/>
                    <a:pt x="38" y="6"/>
                  </a:cubicBezTo>
                  <a:cubicBezTo>
                    <a:pt x="39" y="7"/>
                    <a:pt x="40" y="8"/>
                    <a:pt x="41" y="9"/>
                  </a:cubicBezTo>
                  <a:cubicBezTo>
                    <a:pt x="42" y="10"/>
                    <a:pt x="42" y="11"/>
                    <a:pt x="42" y="12"/>
                  </a:cubicBezTo>
                  <a:lnTo>
                    <a:pt x="42" y="46"/>
                  </a:lnTo>
                  <a:cubicBezTo>
                    <a:pt x="56" y="30"/>
                    <a:pt x="70" y="18"/>
                    <a:pt x="84" y="11"/>
                  </a:cubicBezTo>
                  <a:cubicBezTo>
                    <a:pt x="98" y="3"/>
                    <a:pt x="113" y="0"/>
                    <a:pt x="127" y="0"/>
                  </a:cubicBezTo>
                  <a:cubicBezTo>
                    <a:pt x="144" y="0"/>
                    <a:pt x="158" y="3"/>
                    <a:pt x="169" y="8"/>
                  </a:cubicBezTo>
                  <a:cubicBezTo>
                    <a:pt x="181" y="14"/>
                    <a:pt x="190" y="22"/>
                    <a:pt x="197" y="31"/>
                  </a:cubicBezTo>
                  <a:cubicBezTo>
                    <a:pt x="204" y="41"/>
                    <a:pt x="209" y="52"/>
                    <a:pt x="212" y="65"/>
                  </a:cubicBezTo>
                  <a:cubicBezTo>
                    <a:pt x="215" y="77"/>
                    <a:pt x="217" y="93"/>
                    <a:pt x="217" y="111"/>
                  </a:cubicBezTo>
                  <a:lnTo>
                    <a:pt x="217" y="26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1292" name="Picture 268">
              <a:extLst>
                <a:ext uri="{FF2B5EF4-FFF2-40B4-BE49-F238E27FC236}">
                  <a16:creationId xmlns:a16="http://schemas.microsoft.com/office/drawing/2014/main" id="{74CBA6C3-5CE7-4B61-9522-71A3CFA6C57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124"/>
            <a:stretch/>
          </p:blipFill>
          <p:spPr bwMode="auto">
            <a:xfrm>
              <a:off x="3698" y="1354"/>
              <a:ext cx="906" cy="6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93" name="Picture 269">
              <a:extLst>
                <a:ext uri="{FF2B5EF4-FFF2-40B4-BE49-F238E27FC236}">
                  <a16:creationId xmlns:a16="http://schemas.microsoft.com/office/drawing/2014/main" id="{0DAEF0A1-E346-4064-B0B9-B96A3A6C87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4" y="1413"/>
              <a:ext cx="1005" cy="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1" name="Freeform 270">
              <a:extLst>
                <a:ext uri="{FF2B5EF4-FFF2-40B4-BE49-F238E27FC236}">
                  <a16:creationId xmlns:a16="http://schemas.microsoft.com/office/drawing/2014/main" id="{56427A5E-0603-4107-BC81-9D58A50E6C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66" y="1300"/>
              <a:ext cx="21" cy="32"/>
            </a:xfrm>
            <a:custGeom>
              <a:avLst/>
              <a:gdLst>
                <a:gd name="T0" fmla="*/ 101 w 101"/>
                <a:gd name="T1" fmla="*/ 148 h 152"/>
                <a:gd name="T2" fmla="*/ 101 w 101"/>
                <a:gd name="T3" fmla="*/ 148 h 152"/>
                <a:gd name="T4" fmla="*/ 100 w 101"/>
                <a:gd name="T5" fmla="*/ 150 h 152"/>
                <a:gd name="T6" fmla="*/ 99 w 101"/>
                <a:gd name="T7" fmla="*/ 151 h 152"/>
                <a:gd name="T8" fmla="*/ 96 w 101"/>
                <a:gd name="T9" fmla="*/ 152 h 152"/>
                <a:gd name="T10" fmla="*/ 90 w 101"/>
                <a:gd name="T11" fmla="*/ 152 h 152"/>
                <a:gd name="T12" fmla="*/ 85 w 101"/>
                <a:gd name="T13" fmla="*/ 152 h 152"/>
                <a:gd name="T14" fmla="*/ 82 w 101"/>
                <a:gd name="T15" fmla="*/ 151 h 152"/>
                <a:gd name="T16" fmla="*/ 80 w 101"/>
                <a:gd name="T17" fmla="*/ 150 h 152"/>
                <a:gd name="T18" fmla="*/ 79 w 101"/>
                <a:gd name="T19" fmla="*/ 147 h 152"/>
                <a:gd name="T20" fmla="*/ 65 w 101"/>
                <a:gd name="T21" fmla="*/ 112 h 152"/>
                <a:gd name="T22" fmla="*/ 60 w 101"/>
                <a:gd name="T23" fmla="*/ 101 h 152"/>
                <a:gd name="T24" fmla="*/ 54 w 101"/>
                <a:gd name="T25" fmla="*/ 92 h 152"/>
                <a:gd name="T26" fmla="*/ 45 w 101"/>
                <a:gd name="T27" fmla="*/ 86 h 152"/>
                <a:gd name="T28" fmla="*/ 34 w 101"/>
                <a:gd name="T29" fmla="*/ 84 h 152"/>
                <a:gd name="T30" fmla="*/ 20 w 101"/>
                <a:gd name="T31" fmla="*/ 84 h 152"/>
                <a:gd name="T32" fmla="*/ 20 w 101"/>
                <a:gd name="T33" fmla="*/ 148 h 152"/>
                <a:gd name="T34" fmla="*/ 20 w 101"/>
                <a:gd name="T35" fmla="*/ 150 h 152"/>
                <a:gd name="T36" fmla="*/ 18 w 101"/>
                <a:gd name="T37" fmla="*/ 151 h 152"/>
                <a:gd name="T38" fmla="*/ 15 w 101"/>
                <a:gd name="T39" fmla="*/ 152 h 152"/>
                <a:gd name="T40" fmla="*/ 10 w 101"/>
                <a:gd name="T41" fmla="*/ 152 h 152"/>
                <a:gd name="T42" fmla="*/ 5 w 101"/>
                <a:gd name="T43" fmla="*/ 152 h 152"/>
                <a:gd name="T44" fmla="*/ 2 w 101"/>
                <a:gd name="T45" fmla="*/ 151 h 152"/>
                <a:gd name="T46" fmla="*/ 1 w 101"/>
                <a:gd name="T47" fmla="*/ 150 h 152"/>
                <a:gd name="T48" fmla="*/ 0 w 101"/>
                <a:gd name="T49" fmla="*/ 148 h 152"/>
                <a:gd name="T50" fmla="*/ 0 w 101"/>
                <a:gd name="T51" fmla="*/ 9 h 152"/>
                <a:gd name="T52" fmla="*/ 2 w 101"/>
                <a:gd name="T53" fmla="*/ 2 h 152"/>
                <a:gd name="T54" fmla="*/ 8 w 101"/>
                <a:gd name="T55" fmla="*/ 0 h 152"/>
                <a:gd name="T56" fmla="*/ 40 w 101"/>
                <a:gd name="T57" fmla="*/ 0 h 152"/>
                <a:gd name="T58" fmla="*/ 49 w 101"/>
                <a:gd name="T59" fmla="*/ 1 h 152"/>
                <a:gd name="T60" fmla="*/ 56 w 101"/>
                <a:gd name="T61" fmla="*/ 1 h 152"/>
                <a:gd name="T62" fmla="*/ 71 w 101"/>
                <a:gd name="T63" fmla="*/ 6 h 152"/>
                <a:gd name="T64" fmla="*/ 83 w 101"/>
                <a:gd name="T65" fmla="*/ 15 h 152"/>
                <a:gd name="T66" fmla="*/ 90 w 101"/>
                <a:gd name="T67" fmla="*/ 26 h 152"/>
                <a:gd name="T68" fmla="*/ 92 w 101"/>
                <a:gd name="T69" fmla="*/ 40 h 152"/>
                <a:gd name="T70" fmla="*/ 90 w 101"/>
                <a:gd name="T71" fmla="*/ 54 h 152"/>
                <a:gd name="T72" fmla="*/ 84 w 101"/>
                <a:gd name="T73" fmla="*/ 65 h 152"/>
                <a:gd name="T74" fmla="*/ 75 w 101"/>
                <a:gd name="T75" fmla="*/ 73 h 152"/>
                <a:gd name="T76" fmla="*/ 63 w 101"/>
                <a:gd name="T77" fmla="*/ 78 h 152"/>
                <a:gd name="T78" fmla="*/ 69 w 101"/>
                <a:gd name="T79" fmla="*/ 82 h 152"/>
                <a:gd name="T80" fmla="*/ 75 w 101"/>
                <a:gd name="T81" fmla="*/ 88 h 152"/>
                <a:gd name="T82" fmla="*/ 80 w 101"/>
                <a:gd name="T83" fmla="*/ 96 h 152"/>
                <a:gd name="T84" fmla="*/ 85 w 101"/>
                <a:gd name="T85" fmla="*/ 107 h 152"/>
                <a:gd name="T86" fmla="*/ 98 w 101"/>
                <a:gd name="T87" fmla="*/ 140 h 152"/>
                <a:gd name="T88" fmla="*/ 100 w 101"/>
                <a:gd name="T89" fmla="*/ 146 h 152"/>
                <a:gd name="T90" fmla="*/ 101 w 101"/>
                <a:gd name="T91" fmla="*/ 148 h 152"/>
                <a:gd name="T92" fmla="*/ 101 w 101"/>
                <a:gd name="T93" fmla="*/ 148 h 152"/>
                <a:gd name="T94" fmla="*/ 71 w 101"/>
                <a:gd name="T95" fmla="*/ 42 h 152"/>
                <a:gd name="T96" fmla="*/ 71 w 101"/>
                <a:gd name="T97" fmla="*/ 42 h 152"/>
                <a:gd name="T98" fmla="*/ 67 w 101"/>
                <a:gd name="T99" fmla="*/ 27 h 152"/>
                <a:gd name="T100" fmla="*/ 53 w 101"/>
                <a:gd name="T101" fmla="*/ 19 h 152"/>
                <a:gd name="T102" fmla="*/ 47 w 101"/>
                <a:gd name="T103" fmla="*/ 17 h 152"/>
                <a:gd name="T104" fmla="*/ 37 w 101"/>
                <a:gd name="T105" fmla="*/ 17 h 152"/>
                <a:gd name="T106" fmla="*/ 20 w 101"/>
                <a:gd name="T107" fmla="*/ 17 h 152"/>
                <a:gd name="T108" fmla="*/ 20 w 101"/>
                <a:gd name="T109" fmla="*/ 68 h 152"/>
                <a:gd name="T110" fmla="*/ 40 w 101"/>
                <a:gd name="T111" fmla="*/ 68 h 152"/>
                <a:gd name="T112" fmla="*/ 53 w 101"/>
                <a:gd name="T113" fmla="*/ 66 h 152"/>
                <a:gd name="T114" fmla="*/ 63 w 101"/>
                <a:gd name="T115" fmla="*/ 61 h 152"/>
                <a:gd name="T116" fmla="*/ 69 w 101"/>
                <a:gd name="T117" fmla="*/ 53 h 152"/>
                <a:gd name="T118" fmla="*/ 71 w 101"/>
                <a:gd name="T119" fmla="*/ 42 h 152"/>
                <a:gd name="T120" fmla="*/ 71 w 101"/>
                <a:gd name="T121" fmla="*/ 4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1" h="152">
                  <a:moveTo>
                    <a:pt x="101" y="148"/>
                  </a:moveTo>
                  <a:lnTo>
                    <a:pt x="101" y="148"/>
                  </a:lnTo>
                  <a:cubicBezTo>
                    <a:pt x="101" y="149"/>
                    <a:pt x="101" y="150"/>
                    <a:pt x="100" y="150"/>
                  </a:cubicBezTo>
                  <a:cubicBezTo>
                    <a:pt x="100" y="151"/>
                    <a:pt x="100" y="151"/>
                    <a:pt x="99" y="151"/>
                  </a:cubicBezTo>
                  <a:cubicBezTo>
                    <a:pt x="98" y="152"/>
                    <a:pt x="97" y="152"/>
                    <a:pt x="96" y="152"/>
                  </a:cubicBezTo>
                  <a:cubicBezTo>
                    <a:pt x="94" y="152"/>
                    <a:pt x="92" y="152"/>
                    <a:pt x="90" y="152"/>
                  </a:cubicBezTo>
                  <a:cubicBezTo>
                    <a:pt x="88" y="152"/>
                    <a:pt x="86" y="152"/>
                    <a:pt x="85" y="152"/>
                  </a:cubicBezTo>
                  <a:cubicBezTo>
                    <a:pt x="84" y="152"/>
                    <a:pt x="83" y="152"/>
                    <a:pt x="82" y="151"/>
                  </a:cubicBezTo>
                  <a:cubicBezTo>
                    <a:pt x="81" y="151"/>
                    <a:pt x="81" y="150"/>
                    <a:pt x="80" y="150"/>
                  </a:cubicBezTo>
                  <a:cubicBezTo>
                    <a:pt x="80" y="149"/>
                    <a:pt x="79" y="148"/>
                    <a:pt x="79" y="147"/>
                  </a:cubicBezTo>
                  <a:lnTo>
                    <a:pt x="65" y="112"/>
                  </a:lnTo>
                  <a:cubicBezTo>
                    <a:pt x="64" y="108"/>
                    <a:pt x="62" y="104"/>
                    <a:pt x="60" y="101"/>
                  </a:cubicBezTo>
                  <a:cubicBezTo>
                    <a:pt x="58" y="97"/>
                    <a:pt x="56" y="94"/>
                    <a:pt x="54" y="92"/>
                  </a:cubicBezTo>
                  <a:cubicBezTo>
                    <a:pt x="51" y="89"/>
                    <a:pt x="49" y="88"/>
                    <a:pt x="45" y="86"/>
                  </a:cubicBezTo>
                  <a:cubicBezTo>
                    <a:pt x="42" y="85"/>
                    <a:pt x="38" y="84"/>
                    <a:pt x="34" y="84"/>
                  </a:cubicBezTo>
                  <a:lnTo>
                    <a:pt x="20" y="84"/>
                  </a:lnTo>
                  <a:lnTo>
                    <a:pt x="20" y="148"/>
                  </a:lnTo>
                  <a:cubicBezTo>
                    <a:pt x="20" y="149"/>
                    <a:pt x="20" y="150"/>
                    <a:pt x="20" y="150"/>
                  </a:cubicBezTo>
                  <a:cubicBezTo>
                    <a:pt x="19" y="151"/>
                    <a:pt x="19" y="151"/>
                    <a:pt x="18" y="151"/>
                  </a:cubicBezTo>
                  <a:cubicBezTo>
                    <a:pt x="17" y="151"/>
                    <a:pt x="16" y="152"/>
                    <a:pt x="15" y="152"/>
                  </a:cubicBezTo>
                  <a:cubicBezTo>
                    <a:pt x="14" y="152"/>
                    <a:pt x="12" y="152"/>
                    <a:pt x="10" y="152"/>
                  </a:cubicBezTo>
                  <a:cubicBezTo>
                    <a:pt x="8" y="152"/>
                    <a:pt x="7" y="152"/>
                    <a:pt x="5" y="152"/>
                  </a:cubicBezTo>
                  <a:cubicBezTo>
                    <a:pt x="4" y="152"/>
                    <a:pt x="3" y="151"/>
                    <a:pt x="2" y="151"/>
                  </a:cubicBezTo>
                  <a:cubicBezTo>
                    <a:pt x="1" y="151"/>
                    <a:pt x="1" y="151"/>
                    <a:pt x="1" y="150"/>
                  </a:cubicBezTo>
                  <a:cubicBezTo>
                    <a:pt x="0" y="150"/>
                    <a:pt x="0" y="149"/>
                    <a:pt x="0" y="148"/>
                  </a:cubicBezTo>
                  <a:lnTo>
                    <a:pt x="0" y="9"/>
                  </a:lnTo>
                  <a:cubicBezTo>
                    <a:pt x="0" y="6"/>
                    <a:pt x="1" y="4"/>
                    <a:pt x="2" y="2"/>
                  </a:cubicBezTo>
                  <a:cubicBezTo>
                    <a:pt x="4" y="1"/>
                    <a:pt x="6" y="0"/>
                    <a:pt x="8" y="0"/>
                  </a:cubicBezTo>
                  <a:lnTo>
                    <a:pt x="40" y="0"/>
                  </a:lnTo>
                  <a:cubicBezTo>
                    <a:pt x="43" y="0"/>
                    <a:pt x="47" y="1"/>
                    <a:pt x="49" y="1"/>
                  </a:cubicBezTo>
                  <a:cubicBezTo>
                    <a:pt x="52" y="1"/>
                    <a:pt x="54" y="1"/>
                    <a:pt x="56" y="1"/>
                  </a:cubicBezTo>
                  <a:cubicBezTo>
                    <a:pt x="62" y="2"/>
                    <a:pt x="67" y="4"/>
                    <a:pt x="71" y="6"/>
                  </a:cubicBezTo>
                  <a:cubicBezTo>
                    <a:pt x="76" y="8"/>
                    <a:pt x="80" y="11"/>
                    <a:pt x="83" y="15"/>
                  </a:cubicBezTo>
                  <a:cubicBezTo>
                    <a:pt x="86" y="18"/>
                    <a:pt x="88" y="22"/>
                    <a:pt x="90" y="26"/>
                  </a:cubicBezTo>
                  <a:cubicBezTo>
                    <a:pt x="91" y="30"/>
                    <a:pt x="92" y="35"/>
                    <a:pt x="92" y="40"/>
                  </a:cubicBezTo>
                  <a:cubicBezTo>
                    <a:pt x="92" y="45"/>
                    <a:pt x="91" y="50"/>
                    <a:pt x="90" y="54"/>
                  </a:cubicBezTo>
                  <a:cubicBezTo>
                    <a:pt x="88" y="58"/>
                    <a:pt x="86" y="61"/>
                    <a:pt x="84" y="65"/>
                  </a:cubicBezTo>
                  <a:cubicBezTo>
                    <a:pt x="81" y="68"/>
                    <a:pt x="78" y="70"/>
                    <a:pt x="75" y="73"/>
                  </a:cubicBezTo>
                  <a:cubicBezTo>
                    <a:pt x="71" y="75"/>
                    <a:pt x="67" y="77"/>
                    <a:pt x="63" y="78"/>
                  </a:cubicBezTo>
                  <a:cubicBezTo>
                    <a:pt x="65" y="79"/>
                    <a:pt x="67" y="81"/>
                    <a:pt x="69" y="82"/>
                  </a:cubicBezTo>
                  <a:cubicBezTo>
                    <a:pt x="71" y="84"/>
                    <a:pt x="73" y="86"/>
                    <a:pt x="75" y="88"/>
                  </a:cubicBezTo>
                  <a:cubicBezTo>
                    <a:pt x="77" y="91"/>
                    <a:pt x="78" y="93"/>
                    <a:pt x="80" y="96"/>
                  </a:cubicBezTo>
                  <a:cubicBezTo>
                    <a:pt x="82" y="99"/>
                    <a:pt x="83" y="103"/>
                    <a:pt x="85" y="107"/>
                  </a:cubicBezTo>
                  <a:lnTo>
                    <a:pt x="98" y="140"/>
                  </a:lnTo>
                  <a:cubicBezTo>
                    <a:pt x="99" y="143"/>
                    <a:pt x="100" y="145"/>
                    <a:pt x="100" y="146"/>
                  </a:cubicBezTo>
                  <a:cubicBezTo>
                    <a:pt x="101" y="147"/>
                    <a:pt x="101" y="148"/>
                    <a:pt x="101" y="148"/>
                  </a:cubicBezTo>
                  <a:lnTo>
                    <a:pt x="101" y="148"/>
                  </a:lnTo>
                  <a:close/>
                  <a:moveTo>
                    <a:pt x="71" y="42"/>
                  </a:moveTo>
                  <a:lnTo>
                    <a:pt x="71" y="42"/>
                  </a:lnTo>
                  <a:cubicBezTo>
                    <a:pt x="71" y="36"/>
                    <a:pt x="69" y="31"/>
                    <a:pt x="67" y="27"/>
                  </a:cubicBezTo>
                  <a:cubicBezTo>
                    <a:pt x="64" y="23"/>
                    <a:pt x="60" y="20"/>
                    <a:pt x="53" y="19"/>
                  </a:cubicBezTo>
                  <a:cubicBezTo>
                    <a:pt x="51" y="18"/>
                    <a:pt x="49" y="18"/>
                    <a:pt x="47" y="17"/>
                  </a:cubicBezTo>
                  <a:cubicBezTo>
                    <a:pt x="44" y="17"/>
                    <a:pt x="41" y="17"/>
                    <a:pt x="37" y="17"/>
                  </a:cubicBezTo>
                  <a:lnTo>
                    <a:pt x="20" y="17"/>
                  </a:lnTo>
                  <a:lnTo>
                    <a:pt x="20" y="68"/>
                  </a:lnTo>
                  <a:lnTo>
                    <a:pt x="40" y="68"/>
                  </a:lnTo>
                  <a:cubicBezTo>
                    <a:pt x="45" y="68"/>
                    <a:pt x="50" y="67"/>
                    <a:pt x="53" y="66"/>
                  </a:cubicBezTo>
                  <a:cubicBezTo>
                    <a:pt x="57" y="65"/>
                    <a:pt x="61" y="63"/>
                    <a:pt x="63" y="61"/>
                  </a:cubicBezTo>
                  <a:cubicBezTo>
                    <a:pt x="66" y="58"/>
                    <a:pt x="68" y="56"/>
                    <a:pt x="69" y="53"/>
                  </a:cubicBezTo>
                  <a:cubicBezTo>
                    <a:pt x="70" y="49"/>
                    <a:pt x="71" y="46"/>
                    <a:pt x="71" y="42"/>
                  </a:cubicBezTo>
                  <a:lnTo>
                    <a:pt x="71" y="4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32" name="Freeform 271">
              <a:extLst>
                <a:ext uri="{FF2B5EF4-FFF2-40B4-BE49-F238E27FC236}">
                  <a16:creationId xmlns:a16="http://schemas.microsoft.com/office/drawing/2014/main" id="{45BBCF8A-ACE5-40FE-BDC4-2ED5E0C4BF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90" y="1308"/>
              <a:ext cx="21" cy="24"/>
            </a:xfrm>
            <a:custGeom>
              <a:avLst/>
              <a:gdLst>
                <a:gd name="T0" fmla="*/ 96 w 96"/>
                <a:gd name="T1" fmla="*/ 54 h 116"/>
                <a:gd name="T2" fmla="*/ 96 w 96"/>
                <a:gd name="T3" fmla="*/ 54 h 116"/>
                <a:gd name="T4" fmla="*/ 94 w 96"/>
                <a:gd name="T5" fmla="*/ 60 h 116"/>
                <a:gd name="T6" fmla="*/ 89 w 96"/>
                <a:gd name="T7" fmla="*/ 62 h 116"/>
                <a:gd name="T8" fmla="*/ 20 w 96"/>
                <a:gd name="T9" fmla="*/ 62 h 116"/>
                <a:gd name="T10" fmla="*/ 22 w 96"/>
                <a:gd name="T11" fmla="*/ 78 h 116"/>
                <a:gd name="T12" fmla="*/ 28 w 96"/>
                <a:gd name="T13" fmla="*/ 90 h 116"/>
                <a:gd name="T14" fmla="*/ 38 w 96"/>
                <a:gd name="T15" fmla="*/ 97 h 116"/>
                <a:gd name="T16" fmla="*/ 54 w 96"/>
                <a:gd name="T17" fmla="*/ 100 h 116"/>
                <a:gd name="T18" fmla="*/ 67 w 96"/>
                <a:gd name="T19" fmla="*/ 99 h 116"/>
                <a:gd name="T20" fmla="*/ 78 w 96"/>
                <a:gd name="T21" fmla="*/ 96 h 116"/>
                <a:gd name="T22" fmla="*/ 85 w 96"/>
                <a:gd name="T23" fmla="*/ 93 h 116"/>
                <a:gd name="T24" fmla="*/ 89 w 96"/>
                <a:gd name="T25" fmla="*/ 92 h 116"/>
                <a:gd name="T26" fmla="*/ 90 w 96"/>
                <a:gd name="T27" fmla="*/ 93 h 116"/>
                <a:gd name="T28" fmla="*/ 91 w 96"/>
                <a:gd name="T29" fmla="*/ 94 h 116"/>
                <a:gd name="T30" fmla="*/ 92 w 96"/>
                <a:gd name="T31" fmla="*/ 96 h 116"/>
                <a:gd name="T32" fmla="*/ 92 w 96"/>
                <a:gd name="T33" fmla="*/ 100 h 116"/>
                <a:gd name="T34" fmla="*/ 92 w 96"/>
                <a:gd name="T35" fmla="*/ 102 h 116"/>
                <a:gd name="T36" fmla="*/ 91 w 96"/>
                <a:gd name="T37" fmla="*/ 104 h 116"/>
                <a:gd name="T38" fmla="*/ 91 w 96"/>
                <a:gd name="T39" fmla="*/ 106 h 116"/>
                <a:gd name="T40" fmla="*/ 90 w 96"/>
                <a:gd name="T41" fmla="*/ 107 h 116"/>
                <a:gd name="T42" fmla="*/ 86 w 96"/>
                <a:gd name="T43" fmla="*/ 109 h 116"/>
                <a:gd name="T44" fmla="*/ 78 w 96"/>
                <a:gd name="T45" fmla="*/ 112 h 116"/>
                <a:gd name="T46" fmla="*/ 66 w 96"/>
                <a:gd name="T47" fmla="*/ 115 h 116"/>
                <a:gd name="T48" fmla="*/ 52 w 96"/>
                <a:gd name="T49" fmla="*/ 116 h 116"/>
                <a:gd name="T50" fmla="*/ 29 w 96"/>
                <a:gd name="T51" fmla="*/ 112 h 116"/>
                <a:gd name="T52" fmla="*/ 13 w 96"/>
                <a:gd name="T53" fmla="*/ 101 h 116"/>
                <a:gd name="T54" fmla="*/ 3 w 96"/>
                <a:gd name="T55" fmla="*/ 84 h 116"/>
                <a:gd name="T56" fmla="*/ 0 w 96"/>
                <a:gd name="T57" fmla="*/ 59 h 116"/>
                <a:gd name="T58" fmla="*/ 3 w 96"/>
                <a:gd name="T59" fmla="*/ 34 h 116"/>
                <a:gd name="T60" fmla="*/ 13 w 96"/>
                <a:gd name="T61" fmla="*/ 16 h 116"/>
                <a:gd name="T62" fmla="*/ 29 w 96"/>
                <a:gd name="T63" fmla="*/ 4 h 116"/>
                <a:gd name="T64" fmla="*/ 50 w 96"/>
                <a:gd name="T65" fmla="*/ 0 h 116"/>
                <a:gd name="T66" fmla="*/ 71 w 96"/>
                <a:gd name="T67" fmla="*/ 4 h 116"/>
                <a:gd name="T68" fmla="*/ 85 w 96"/>
                <a:gd name="T69" fmla="*/ 15 h 116"/>
                <a:gd name="T70" fmla="*/ 94 w 96"/>
                <a:gd name="T71" fmla="*/ 31 h 116"/>
                <a:gd name="T72" fmla="*/ 96 w 96"/>
                <a:gd name="T73" fmla="*/ 50 h 116"/>
                <a:gd name="T74" fmla="*/ 96 w 96"/>
                <a:gd name="T75" fmla="*/ 54 h 116"/>
                <a:gd name="T76" fmla="*/ 77 w 96"/>
                <a:gd name="T77" fmla="*/ 48 h 116"/>
                <a:gd name="T78" fmla="*/ 77 w 96"/>
                <a:gd name="T79" fmla="*/ 48 h 116"/>
                <a:gd name="T80" fmla="*/ 70 w 96"/>
                <a:gd name="T81" fmla="*/ 24 h 116"/>
                <a:gd name="T82" fmla="*/ 49 w 96"/>
                <a:gd name="T83" fmla="*/ 15 h 116"/>
                <a:gd name="T84" fmla="*/ 37 w 96"/>
                <a:gd name="T85" fmla="*/ 18 h 116"/>
                <a:gd name="T86" fmla="*/ 28 w 96"/>
                <a:gd name="T87" fmla="*/ 25 h 116"/>
                <a:gd name="T88" fmla="*/ 22 w 96"/>
                <a:gd name="T89" fmla="*/ 35 h 116"/>
                <a:gd name="T90" fmla="*/ 20 w 96"/>
                <a:gd name="T91" fmla="*/ 48 h 116"/>
                <a:gd name="T92" fmla="*/ 77 w 96"/>
                <a:gd name="T93" fmla="*/ 4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" h="116">
                  <a:moveTo>
                    <a:pt x="96" y="54"/>
                  </a:moveTo>
                  <a:lnTo>
                    <a:pt x="96" y="54"/>
                  </a:lnTo>
                  <a:cubicBezTo>
                    <a:pt x="96" y="57"/>
                    <a:pt x="96" y="59"/>
                    <a:pt x="94" y="60"/>
                  </a:cubicBezTo>
                  <a:cubicBezTo>
                    <a:pt x="92" y="61"/>
                    <a:pt x="91" y="62"/>
                    <a:pt x="89" y="62"/>
                  </a:cubicBezTo>
                  <a:lnTo>
                    <a:pt x="20" y="62"/>
                  </a:lnTo>
                  <a:cubicBezTo>
                    <a:pt x="20" y="68"/>
                    <a:pt x="21" y="73"/>
                    <a:pt x="22" y="78"/>
                  </a:cubicBezTo>
                  <a:cubicBezTo>
                    <a:pt x="23" y="82"/>
                    <a:pt x="25" y="86"/>
                    <a:pt x="28" y="90"/>
                  </a:cubicBezTo>
                  <a:cubicBezTo>
                    <a:pt x="30" y="93"/>
                    <a:pt x="34" y="96"/>
                    <a:pt x="38" y="97"/>
                  </a:cubicBezTo>
                  <a:cubicBezTo>
                    <a:pt x="43" y="99"/>
                    <a:pt x="48" y="100"/>
                    <a:pt x="54" y="100"/>
                  </a:cubicBezTo>
                  <a:cubicBezTo>
                    <a:pt x="59" y="100"/>
                    <a:pt x="64" y="100"/>
                    <a:pt x="67" y="99"/>
                  </a:cubicBezTo>
                  <a:cubicBezTo>
                    <a:pt x="71" y="98"/>
                    <a:pt x="75" y="97"/>
                    <a:pt x="78" y="96"/>
                  </a:cubicBezTo>
                  <a:cubicBezTo>
                    <a:pt x="80" y="95"/>
                    <a:pt x="83" y="94"/>
                    <a:pt x="85" y="93"/>
                  </a:cubicBezTo>
                  <a:cubicBezTo>
                    <a:pt x="86" y="93"/>
                    <a:pt x="88" y="92"/>
                    <a:pt x="89" y="92"/>
                  </a:cubicBezTo>
                  <a:cubicBezTo>
                    <a:pt x="89" y="92"/>
                    <a:pt x="90" y="92"/>
                    <a:pt x="90" y="93"/>
                  </a:cubicBezTo>
                  <a:cubicBezTo>
                    <a:pt x="91" y="93"/>
                    <a:pt x="91" y="93"/>
                    <a:pt x="91" y="94"/>
                  </a:cubicBezTo>
                  <a:cubicBezTo>
                    <a:pt x="91" y="94"/>
                    <a:pt x="92" y="95"/>
                    <a:pt x="92" y="96"/>
                  </a:cubicBezTo>
                  <a:cubicBezTo>
                    <a:pt x="92" y="97"/>
                    <a:pt x="92" y="98"/>
                    <a:pt x="92" y="100"/>
                  </a:cubicBezTo>
                  <a:cubicBezTo>
                    <a:pt x="92" y="101"/>
                    <a:pt x="92" y="102"/>
                    <a:pt x="92" y="102"/>
                  </a:cubicBezTo>
                  <a:cubicBezTo>
                    <a:pt x="92" y="103"/>
                    <a:pt x="92" y="104"/>
                    <a:pt x="91" y="104"/>
                  </a:cubicBezTo>
                  <a:cubicBezTo>
                    <a:pt x="91" y="105"/>
                    <a:pt x="91" y="105"/>
                    <a:pt x="91" y="106"/>
                  </a:cubicBezTo>
                  <a:cubicBezTo>
                    <a:pt x="91" y="106"/>
                    <a:pt x="90" y="107"/>
                    <a:pt x="90" y="107"/>
                  </a:cubicBezTo>
                  <a:cubicBezTo>
                    <a:pt x="89" y="108"/>
                    <a:pt x="88" y="108"/>
                    <a:pt x="86" y="109"/>
                  </a:cubicBezTo>
                  <a:cubicBezTo>
                    <a:pt x="84" y="110"/>
                    <a:pt x="81" y="111"/>
                    <a:pt x="78" y="112"/>
                  </a:cubicBezTo>
                  <a:cubicBezTo>
                    <a:pt x="75" y="113"/>
                    <a:pt x="71" y="114"/>
                    <a:pt x="66" y="115"/>
                  </a:cubicBezTo>
                  <a:cubicBezTo>
                    <a:pt x="62" y="115"/>
                    <a:pt x="57" y="116"/>
                    <a:pt x="52" y="116"/>
                  </a:cubicBezTo>
                  <a:cubicBezTo>
                    <a:pt x="44" y="116"/>
                    <a:pt x="36" y="115"/>
                    <a:pt x="29" y="112"/>
                  </a:cubicBezTo>
                  <a:cubicBezTo>
                    <a:pt x="23" y="110"/>
                    <a:pt x="18" y="106"/>
                    <a:pt x="13" y="101"/>
                  </a:cubicBezTo>
                  <a:cubicBezTo>
                    <a:pt x="9" y="97"/>
                    <a:pt x="5" y="91"/>
                    <a:pt x="3" y="84"/>
                  </a:cubicBezTo>
                  <a:cubicBezTo>
                    <a:pt x="1" y="76"/>
                    <a:pt x="0" y="68"/>
                    <a:pt x="0" y="59"/>
                  </a:cubicBezTo>
                  <a:cubicBezTo>
                    <a:pt x="0" y="50"/>
                    <a:pt x="1" y="41"/>
                    <a:pt x="3" y="34"/>
                  </a:cubicBezTo>
                  <a:cubicBezTo>
                    <a:pt x="5" y="27"/>
                    <a:pt x="9" y="21"/>
                    <a:pt x="13" y="16"/>
                  </a:cubicBezTo>
                  <a:cubicBezTo>
                    <a:pt x="18" y="11"/>
                    <a:pt x="23" y="7"/>
                    <a:pt x="29" y="4"/>
                  </a:cubicBezTo>
                  <a:cubicBezTo>
                    <a:pt x="35" y="2"/>
                    <a:pt x="42" y="0"/>
                    <a:pt x="50" y="0"/>
                  </a:cubicBezTo>
                  <a:cubicBezTo>
                    <a:pt x="58" y="0"/>
                    <a:pt x="65" y="2"/>
                    <a:pt x="71" y="4"/>
                  </a:cubicBezTo>
                  <a:cubicBezTo>
                    <a:pt x="77" y="7"/>
                    <a:pt x="82" y="10"/>
                    <a:pt x="85" y="15"/>
                  </a:cubicBezTo>
                  <a:cubicBezTo>
                    <a:pt x="89" y="19"/>
                    <a:pt x="92" y="25"/>
                    <a:pt x="94" y="31"/>
                  </a:cubicBezTo>
                  <a:cubicBezTo>
                    <a:pt x="95" y="37"/>
                    <a:pt x="96" y="43"/>
                    <a:pt x="96" y="50"/>
                  </a:cubicBezTo>
                  <a:lnTo>
                    <a:pt x="96" y="54"/>
                  </a:lnTo>
                  <a:close/>
                  <a:moveTo>
                    <a:pt x="77" y="48"/>
                  </a:moveTo>
                  <a:lnTo>
                    <a:pt x="77" y="48"/>
                  </a:lnTo>
                  <a:cubicBezTo>
                    <a:pt x="77" y="38"/>
                    <a:pt x="75" y="30"/>
                    <a:pt x="70" y="24"/>
                  </a:cubicBezTo>
                  <a:cubicBezTo>
                    <a:pt x="65" y="18"/>
                    <a:pt x="59" y="15"/>
                    <a:pt x="49" y="15"/>
                  </a:cubicBezTo>
                  <a:cubicBezTo>
                    <a:pt x="45" y="15"/>
                    <a:pt x="40" y="16"/>
                    <a:pt x="37" y="18"/>
                  </a:cubicBezTo>
                  <a:cubicBezTo>
                    <a:pt x="33" y="20"/>
                    <a:pt x="30" y="22"/>
                    <a:pt x="28" y="25"/>
                  </a:cubicBezTo>
                  <a:cubicBezTo>
                    <a:pt x="25" y="28"/>
                    <a:pt x="23" y="32"/>
                    <a:pt x="22" y="35"/>
                  </a:cubicBezTo>
                  <a:cubicBezTo>
                    <a:pt x="21" y="39"/>
                    <a:pt x="20" y="44"/>
                    <a:pt x="20" y="48"/>
                  </a:cubicBezTo>
                  <a:lnTo>
                    <a:pt x="77" y="4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33" name="Freeform 272">
              <a:extLst>
                <a:ext uri="{FF2B5EF4-FFF2-40B4-BE49-F238E27FC236}">
                  <a16:creationId xmlns:a16="http://schemas.microsoft.com/office/drawing/2014/main" id="{E712BDA8-0979-4982-9E47-EB9733E33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5" y="1308"/>
              <a:ext cx="18" cy="24"/>
            </a:xfrm>
            <a:custGeom>
              <a:avLst/>
              <a:gdLst>
                <a:gd name="T0" fmla="*/ 83 w 83"/>
                <a:gd name="T1" fmla="*/ 95 h 116"/>
                <a:gd name="T2" fmla="*/ 83 w 83"/>
                <a:gd name="T3" fmla="*/ 95 h 116"/>
                <a:gd name="T4" fmla="*/ 83 w 83"/>
                <a:gd name="T5" fmla="*/ 98 h 116"/>
                <a:gd name="T6" fmla="*/ 83 w 83"/>
                <a:gd name="T7" fmla="*/ 101 h 116"/>
                <a:gd name="T8" fmla="*/ 82 w 83"/>
                <a:gd name="T9" fmla="*/ 102 h 116"/>
                <a:gd name="T10" fmla="*/ 80 w 83"/>
                <a:gd name="T11" fmla="*/ 104 h 116"/>
                <a:gd name="T12" fmla="*/ 75 w 83"/>
                <a:gd name="T13" fmla="*/ 108 h 116"/>
                <a:gd name="T14" fmla="*/ 67 w 83"/>
                <a:gd name="T15" fmla="*/ 112 h 116"/>
                <a:gd name="T16" fmla="*/ 58 w 83"/>
                <a:gd name="T17" fmla="*/ 115 h 116"/>
                <a:gd name="T18" fmla="*/ 47 w 83"/>
                <a:gd name="T19" fmla="*/ 116 h 116"/>
                <a:gd name="T20" fmla="*/ 27 w 83"/>
                <a:gd name="T21" fmla="*/ 112 h 116"/>
                <a:gd name="T22" fmla="*/ 12 w 83"/>
                <a:gd name="T23" fmla="*/ 101 h 116"/>
                <a:gd name="T24" fmla="*/ 3 w 83"/>
                <a:gd name="T25" fmla="*/ 83 h 116"/>
                <a:gd name="T26" fmla="*/ 0 w 83"/>
                <a:gd name="T27" fmla="*/ 59 h 116"/>
                <a:gd name="T28" fmla="*/ 4 w 83"/>
                <a:gd name="T29" fmla="*/ 33 h 116"/>
                <a:gd name="T30" fmla="*/ 14 w 83"/>
                <a:gd name="T31" fmla="*/ 14 h 116"/>
                <a:gd name="T32" fmla="*/ 30 w 83"/>
                <a:gd name="T33" fmla="*/ 4 h 116"/>
                <a:gd name="T34" fmla="*/ 49 w 83"/>
                <a:gd name="T35" fmla="*/ 0 h 116"/>
                <a:gd name="T36" fmla="*/ 59 w 83"/>
                <a:gd name="T37" fmla="*/ 1 h 116"/>
                <a:gd name="T38" fmla="*/ 68 w 83"/>
                <a:gd name="T39" fmla="*/ 4 h 116"/>
                <a:gd name="T40" fmla="*/ 75 w 83"/>
                <a:gd name="T41" fmla="*/ 7 h 116"/>
                <a:gd name="T42" fmla="*/ 79 w 83"/>
                <a:gd name="T43" fmla="*/ 11 h 116"/>
                <a:gd name="T44" fmla="*/ 81 w 83"/>
                <a:gd name="T45" fmla="*/ 13 h 116"/>
                <a:gd name="T46" fmla="*/ 82 w 83"/>
                <a:gd name="T47" fmla="*/ 15 h 116"/>
                <a:gd name="T48" fmla="*/ 83 w 83"/>
                <a:gd name="T49" fmla="*/ 17 h 116"/>
                <a:gd name="T50" fmla="*/ 83 w 83"/>
                <a:gd name="T51" fmla="*/ 21 h 116"/>
                <a:gd name="T52" fmla="*/ 82 w 83"/>
                <a:gd name="T53" fmla="*/ 27 h 116"/>
                <a:gd name="T54" fmla="*/ 79 w 83"/>
                <a:gd name="T55" fmla="*/ 29 h 116"/>
                <a:gd name="T56" fmla="*/ 75 w 83"/>
                <a:gd name="T57" fmla="*/ 27 h 116"/>
                <a:gd name="T58" fmla="*/ 69 w 83"/>
                <a:gd name="T59" fmla="*/ 23 h 116"/>
                <a:gd name="T60" fmla="*/ 61 w 83"/>
                <a:gd name="T61" fmla="*/ 19 h 116"/>
                <a:gd name="T62" fmla="*/ 49 w 83"/>
                <a:gd name="T63" fmla="*/ 17 h 116"/>
                <a:gd name="T64" fmla="*/ 28 w 83"/>
                <a:gd name="T65" fmla="*/ 27 h 116"/>
                <a:gd name="T66" fmla="*/ 20 w 83"/>
                <a:gd name="T67" fmla="*/ 58 h 116"/>
                <a:gd name="T68" fmla="*/ 22 w 83"/>
                <a:gd name="T69" fmla="*/ 76 h 116"/>
                <a:gd name="T70" fmla="*/ 28 w 83"/>
                <a:gd name="T71" fmla="*/ 89 h 116"/>
                <a:gd name="T72" fmla="*/ 37 w 83"/>
                <a:gd name="T73" fmla="*/ 97 h 116"/>
                <a:gd name="T74" fmla="*/ 50 w 83"/>
                <a:gd name="T75" fmla="*/ 99 h 116"/>
                <a:gd name="T76" fmla="*/ 61 w 83"/>
                <a:gd name="T77" fmla="*/ 97 h 116"/>
                <a:gd name="T78" fmla="*/ 70 w 83"/>
                <a:gd name="T79" fmla="*/ 92 h 116"/>
                <a:gd name="T80" fmla="*/ 76 w 83"/>
                <a:gd name="T81" fmla="*/ 88 h 116"/>
                <a:gd name="T82" fmla="*/ 80 w 83"/>
                <a:gd name="T83" fmla="*/ 86 h 116"/>
                <a:gd name="T84" fmla="*/ 81 w 83"/>
                <a:gd name="T85" fmla="*/ 86 h 116"/>
                <a:gd name="T86" fmla="*/ 82 w 83"/>
                <a:gd name="T87" fmla="*/ 88 h 116"/>
                <a:gd name="T88" fmla="*/ 83 w 83"/>
                <a:gd name="T89" fmla="*/ 91 h 116"/>
                <a:gd name="T90" fmla="*/ 83 w 83"/>
                <a:gd name="T91" fmla="*/ 95 h 116"/>
                <a:gd name="T92" fmla="*/ 83 w 83"/>
                <a:gd name="T93" fmla="*/ 9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3" h="116">
                  <a:moveTo>
                    <a:pt x="83" y="95"/>
                  </a:moveTo>
                  <a:lnTo>
                    <a:pt x="83" y="95"/>
                  </a:lnTo>
                  <a:cubicBezTo>
                    <a:pt x="83" y="96"/>
                    <a:pt x="83" y="97"/>
                    <a:pt x="83" y="98"/>
                  </a:cubicBezTo>
                  <a:cubicBezTo>
                    <a:pt x="83" y="99"/>
                    <a:pt x="83" y="100"/>
                    <a:pt x="83" y="101"/>
                  </a:cubicBezTo>
                  <a:cubicBezTo>
                    <a:pt x="82" y="101"/>
                    <a:pt x="82" y="102"/>
                    <a:pt x="82" y="102"/>
                  </a:cubicBezTo>
                  <a:cubicBezTo>
                    <a:pt x="82" y="103"/>
                    <a:pt x="81" y="104"/>
                    <a:pt x="80" y="104"/>
                  </a:cubicBezTo>
                  <a:cubicBezTo>
                    <a:pt x="79" y="105"/>
                    <a:pt x="77" y="107"/>
                    <a:pt x="75" y="108"/>
                  </a:cubicBezTo>
                  <a:cubicBezTo>
                    <a:pt x="73" y="110"/>
                    <a:pt x="70" y="111"/>
                    <a:pt x="67" y="112"/>
                  </a:cubicBezTo>
                  <a:cubicBezTo>
                    <a:pt x="64" y="113"/>
                    <a:pt x="61" y="114"/>
                    <a:pt x="58" y="115"/>
                  </a:cubicBezTo>
                  <a:cubicBezTo>
                    <a:pt x="54" y="115"/>
                    <a:pt x="51" y="116"/>
                    <a:pt x="47" y="116"/>
                  </a:cubicBezTo>
                  <a:cubicBezTo>
                    <a:pt x="40" y="116"/>
                    <a:pt x="33" y="114"/>
                    <a:pt x="27" y="112"/>
                  </a:cubicBezTo>
                  <a:cubicBezTo>
                    <a:pt x="21" y="110"/>
                    <a:pt x="16" y="106"/>
                    <a:pt x="12" y="101"/>
                  </a:cubicBezTo>
                  <a:cubicBezTo>
                    <a:pt x="8" y="96"/>
                    <a:pt x="5" y="90"/>
                    <a:pt x="3" y="83"/>
                  </a:cubicBezTo>
                  <a:cubicBezTo>
                    <a:pt x="1" y="76"/>
                    <a:pt x="0" y="68"/>
                    <a:pt x="0" y="59"/>
                  </a:cubicBezTo>
                  <a:cubicBezTo>
                    <a:pt x="0" y="49"/>
                    <a:pt x="2" y="40"/>
                    <a:pt x="4" y="33"/>
                  </a:cubicBezTo>
                  <a:cubicBezTo>
                    <a:pt x="7" y="25"/>
                    <a:pt x="10" y="19"/>
                    <a:pt x="14" y="14"/>
                  </a:cubicBezTo>
                  <a:cubicBezTo>
                    <a:pt x="19" y="10"/>
                    <a:pt x="24" y="6"/>
                    <a:pt x="30" y="4"/>
                  </a:cubicBezTo>
                  <a:cubicBezTo>
                    <a:pt x="36" y="2"/>
                    <a:pt x="42" y="0"/>
                    <a:pt x="49" y="0"/>
                  </a:cubicBezTo>
                  <a:cubicBezTo>
                    <a:pt x="53" y="0"/>
                    <a:pt x="56" y="1"/>
                    <a:pt x="59" y="1"/>
                  </a:cubicBezTo>
                  <a:cubicBezTo>
                    <a:pt x="62" y="2"/>
                    <a:pt x="65" y="3"/>
                    <a:pt x="68" y="4"/>
                  </a:cubicBezTo>
                  <a:cubicBezTo>
                    <a:pt x="70" y="5"/>
                    <a:pt x="73" y="6"/>
                    <a:pt x="75" y="7"/>
                  </a:cubicBezTo>
                  <a:cubicBezTo>
                    <a:pt x="77" y="9"/>
                    <a:pt x="78" y="10"/>
                    <a:pt x="79" y="11"/>
                  </a:cubicBezTo>
                  <a:cubicBezTo>
                    <a:pt x="80" y="12"/>
                    <a:pt x="81" y="12"/>
                    <a:pt x="81" y="13"/>
                  </a:cubicBezTo>
                  <a:cubicBezTo>
                    <a:pt x="82" y="13"/>
                    <a:pt x="82" y="14"/>
                    <a:pt x="82" y="15"/>
                  </a:cubicBezTo>
                  <a:cubicBezTo>
                    <a:pt x="82" y="16"/>
                    <a:pt x="82" y="16"/>
                    <a:pt x="83" y="17"/>
                  </a:cubicBezTo>
                  <a:cubicBezTo>
                    <a:pt x="83" y="18"/>
                    <a:pt x="83" y="19"/>
                    <a:pt x="83" y="21"/>
                  </a:cubicBezTo>
                  <a:cubicBezTo>
                    <a:pt x="83" y="24"/>
                    <a:pt x="82" y="26"/>
                    <a:pt x="82" y="27"/>
                  </a:cubicBezTo>
                  <a:cubicBezTo>
                    <a:pt x="81" y="28"/>
                    <a:pt x="80" y="29"/>
                    <a:pt x="79" y="29"/>
                  </a:cubicBezTo>
                  <a:cubicBezTo>
                    <a:pt x="78" y="29"/>
                    <a:pt x="77" y="28"/>
                    <a:pt x="75" y="27"/>
                  </a:cubicBezTo>
                  <a:cubicBezTo>
                    <a:pt x="74" y="26"/>
                    <a:pt x="72" y="24"/>
                    <a:pt x="69" y="23"/>
                  </a:cubicBezTo>
                  <a:cubicBezTo>
                    <a:pt x="67" y="21"/>
                    <a:pt x="64" y="20"/>
                    <a:pt x="61" y="19"/>
                  </a:cubicBezTo>
                  <a:cubicBezTo>
                    <a:pt x="57" y="17"/>
                    <a:pt x="54" y="17"/>
                    <a:pt x="49" y="17"/>
                  </a:cubicBezTo>
                  <a:cubicBezTo>
                    <a:pt x="40" y="17"/>
                    <a:pt x="33" y="20"/>
                    <a:pt x="28" y="27"/>
                  </a:cubicBezTo>
                  <a:cubicBezTo>
                    <a:pt x="23" y="34"/>
                    <a:pt x="20" y="45"/>
                    <a:pt x="20" y="58"/>
                  </a:cubicBezTo>
                  <a:cubicBezTo>
                    <a:pt x="20" y="65"/>
                    <a:pt x="21" y="71"/>
                    <a:pt x="22" y="76"/>
                  </a:cubicBezTo>
                  <a:cubicBezTo>
                    <a:pt x="24" y="81"/>
                    <a:pt x="25" y="85"/>
                    <a:pt x="28" y="89"/>
                  </a:cubicBezTo>
                  <a:cubicBezTo>
                    <a:pt x="30" y="92"/>
                    <a:pt x="33" y="95"/>
                    <a:pt x="37" y="97"/>
                  </a:cubicBezTo>
                  <a:cubicBezTo>
                    <a:pt x="41" y="98"/>
                    <a:pt x="45" y="99"/>
                    <a:pt x="50" y="99"/>
                  </a:cubicBezTo>
                  <a:cubicBezTo>
                    <a:pt x="54" y="99"/>
                    <a:pt x="58" y="98"/>
                    <a:pt x="61" y="97"/>
                  </a:cubicBezTo>
                  <a:cubicBezTo>
                    <a:pt x="65" y="96"/>
                    <a:pt x="67" y="94"/>
                    <a:pt x="70" y="92"/>
                  </a:cubicBezTo>
                  <a:cubicBezTo>
                    <a:pt x="72" y="91"/>
                    <a:pt x="74" y="89"/>
                    <a:pt x="76" y="88"/>
                  </a:cubicBezTo>
                  <a:cubicBezTo>
                    <a:pt x="78" y="86"/>
                    <a:pt x="79" y="86"/>
                    <a:pt x="80" y="86"/>
                  </a:cubicBezTo>
                  <a:cubicBezTo>
                    <a:pt x="81" y="86"/>
                    <a:pt x="81" y="86"/>
                    <a:pt x="81" y="86"/>
                  </a:cubicBezTo>
                  <a:cubicBezTo>
                    <a:pt x="82" y="87"/>
                    <a:pt x="82" y="87"/>
                    <a:pt x="82" y="88"/>
                  </a:cubicBezTo>
                  <a:cubicBezTo>
                    <a:pt x="83" y="89"/>
                    <a:pt x="83" y="89"/>
                    <a:pt x="83" y="91"/>
                  </a:cubicBezTo>
                  <a:cubicBezTo>
                    <a:pt x="83" y="92"/>
                    <a:pt x="83" y="93"/>
                    <a:pt x="83" y="95"/>
                  </a:cubicBezTo>
                  <a:lnTo>
                    <a:pt x="83" y="95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34" name="Freeform 273">
              <a:extLst>
                <a:ext uri="{FF2B5EF4-FFF2-40B4-BE49-F238E27FC236}">
                  <a16:creationId xmlns:a16="http://schemas.microsoft.com/office/drawing/2014/main" id="{66DF46E6-F988-48A1-B1D6-BD086D355B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6" y="1308"/>
              <a:ext cx="22" cy="24"/>
            </a:xfrm>
            <a:custGeom>
              <a:avLst/>
              <a:gdLst>
                <a:gd name="T0" fmla="*/ 105 w 105"/>
                <a:gd name="T1" fmla="*/ 57 h 116"/>
                <a:gd name="T2" fmla="*/ 105 w 105"/>
                <a:gd name="T3" fmla="*/ 57 h 116"/>
                <a:gd name="T4" fmla="*/ 102 w 105"/>
                <a:gd name="T5" fmla="*/ 81 h 116"/>
                <a:gd name="T6" fmla="*/ 91 w 105"/>
                <a:gd name="T7" fmla="*/ 99 h 116"/>
                <a:gd name="T8" fmla="*/ 75 w 105"/>
                <a:gd name="T9" fmla="*/ 111 h 116"/>
                <a:gd name="T10" fmla="*/ 51 w 105"/>
                <a:gd name="T11" fmla="*/ 116 h 116"/>
                <a:gd name="T12" fmla="*/ 29 w 105"/>
                <a:gd name="T13" fmla="*/ 112 h 116"/>
                <a:gd name="T14" fmla="*/ 13 w 105"/>
                <a:gd name="T15" fmla="*/ 101 h 116"/>
                <a:gd name="T16" fmla="*/ 3 w 105"/>
                <a:gd name="T17" fmla="*/ 83 h 116"/>
                <a:gd name="T18" fmla="*/ 0 w 105"/>
                <a:gd name="T19" fmla="*/ 59 h 116"/>
                <a:gd name="T20" fmla="*/ 3 w 105"/>
                <a:gd name="T21" fmla="*/ 35 h 116"/>
                <a:gd name="T22" fmla="*/ 13 w 105"/>
                <a:gd name="T23" fmla="*/ 17 h 116"/>
                <a:gd name="T24" fmla="*/ 30 w 105"/>
                <a:gd name="T25" fmla="*/ 5 h 116"/>
                <a:gd name="T26" fmla="*/ 53 w 105"/>
                <a:gd name="T27" fmla="*/ 0 h 116"/>
                <a:gd name="T28" fmla="*/ 76 w 105"/>
                <a:gd name="T29" fmla="*/ 4 h 116"/>
                <a:gd name="T30" fmla="*/ 92 w 105"/>
                <a:gd name="T31" fmla="*/ 15 h 116"/>
                <a:gd name="T32" fmla="*/ 102 w 105"/>
                <a:gd name="T33" fmla="*/ 33 h 116"/>
                <a:gd name="T34" fmla="*/ 105 w 105"/>
                <a:gd name="T35" fmla="*/ 57 h 116"/>
                <a:gd name="T36" fmla="*/ 105 w 105"/>
                <a:gd name="T37" fmla="*/ 57 h 116"/>
                <a:gd name="T38" fmla="*/ 85 w 105"/>
                <a:gd name="T39" fmla="*/ 58 h 116"/>
                <a:gd name="T40" fmla="*/ 85 w 105"/>
                <a:gd name="T41" fmla="*/ 58 h 116"/>
                <a:gd name="T42" fmla="*/ 83 w 105"/>
                <a:gd name="T43" fmla="*/ 42 h 116"/>
                <a:gd name="T44" fmla="*/ 78 w 105"/>
                <a:gd name="T45" fmla="*/ 29 h 116"/>
                <a:gd name="T46" fmla="*/ 68 w 105"/>
                <a:gd name="T47" fmla="*/ 20 h 116"/>
                <a:gd name="T48" fmla="*/ 53 w 105"/>
                <a:gd name="T49" fmla="*/ 16 h 116"/>
                <a:gd name="T50" fmla="*/ 38 w 105"/>
                <a:gd name="T51" fmla="*/ 19 h 116"/>
                <a:gd name="T52" fmla="*/ 28 w 105"/>
                <a:gd name="T53" fmla="*/ 28 h 116"/>
                <a:gd name="T54" fmla="*/ 22 w 105"/>
                <a:gd name="T55" fmla="*/ 41 h 116"/>
                <a:gd name="T56" fmla="*/ 20 w 105"/>
                <a:gd name="T57" fmla="*/ 58 h 116"/>
                <a:gd name="T58" fmla="*/ 22 w 105"/>
                <a:gd name="T59" fmla="*/ 74 h 116"/>
                <a:gd name="T60" fmla="*/ 27 w 105"/>
                <a:gd name="T61" fmla="*/ 87 h 116"/>
                <a:gd name="T62" fmla="*/ 37 w 105"/>
                <a:gd name="T63" fmla="*/ 96 h 116"/>
                <a:gd name="T64" fmla="*/ 52 w 105"/>
                <a:gd name="T65" fmla="*/ 100 h 116"/>
                <a:gd name="T66" fmla="*/ 67 w 105"/>
                <a:gd name="T67" fmla="*/ 96 h 116"/>
                <a:gd name="T68" fmla="*/ 77 w 105"/>
                <a:gd name="T69" fmla="*/ 88 h 116"/>
                <a:gd name="T70" fmla="*/ 83 w 105"/>
                <a:gd name="T71" fmla="*/ 75 h 116"/>
                <a:gd name="T72" fmla="*/ 85 w 105"/>
                <a:gd name="T73" fmla="*/ 58 h 116"/>
                <a:gd name="T74" fmla="*/ 85 w 105"/>
                <a:gd name="T75" fmla="*/ 5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5" h="116">
                  <a:moveTo>
                    <a:pt x="105" y="57"/>
                  </a:moveTo>
                  <a:lnTo>
                    <a:pt x="105" y="57"/>
                  </a:lnTo>
                  <a:cubicBezTo>
                    <a:pt x="105" y="65"/>
                    <a:pt x="104" y="73"/>
                    <a:pt x="102" y="81"/>
                  </a:cubicBezTo>
                  <a:cubicBezTo>
                    <a:pt x="99" y="88"/>
                    <a:pt x="96" y="94"/>
                    <a:pt x="91" y="99"/>
                  </a:cubicBezTo>
                  <a:cubicBezTo>
                    <a:pt x="87" y="104"/>
                    <a:pt x="81" y="108"/>
                    <a:pt x="75" y="111"/>
                  </a:cubicBezTo>
                  <a:cubicBezTo>
                    <a:pt x="68" y="114"/>
                    <a:pt x="60" y="116"/>
                    <a:pt x="51" y="116"/>
                  </a:cubicBezTo>
                  <a:cubicBezTo>
                    <a:pt x="43" y="116"/>
                    <a:pt x="35" y="114"/>
                    <a:pt x="29" y="112"/>
                  </a:cubicBezTo>
                  <a:cubicBezTo>
                    <a:pt x="22" y="109"/>
                    <a:pt x="17" y="106"/>
                    <a:pt x="13" y="101"/>
                  </a:cubicBezTo>
                  <a:cubicBezTo>
                    <a:pt x="8" y="96"/>
                    <a:pt x="5" y="90"/>
                    <a:pt x="3" y="83"/>
                  </a:cubicBezTo>
                  <a:cubicBezTo>
                    <a:pt x="1" y="76"/>
                    <a:pt x="0" y="68"/>
                    <a:pt x="0" y="59"/>
                  </a:cubicBezTo>
                  <a:cubicBezTo>
                    <a:pt x="0" y="50"/>
                    <a:pt x="1" y="43"/>
                    <a:pt x="3" y="35"/>
                  </a:cubicBezTo>
                  <a:cubicBezTo>
                    <a:pt x="5" y="28"/>
                    <a:pt x="9" y="22"/>
                    <a:pt x="13" y="17"/>
                  </a:cubicBezTo>
                  <a:cubicBezTo>
                    <a:pt x="18" y="12"/>
                    <a:pt x="23" y="8"/>
                    <a:pt x="30" y="5"/>
                  </a:cubicBezTo>
                  <a:cubicBezTo>
                    <a:pt x="37" y="2"/>
                    <a:pt x="45" y="0"/>
                    <a:pt x="53" y="0"/>
                  </a:cubicBezTo>
                  <a:cubicBezTo>
                    <a:pt x="62" y="0"/>
                    <a:pt x="70" y="2"/>
                    <a:pt x="76" y="4"/>
                  </a:cubicBezTo>
                  <a:cubicBezTo>
                    <a:pt x="82" y="7"/>
                    <a:pt x="88" y="10"/>
                    <a:pt x="92" y="15"/>
                  </a:cubicBezTo>
                  <a:cubicBezTo>
                    <a:pt x="96" y="20"/>
                    <a:pt x="100" y="26"/>
                    <a:pt x="102" y="33"/>
                  </a:cubicBezTo>
                  <a:cubicBezTo>
                    <a:pt x="104" y="40"/>
                    <a:pt x="105" y="48"/>
                    <a:pt x="105" y="57"/>
                  </a:cubicBezTo>
                  <a:lnTo>
                    <a:pt x="105" y="57"/>
                  </a:lnTo>
                  <a:close/>
                  <a:moveTo>
                    <a:pt x="85" y="58"/>
                  </a:moveTo>
                  <a:lnTo>
                    <a:pt x="85" y="58"/>
                  </a:lnTo>
                  <a:cubicBezTo>
                    <a:pt x="85" y="53"/>
                    <a:pt x="84" y="47"/>
                    <a:pt x="83" y="42"/>
                  </a:cubicBezTo>
                  <a:cubicBezTo>
                    <a:pt x="82" y="37"/>
                    <a:pt x="80" y="33"/>
                    <a:pt x="78" y="29"/>
                  </a:cubicBezTo>
                  <a:cubicBezTo>
                    <a:pt x="75" y="25"/>
                    <a:pt x="72" y="22"/>
                    <a:pt x="68" y="20"/>
                  </a:cubicBezTo>
                  <a:cubicBezTo>
                    <a:pt x="64" y="18"/>
                    <a:pt x="59" y="16"/>
                    <a:pt x="53" y="16"/>
                  </a:cubicBezTo>
                  <a:cubicBezTo>
                    <a:pt x="47" y="16"/>
                    <a:pt x="42" y="17"/>
                    <a:pt x="38" y="19"/>
                  </a:cubicBezTo>
                  <a:cubicBezTo>
                    <a:pt x="34" y="21"/>
                    <a:pt x="31" y="24"/>
                    <a:pt x="28" y="28"/>
                  </a:cubicBezTo>
                  <a:cubicBezTo>
                    <a:pt x="25" y="32"/>
                    <a:pt x="23" y="36"/>
                    <a:pt x="22" y="41"/>
                  </a:cubicBezTo>
                  <a:cubicBezTo>
                    <a:pt x="21" y="46"/>
                    <a:pt x="20" y="52"/>
                    <a:pt x="20" y="58"/>
                  </a:cubicBezTo>
                  <a:cubicBezTo>
                    <a:pt x="20" y="63"/>
                    <a:pt x="21" y="69"/>
                    <a:pt x="22" y="74"/>
                  </a:cubicBezTo>
                  <a:cubicBezTo>
                    <a:pt x="23" y="79"/>
                    <a:pt x="24" y="83"/>
                    <a:pt x="27" y="87"/>
                  </a:cubicBezTo>
                  <a:cubicBezTo>
                    <a:pt x="29" y="91"/>
                    <a:pt x="33" y="94"/>
                    <a:pt x="37" y="96"/>
                  </a:cubicBezTo>
                  <a:cubicBezTo>
                    <a:pt x="41" y="98"/>
                    <a:pt x="46" y="100"/>
                    <a:pt x="52" y="100"/>
                  </a:cubicBezTo>
                  <a:cubicBezTo>
                    <a:pt x="58" y="100"/>
                    <a:pt x="63" y="99"/>
                    <a:pt x="67" y="96"/>
                  </a:cubicBezTo>
                  <a:cubicBezTo>
                    <a:pt x="71" y="94"/>
                    <a:pt x="74" y="92"/>
                    <a:pt x="77" y="88"/>
                  </a:cubicBezTo>
                  <a:cubicBezTo>
                    <a:pt x="80" y="84"/>
                    <a:pt x="82" y="80"/>
                    <a:pt x="83" y="75"/>
                  </a:cubicBezTo>
                  <a:cubicBezTo>
                    <a:pt x="84" y="70"/>
                    <a:pt x="85" y="64"/>
                    <a:pt x="85" y="58"/>
                  </a:cubicBezTo>
                  <a:lnTo>
                    <a:pt x="85" y="5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35" name="Freeform 274">
              <a:extLst>
                <a:ext uri="{FF2B5EF4-FFF2-40B4-BE49-F238E27FC236}">
                  <a16:creationId xmlns:a16="http://schemas.microsoft.com/office/drawing/2014/main" id="{EA4EBF36-60D7-4633-9619-BDCDD59379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5" y="1308"/>
              <a:ext cx="18" cy="24"/>
            </a:xfrm>
            <a:custGeom>
              <a:avLst/>
              <a:gdLst>
                <a:gd name="T0" fmla="*/ 90 w 90"/>
                <a:gd name="T1" fmla="*/ 111 h 114"/>
                <a:gd name="T2" fmla="*/ 90 w 90"/>
                <a:gd name="T3" fmla="*/ 111 h 114"/>
                <a:gd name="T4" fmla="*/ 90 w 90"/>
                <a:gd name="T5" fmla="*/ 112 h 114"/>
                <a:gd name="T6" fmla="*/ 88 w 90"/>
                <a:gd name="T7" fmla="*/ 113 h 114"/>
                <a:gd name="T8" fmla="*/ 86 w 90"/>
                <a:gd name="T9" fmla="*/ 114 h 114"/>
                <a:gd name="T10" fmla="*/ 81 w 90"/>
                <a:gd name="T11" fmla="*/ 114 h 114"/>
                <a:gd name="T12" fmla="*/ 76 w 90"/>
                <a:gd name="T13" fmla="*/ 114 h 114"/>
                <a:gd name="T14" fmla="*/ 73 w 90"/>
                <a:gd name="T15" fmla="*/ 113 h 114"/>
                <a:gd name="T16" fmla="*/ 72 w 90"/>
                <a:gd name="T17" fmla="*/ 112 h 114"/>
                <a:gd name="T18" fmla="*/ 71 w 90"/>
                <a:gd name="T19" fmla="*/ 111 h 114"/>
                <a:gd name="T20" fmla="*/ 71 w 90"/>
                <a:gd name="T21" fmla="*/ 49 h 114"/>
                <a:gd name="T22" fmla="*/ 70 w 90"/>
                <a:gd name="T23" fmla="*/ 35 h 114"/>
                <a:gd name="T24" fmla="*/ 66 w 90"/>
                <a:gd name="T25" fmla="*/ 25 h 114"/>
                <a:gd name="T26" fmla="*/ 59 w 90"/>
                <a:gd name="T27" fmla="*/ 19 h 114"/>
                <a:gd name="T28" fmla="*/ 49 w 90"/>
                <a:gd name="T29" fmla="*/ 17 h 114"/>
                <a:gd name="T30" fmla="*/ 34 w 90"/>
                <a:gd name="T31" fmla="*/ 22 h 114"/>
                <a:gd name="T32" fmla="*/ 19 w 90"/>
                <a:gd name="T33" fmla="*/ 37 h 114"/>
                <a:gd name="T34" fmla="*/ 19 w 90"/>
                <a:gd name="T35" fmla="*/ 111 h 114"/>
                <a:gd name="T36" fmla="*/ 19 w 90"/>
                <a:gd name="T37" fmla="*/ 112 h 114"/>
                <a:gd name="T38" fmla="*/ 17 w 90"/>
                <a:gd name="T39" fmla="*/ 113 h 114"/>
                <a:gd name="T40" fmla="*/ 14 w 90"/>
                <a:gd name="T41" fmla="*/ 114 h 114"/>
                <a:gd name="T42" fmla="*/ 10 w 90"/>
                <a:gd name="T43" fmla="*/ 114 h 114"/>
                <a:gd name="T44" fmla="*/ 5 w 90"/>
                <a:gd name="T45" fmla="*/ 114 h 114"/>
                <a:gd name="T46" fmla="*/ 2 w 90"/>
                <a:gd name="T47" fmla="*/ 113 h 114"/>
                <a:gd name="T48" fmla="*/ 0 w 90"/>
                <a:gd name="T49" fmla="*/ 112 h 114"/>
                <a:gd name="T50" fmla="*/ 0 w 90"/>
                <a:gd name="T51" fmla="*/ 111 h 114"/>
                <a:gd name="T52" fmla="*/ 0 w 90"/>
                <a:gd name="T53" fmla="*/ 6 h 114"/>
                <a:gd name="T54" fmla="*/ 0 w 90"/>
                <a:gd name="T55" fmla="*/ 4 h 114"/>
                <a:gd name="T56" fmla="*/ 2 w 90"/>
                <a:gd name="T57" fmla="*/ 3 h 114"/>
                <a:gd name="T58" fmla="*/ 4 w 90"/>
                <a:gd name="T59" fmla="*/ 2 h 114"/>
                <a:gd name="T60" fmla="*/ 9 w 90"/>
                <a:gd name="T61" fmla="*/ 2 h 114"/>
                <a:gd name="T62" fmla="*/ 13 w 90"/>
                <a:gd name="T63" fmla="*/ 2 h 114"/>
                <a:gd name="T64" fmla="*/ 16 w 90"/>
                <a:gd name="T65" fmla="*/ 3 h 114"/>
                <a:gd name="T66" fmla="*/ 17 w 90"/>
                <a:gd name="T67" fmla="*/ 4 h 114"/>
                <a:gd name="T68" fmla="*/ 17 w 90"/>
                <a:gd name="T69" fmla="*/ 6 h 114"/>
                <a:gd name="T70" fmla="*/ 17 w 90"/>
                <a:gd name="T71" fmla="*/ 19 h 114"/>
                <a:gd name="T72" fmla="*/ 35 w 90"/>
                <a:gd name="T73" fmla="*/ 5 h 114"/>
                <a:gd name="T74" fmla="*/ 53 w 90"/>
                <a:gd name="T75" fmla="*/ 0 h 114"/>
                <a:gd name="T76" fmla="*/ 71 w 90"/>
                <a:gd name="T77" fmla="*/ 4 h 114"/>
                <a:gd name="T78" fmla="*/ 82 w 90"/>
                <a:gd name="T79" fmla="*/ 13 h 114"/>
                <a:gd name="T80" fmla="*/ 89 w 90"/>
                <a:gd name="T81" fmla="*/ 27 h 114"/>
                <a:gd name="T82" fmla="*/ 90 w 90"/>
                <a:gd name="T83" fmla="*/ 47 h 114"/>
                <a:gd name="T84" fmla="*/ 90 w 90"/>
                <a:gd name="T85" fmla="*/ 11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0" h="114">
                  <a:moveTo>
                    <a:pt x="90" y="111"/>
                  </a:moveTo>
                  <a:lnTo>
                    <a:pt x="90" y="111"/>
                  </a:lnTo>
                  <a:cubicBezTo>
                    <a:pt x="90" y="111"/>
                    <a:pt x="90" y="112"/>
                    <a:pt x="90" y="112"/>
                  </a:cubicBezTo>
                  <a:cubicBezTo>
                    <a:pt x="90" y="113"/>
                    <a:pt x="89" y="113"/>
                    <a:pt x="88" y="113"/>
                  </a:cubicBezTo>
                  <a:cubicBezTo>
                    <a:pt x="88" y="114"/>
                    <a:pt x="87" y="114"/>
                    <a:pt x="86" y="114"/>
                  </a:cubicBezTo>
                  <a:cubicBezTo>
                    <a:pt x="84" y="114"/>
                    <a:pt x="83" y="114"/>
                    <a:pt x="81" y="114"/>
                  </a:cubicBezTo>
                  <a:cubicBezTo>
                    <a:pt x="79" y="114"/>
                    <a:pt x="77" y="114"/>
                    <a:pt x="76" y="114"/>
                  </a:cubicBezTo>
                  <a:cubicBezTo>
                    <a:pt x="75" y="114"/>
                    <a:pt x="74" y="114"/>
                    <a:pt x="73" y="113"/>
                  </a:cubicBezTo>
                  <a:cubicBezTo>
                    <a:pt x="72" y="113"/>
                    <a:pt x="72" y="113"/>
                    <a:pt x="72" y="112"/>
                  </a:cubicBezTo>
                  <a:cubicBezTo>
                    <a:pt x="71" y="112"/>
                    <a:pt x="71" y="111"/>
                    <a:pt x="71" y="111"/>
                  </a:cubicBezTo>
                  <a:lnTo>
                    <a:pt x="71" y="49"/>
                  </a:lnTo>
                  <a:cubicBezTo>
                    <a:pt x="71" y="43"/>
                    <a:pt x="71" y="38"/>
                    <a:pt x="70" y="35"/>
                  </a:cubicBezTo>
                  <a:cubicBezTo>
                    <a:pt x="69" y="31"/>
                    <a:pt x="67" y="28"/>
                    <a:pt x="66" y="25"/>
                  </a:cubicBezTo>
                  <a:cubicBezTo>
                    <a:pt x="64" y="23"/>
                    <a:pt x="62" y="21"/>
                    <a:pt x="59" y="19"/>
                  </a:cubicBezTo>
                  <a:cubicBezTo>
                    <a:pt x="56" y="18"/>
                    <a:pt x="53" y="17"/>
                    <a:pt x="49" y="17"/>
                  </a:cubicBezTo>
                  <a:cubicBezTo>
                    <a:pt x="44" y="17"/>
                    <a:pt x="39" y="19"/>
                    <a:pt x="34" y="22"/>
                  </a:cubicBezTo>
                  <a:cubicBezTo>
                    <a:pt x="30" y="26"/>
                    <a:pt x="25" y="31"/>
                    <a:pt x="19" y="37"/>
                  </a:cubicBezTo>
                  <a:lnTo>
                    <a:pt x="19" y="111"/>
                  </a:lnTo>
                  <a:cubicBezTo>
                    <a:pt x="19" y="111"/>
                    <a:pt x="19" y="112"/>
                    <a:pt x="19" y="112"/>
                  </a:cubicBezTo>
                  <a:cubicBezTo>
                    <a:pt x="18" y="113"/>
                    <a:pt x="18" y="113"/>
                    <a:pt x="17" y="113"/>
                  </a:cubicBezTo>
                  <a:cubicBezTo>
                    <a:pt x="17" y="114"/>
                    <a:pt x="16" y="114"/>
                    <a:pt x="14" y="114"/>
                  </a:cubicBezTo>
                  <a:cubicBezTo>
                    <a:pt x="13" y="114"/>
                    <a:pt x="11" y="114"/>
                    <a:pt x="10" y="114"/>
                  </a:cubicBezTo>
                  <a:cubicBezTo>
                    <a:pt x="8" y="114"/>
                    <a:pt x="6" y="114"/>
                    <a:pt x="5" y="114"/>
                  </a:cubicBezTo>
                  <a:cubicBezTo>
                    <a:pt x="4" y="114"/>
                    <a:pt x="3" y="114"/>
                    <a:pt x="2" y="113"/>
                  </a:cubicBezTo>
                  <a:cubicBezTo>
                    <a:pt x="1" y="113"/>
                    <a:pt x="1" y="113"/>
                    <a:pt x="0" y="112"/>
                  </a:cubicBezTo>
                  <a:cubicBezTo>
                    <a:pt x="0" y="112"/>
                    <a:pt x="0" y="111"/>
                    <a:pt x="0" y="111"/>
                  </a:cubicBezTo>
                  <a:lnTo>
                    <a:pt x="0" y="6"/>
                  </a:lnTo>
                  <a:cubicBezTo>
                    <a:pt x="0" y="5"/>
                    <a:pt x="0" y="4"/>
                    <a:pt x="0" y="4"/>
                  </a:cubicBezTo>
                  <a:cubicBezTo>
                    <a:pt x="1" y="4"/>
                    <a:pt x="1" y="3"/>
                    <a:pt x="2" y="3"/>
                  </a:cubicBezTo>
                  <a:cubicBezTo>
                    <a:pt x="2" y="2"/>
                    <a:pt x="3" y="2"/>
                    <a:pt x="4" y="2"/>
                  </a:cubicBezTo>
                  <a:cubicBezTo>
                    <a:pt x="6" y="2"/>
                    <a:pt x="7" y="2"/>
                    <a:pt x="9" y="2"/>
                  </a:cubicBezTo>
                  <a:cubicBezTo>
                    <a:pt x="10" y="2"/>
                    <a:pt x="12" y="2"/>
                    <a:pt x="13" y="2"/>
                  </a:cubicBezTo>
                  <a:cubicBezTo>
                    <a:pt x="14" y="2"/>
                    <a:pt x="15" y="2"/>
                    <a:pt x="16" y="3"/>
                  </a:cubicBezTo>
                  <a:cubicBezTo>
                    <a:pt x="16" y="3"/>
                    <a:pt x="17" y="4"/>
                    <a:pt x="17" y="4"/>
                  </a:cubicBezTo>
                  <a:cubicBezTo>
                    <a:pt x="17" y="4"/>
                    <a:pt x="17" y="5"/>
                    <a:pt x="17" y="6"/>
                  </a:cubicBezTo>
                  <a:lnTo>
                    <a:pt x="17" y="19"/>
                  </a:lnTo>
                  <a:cubicBezTo>
                    <a:pt x="23" y="13"/>
                    <a:pt x="29" y="8"/>
                    <a:pt x="35" y="5"/>
                  </a:cubicBezTo>
                  <a:cubicBezTo>
                    <a:pt x="41" y="2"/>
                    <a:pt x="47" y="0"/>
                    <a:pt x="53" y="0"/>
                  </a:cubicBezTo>
                  <a:cubicBezTo>
                    <a:pt x="60" y="0"/>
                    <a:pt x="66" y="1"/>
                    <a:pt x="71" y="4"/>
                  </a:cubicBezTo>
                  <a:cubicBezTo>
                    <a:pt x="75" y="6"/>
                    <a:pt x="79" y="9"/>
                    <a:pt x="82" y="13"/>
                  </a:cubicBezTo>
                  <a:cubicBezTo>
                    <a:pt x="85" y="17"/>
                    <a:pt x="87" y="22"/>
                    <a:pt x="89" y="27"/>
                  </a:cubicBezTo>
                  <a:cubicBezTo>
                    <a:pt x="90" y="33"/>
                    <a:pt x="90" y="39"/>
                    <a:pt x="90" y="47"/>
                  </a:cubicBezTo>
                  <a:lnTo>
                    <a:pt x="90" y="11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36" name="Freeform 275">
              <a:extLst>
                <a:ext uri="{FF2B5EF4-FFF2-40B4-BE49-F238E27FC236}">
                  <a16:creationId xmlns:a16="http://schemas.microsoft.com/office/drawing/2014/main" id="{37F58A35-5859-46BC-BADE-AFE780421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9" y="1308"/>
              <a:ext cx="16" cy="24"/>
            </a:xfrm>
            <a:custGeom>
              <a:avLst/>
              <a:gdLst>
                <a:gd name="T0" fmla="*/ 75 w 75"/>
                <a:gd name="T1" fmla="*/ 82 h 116"/>
                <a:gd name="T2" fmla="*/ 63 w 75"/>
                <a:gd name="T3" fmla="*/ 107 h 116"/>
                <a:gd name="T4" fmla="*/ 33 w 75"/>
                <a:gd name="T5" fmla="*/ 116 h 116"/>
                <a:gd name="T6" fmla="*/ 14 w 75"/>
                <a:gd name="T7" fmla="*/ 113 h 116"/>
                <a:gd name="T8" fmla="*/ 3 w 75"/>
                <a:gd name="T9" fmla="*/ 107 h 116"/>
                <a:gd name="T10" fmla="*/ 0 w 75"/>
                <a:gd name="T11" fmla="*/ 98 h 116"/>
                <a:gd name="T12" fmla="*/ 1 w 75"/>
                <a:gd name="T13" fmla="*/ 92 h 116"/>
                <a:gd name="T14" fmla="*/ 4 w 75"/>
                <a:gd name="T15" fmla="*/ 90 h 116"/>
                <a:gd name="T16" fmla="*/ 14 w 75"/>
                <a:gd name="T17" fmla="*/ 95 h 116"/>
                <a:gd name="T18" fmla="*/ 34 w 75"/>
                <a:gd name="T19" fmla="*/ 100 h 116"/>
                <a:gd name="T20" fmla="*/ 50 w 75"/>
                <a:gd name="T21" fmla="*/ 96 h 116"/>
                <a:gd name="T22" fmla="*/ 56 w 75"/>
                <a:gd name="T23" fmla="*/ 84 h 116"/>
                <a:gd name="T24" fmla="*/ 47 w 75"/>
                <a:gd name="T25" fmla="*/ 71 h 116"/>
                <a:gd name="T26" fmla="*/ 29 w 75"/>
                <a:gd name="T27" fmla="*/ 63 h 116"/>
                <a:gd name="T28" fmla="*/ 11 w 75"/>
                <a:gd name="T29" fmla="*/ 52 h 116"/>
                <a:gd name="T30" fmla="*/ 3 w 75"/>
                <a:gd name="T31" fmla="*/ 31 h 116"/>
                <a:gd name="T32" fmla="*/ 12 w 75"/>
                <a:gd name="T33" fmla="*/ 10 h 116"/>
                <a:gd name="T34" fmla="*/ 41 w 75"/>
                <a:gd name="T35" fmla="*/ 0 h 116"/>
                <a:gd name="T36" fmla="*/ 57 w 75"/>
                <a:gd name="T37" fmla="*/ 3 h 116"/>
                <a:gd name="T38" fmla="*/ 67 w 75"/>
                <a:gd name="T39" fmla="*/ 7 h 116"/>
                <a:gd name="T40" fmla="*/ 69 w 75"/>
                <a:gd name="T41" fmla="*/ 10 h 116"/>
                <a:gd name="T42" fmla="*/ 69 w 75"/>
                <a:gd name="T43" fmla="*/ 16 h 116"/>
                <a:gd name="T44" fmla="*/ 69 w 75"/>
                <a:gd name="T45" fmla="*/ 22 h 116"/>
                <a:gd name="T46" fmla="*/ 66 w 75"/>
                <a:gd name="T47" fmla="*/ 23 h 116"/>
                <a:gd name="T48" fmla="*/ 58 w 75"/>
                <a:gd name="T49" fmla="*/ 19 h 116"/>
                <a:gd name="T50" fmla="*/ 41 w 75"/>
                <a:gd name="T51" fmla="*/ 15 h 116"/>
                <a:gd name="T52" fmla="*/ 26 w 75"/>
                <a:gd name="T53" fmla="*/ 20 h 116"/>
                <a:gd name="T54" fmla="*/ 21 w 75"/>
                <a:gd name="T55" fmla="*/ 30 h 116"/>
                <a:gd name="T56" fmla="*/ 30 w 75"/>
                <a:gd name="T57" fmla="*/ 43 h 116"/>
                <a:gd name="T58" fmla="*/ 48 w 75"/>
                <a:gd name="T59" fmla="*/ 52 h 116"/>
                <a:gd name="T60" fmla="*/ 66 w 75"/>
                <a:gd name="T61" fmla="*/ 62 h 116"/>
                <a:gd name="T62" fmla="*/ 75 w 75"/>
                <a:gd name="T63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116">
                  <a:moveTo>
                    <a:pt x="75" y="82"/>
                  </a:moveTo>
                  <a:lnTo>
                    <a:pt x="75" y="82"/>
                  </a:lnTo>
                  <a:cubicBezTo>
                    <a:pt x="75" y="87"/>
                    <a:pt x="74" y="92"/>
                    <a:pt x="72" y="96"/>
                  </a:cubicBezTo>
                  <a:cubicBezTo>
                    <a:pt x="70" y="101"/>
                    <a:pt x="67" y="104"/>
                    <a:pt x="63" y="107"/>
                  </a:cubicBezTo>
                  <a:cubicBezTo>
                    <a:pt x="60" y="110"/>
                    <a:pt x="55" y="112"/>
                    <a:pt x="50" y="114"/>
                  </a:cubicBezTo>
                  <a:cubicBezTo>
                    <a:pt x="45" y="115"/>
                    <a:pt x="40" y="116"/>
                    <a:pt x="33" y="116"/>
                  </a:cubicBezTo>
                  <a:cubicBezTo>
                    <a:pt x="30" y="116"/>
                    <a:pt x="26" y="115"/>
                    <a:pt x="23" y="115"/>
                  </a:cubicBezTo>
                  <a:cubicBezTo>
                    <a:pt x="19" y="114"/>
                    <a:pt x="16" y="114"/>
                    <a:pt x="14" y="113"/>
                  </a:cubicBezTo>
                  <a:cubicBezTo>
                    <a:pt x="11" y="112"/>
                    <a:pt x="9" y="111"/>
                    <a:pt x="7" y="110"/>
                  </a:cubicBezTo>
                  <a:cubicBezTo>
                    <a:pt x="5" y="109"/>
                    <a:pt x="4" y="108"/>
                    <a:pt x="3" y="107"/>
                  </a:cubicBezTo>
                  <a:cubicBezTo>
                    <a:pt x="2" y="106"/>
                    <a:pt x="1" y="105"/>
                    <a:pt x="1" y="104"/>
                  </a:cubicBezTo>
                  <a:cubicBezTo>
                    <a:pt x="0" y="103"/>
                    <a:pt x="0" y="101"/>
                    <a:pt x="0" y="98"/>
                  </a:cubicBezTo>
                  <a:cubicBezTo>
                    <a:pt x="0" y="97"/>
                    <a:pt x="0" y="96"/>
                    <a:pt x="1" y="94"/>
                  </a:cubicBezTo>
                  <a:cubicBezTo>
                    <a:pt x="1" y="93"/>
                    <a:pt x="1" y="93"/>
                    <a:pt x="1" y="92"/>
                  </a:cubicBezTo>
                  <a:cubicBezTo>
                    <a:pt x="1" y="91"/>
                    <a:pt x="2" y="91"/>
                    <a:pt x="2" y="91"/>
                  </a:cubicBezTo>
                  <a:cubicBezTo>
                    <a:pt x="3" y="90"/>
                    <a:pt x="3" y="90"/>
                    <a:pt x="4" y="90"/>
                  </a:cubicBezTo>
                  <a:cubicBezTo>
                    <a:pt x="4" y="90"/>
                    <a:pt x="6" y="91"/>
                    <a:pt x="7" y="92"/>
                  </a:cubicBezTo>
                  <a:cubicBezTo>
                    <a:pt x="9" y="93"/>
                    <a:pt x="11" y="94"/>
                    <a:pt x="14" y="95"/>
                  </a:cubicBezTo>
                  <a:cubicBezTo>
                    <a:pt x="16" y="97"/>
                    <a:pt x="19" y="98"/>
                    <a:pt x="22" y="99"/>
                  </a:cubicBezTo>
                  <a:cubicBezTo>
                    <a:pt x="26" y="100"/>
                    <a:pt x="29" y="100"/>
                    <a:pt x="34" y="100"/>
                  </a:cubicBezTo>
                  <a:cubicBezTo>
                    <a:pt x="37" y="100"/>
                    <a:pt x="40" y="100"/>
                    <a:pt x="43" y="99"/>
                  </a:cubicBezTo>
                  <a:cubicBezTo>
                    <a:pt x="45" y="99"/>
                    <a:pt x="48" y="98"/>
                    <a:pt x="50" y="96"/>
                  </a:cubicBezTo>
                  <a:cubicBezTo>
                    <a:pt x="51" y="95"/>
                    <a:pt x="53" y="93"/>
                    <a:pt x="54" y="91"/>
                  </a:cubicBezTo>
                  <a:cubicBezTo>
                    <a:pt x="55" y="89"/>
                    <a:pt x="56" y="86"/>
                    <a:pt x="56" y="84"/>
                  </a:cubicBezTo>
                  <a:cubicBezTo>
                    <a:pt x="56" y="81"/>
                    <a:pt x="55" y="78"/>
                    <a:pt x="53" y="76"/>
                  </a:cubicBezTo>
                  <a:cubicBezTo>
                    <a:pt x="52" y="74"/>
                    <a:pt x="50" y="72"/>
                    <a:pt x="47" y="71"/>
                  </a:cubicBezTo>
                  <a:cubicBezTo>
                    <a:pt x="45" y="69"/>
                    <a:pt x="42" y="68"/>
                    <a:pt x="39" y="67"/>
                  </a:cubicBezTo>
                  <a:cubicBezTo>
                    <a:pt x="36" y="65"/>
                    <a:pt x="33" y="64"/>
                    <a:pt x="29" y="63"/>
                  </a:cubicBezTo>
                  <a:cubicBezTo>
                    <a:pt x="26" y="61"/>
                    <a:pt x="23" y="60"/>
                    <a:pt x="20" y="58"/>
                  </a:cubicBezTo>
                  <a:cubicBezTo>
                    <a:pt x="16" y="57"/>
                    <a:pt x="14" y="55"/>
                    <a:pt x="11" y="52"/>
                  </a:cubicBezTo>
                  <a:cubicBezTo>
                    <a:pt x="9" y="50"/>
                    <a:pt x="7" y="47"/>
                    <a:pt x="5" y="43"/>
                  </a:cubicBezTo>
                  <a:cubicBezTo>
                    <a:pt x="4" y="40"/>
                    <a:pt x="3" y="36"/>
                    <a:pt x="3" y="31"/>
                  </a:cubicBezTo>
                  <a:cubicBezTo>
                    <a:pt x="3" y="27"/>
                    <a:pt x="4" y="23"/>
                    <a:pt x="5" y="20"/>
                  </a:cubicBezTo>
                  <a:cubicBezTo>
                    <a:pt x="7" y="16"/>
                    <a:pt x="9" y="13"/>
                    <a:pt x="12" y="10"/>
                  </a:cubicBezTo>
                  <a:cubicBezTo>
                    <a:pt x="16" y="7"/>
                    <a:pt x="20" y="5"/>
                    <a:pt x="24" y="3"/>
                  </a:cubicBezTo>
                  <a:cubicBezTo>
                    <a:pt x="29" y="1"/>
                    <a:pt x="35" y="0"/>
                    <a:pt x="41" y="0"/>
                  </a:cubicBezTo>
                  <a:cubicBezTo>
                    <a:pt x="44" y="0"/>
                    <a:pt x="47" y="1"/>
                    <a:pt x="50" y="1"/>
                  </a:cubicBezTo>
                  <a:cubicBezTo>
                    <a:pt x="52" y="1"/>
                    <a:pt x="55" y="2"/>
                    <a:pt x="57" y="3"/>
                  </a:cubicBezTo>
                  <a:cubicBezTo>
                    <a:pt x="59" y="3"/>
                    <a:pt x="61" y="4"/>
                    <a:pt x="63" y="5"/>
                  </a:cubicBezTo>
                  <a:cubicBezTo>
                    <a:pt x="65" y="6"/>
                    <a:pt x="66" y="7"/>
                    <a:pt x="67" y="7"/>
                  </a:cubicBezTo>
                  <a:cubicBezTo>
                    <a:pt x="67" y="8"/>
                    <a:pt x="68" y="8"/>
                    <a:pt x="68" y="9"/>
                  </a:cubicBezTo>
                  <a:cubicBezTo>
                    <a:pt x="68" y="9"/>
                    <a:pt x="69" y="10"/>
                    <a:pt x="69" y="10"/>
                  </a:cubicBezTo>
                  <a:cubicBezTo>
                    <a:pt x="69" y="11"/>
                    <a:pt x="69" y="12"/>
                    <a:pt x="69" y="13"/>
                  </a:cubicBezTo>
                  <a:cubicBezTo>
                    <a:pt x="69" y="13"/>
                    <a:pt x="69" y="14"/>
                    <a:pt x="69" y="16"/>
                  </a:cubicBezTo>
                  <a:cubicBezTo>
                    <a:pt x="69" y="17"/>
                    <a:pt x="69" y="18"/>
                    <a:pt x="69" y="19"/>
                  </a:cubicBezTo>
                  <a:cubicBezTo>
                    <a:pt x="69" y="20"/>
                    <a:pt x="69" y="21"/>
                    <a:pt x="69" y="22"/>
                  </a:cubicBezTo>
                  <a:cubicBezTo>
                    <a:pt x="68" y="22"/>
                    <a:pt x="68" y="23"/>
                    <a:pt x="68" y="23"/>
                  </a:cubicBezTo>
                  <a:cubicBezTo>
                    <a:pt x="67" y="23"/>
                    <a:pt x="67" y="23"/>
                    <a:pt x="66" y="23"/>
                  </a:cubicBezTo>
                  <a:cubicBezTo>
                    <a:pt x="66" y="23"/>
                    <a:pt x="65" y="23"/>
                    <a:pt x="63" y="22"/>
                  </a:cubicBezTo>
                  <a:cubicBezTo>
                    <a:pt x="62" y="21"/>
                    <a:pt x="60" y="20"/>
                    <a:pt x="58" y="19"/>
                  </a:cubicBezTo>
                  <a:cubicBezTo>
                    <a:pt x="56" y="18"/>
                    <a:pt x="53" y="17"/>
                    <a:pt x="51" y="17"/>
                  </a:cubicBezTo>
                  <a:cubicBezTo>
                    <a:pt x="48" y="16"/>
                    <a:pt x="45" y="15"/>
                    <a:pt x="41" y="15"/>
                  </a:cubicBezTo>
                  <a:cubicBezTo>
                    <a:pt x="38" y="15"/>
                    <a:pt x="35" y="16"/>
                    <a:pt x="32" y="16"/>
                  </a:cubicBezTo>
                  <a:cubicBezTo>
                    <a:pt x="30" y="17"/>
                    <a:pt x="28" y="18"/>
                    <a:pt x="26" y="20"/>
                  </a:cubicBezTo>
                  <a:cubicBezTo>
                    <a:pt x="25" y="21"/>
                    <a:pt x="23" y="22"/>
                    <a:pt x="23" y="24"/>
                  </a:cubicBezTo>
                  <a:cubicBezTo>
                    <a:pt x="22" y="26"/>
                    <a:pt x="21" y="28"/>
                    <a:pt x="21" y="30"/>
                  </a:cubicBezTo>
                  <a:cubicBezTo>
                    <a:pt x="21" y="33"/>
                    <a:pt x="22" y="36"/>
                    <a:pt x="24" y="38"/>
                  </a:cubicBezTo>
                  <a:cubicBezTo>
                    <a:pt x="25" y="40"/>
                    <a:pt x="27" y="42"/>
                    <a:pt x="30" y="43"/>
                  </a:cubicBezTo>
                  <a:cubicBezTo>
                    <a:pt x="32" y="45"/>
                    <a:pt x="35" y="46"/>
                    <a:pt x="38" y="48"/>
                  </a:cubicBezTo>
                  <a:cubicBezTo>
                    <a:pt x="41" y="49"/>
                    <a:pt x="45" y="50"/>
                    <a:pt x="48" y="52"/>
                  </a:cubicBezTo>
                  <a:cubicBezTo>
                    <a:pt x="51" y="53"/>
                    <a:pt x="55" y="54"/>
                    <a:pt x="58" y="56"/>
                  </a:cubicBezTo>
                  <a:cubicBezTo>
                    <a:pt x="61" y="58"/>
                    <a:pt x="64" y="60"/>
                    <a:pt x="66" y="62"/>
                  </a:cubicBezTo>
                  <a:cubicBezTo>
                    <a:pt x="69" y="64"/>
                    <a:pt x="71" y="67"/>
                    <a:pt x="72" y="70"/>
                  </a:cubicBezTo>
                  <a:cubicBezTo>
                    <a:pt x="74" y="74"/>
                    <a:pt x="75" y="77"/>
                    <a:pt x="75" y="82"/>
                  </a:cubicBezTo>
                  <a:lnTo>
                    <a:pt x="75" y="8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37" name="Freeform 276">
              <a:extLst>
                <a:ext uri="{FF2B5EF4-FFF2-40B4-BE49-F238E27FC236}">
                  <a16:creationId xmlns:a16="http://schemas.microsoft.com/office/drawing/2014/main" id="{7AC4FC79-8375-4E48-8CEF-800BB01C1D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7" y="1303"/>
              <a:ext cx="15" cy="29"/>
            </a:xfrm>
            <a:custGeom>
              <a:avLst/>
              <a:gdLst>
                <a:gd name="T0" fmla="*/ 69 w 69"/>
                <a:gd name="T1" fmla="*/ 129 h 141"/>
                <a:gd name="T2" fmla="*/ 69 w 69"/>
                <a:gd name="T3" fmla="*/ 129 h 141"/>
                <a:gd name="T4" fmla="*/ 69 w 69"/>
                <a:gd name="T5" fmla="*/ 134 h 141"/>
                <a:gd name="T6" fmla="*/ 67 w 69"/>
                <a:gd name="T7" fmla="*/ 137 h 141"/>
                <a:gd name="T8" fmla="*/ 64 w 69"/>
                <a:gd name="T9" fmla="*/ 139 h 141"/>
                <a:gd name="T10" fmla="*/ 60 w 69"/>
                <a:gd name="T11" fmla="*/ 140 h 141"/>
                <a:gd name="T12" fmla="*/ 55 w 69"/>
                <a:gd name="T13" fmla="*/ 141 h 141"/>
                <a:gd name="T14" fmla="*/ 50 w 69"/>
                <a:gd name="T15" fmla="*/ 141 h 141"/>
                <a:gd name="T16" fmla="*/ 36 w 69"/>
                <a:gd name="T17" fmla="*/ 139 h 141"/>
                <a:gd name="T18" fmla="*/ 26 w 69"/>
                <a:gd name="T19" fmla="*/ 133 h 141"/>
                <a:gd name="T20" fmla="*/ 21 w 69"/>
                <a:gd name="T21" fmla="*/ 122 h 141"/>
                <a:gd name="T22" fmla="*/ 19 w 69"/>
                <a:gd name="T23" fmla="*/ 106 h 141"/>
                <a:gd name="T24" fmla="*/ 19 w 69"/>
                <a:gd name="T25" fmla="*/ 45 h 141"/>
                <a:gd name="T26" fmla="*/ 4 w 69"/>
                <a:gd name="T27" fmla="*/ 45 h 141"/>
                <a:gd name="T28" fmla="*/ 1 w 69"/>
                <a:gd name="T29" fmla="*/ 43 h 141"/>
                <a:gd name="T30" fmla="*/ 0 w 69"/>
                <a:gd name="T31" fmla="*/ 37 h 141"/>
                <a:gd name="T32" fmla="*/ 1 w 69"/>
                <a:gd name="T33" fmla="*/ 33 h 141"/>
                <a:gd name="T34" fmla="*/ 1 w 69"/>
                <a:gd name="T35" fmla="*/ 30 h 141"/>
                <a:gd name="T36" fmla="*/ 3 w 69"/>
                <a:gd name="T37" fmla="*/ 29 h 141"/>
                <a:gd name="T38" fmla="*/ 4 w 69"/>
                <a:gd name="T39" fmla="*/ 29 h 141"/>
                <a:gd name="T40" fmla="*/ 19 w 69"/>
                <a:gd name="T41" fmla="*/ 29 h 141"/>
                <a:gd name="T42" fmla="*/ 19 w 69"/>
                <a:gd name="T43" fmla="*/ 4 h 141"/>
                <a:gd name="T44" fmla="*/ 19 w 69"/>
                <a:gd name="T45" fmla="*/ 2 h 141"/>
                <a:gd name="T46" fmla="*/ 21 w 69"/>
                <a:gd name="T47" fmla="*/ 1 h 141"/>
                <a:gd name="T48" fmla="*/ 24 w 69"/>
                <a:gd name="T49" fmla="*/ 0 h 141"/>
                <a:gd name="T50" fmla="*/ 29 w 69"/>
                <a:gd name="T51" fmla="*/ 0 h 141"/>
                <a:gd name="T52" fmla="*/ 33 w 69"/>
                <a:gd name="T53" fmla="*/ 0 h 141"/>
                <a:gd name="T54" fmla="*/ 36 w 69"/>
                <a:gd name="T55" fmla="*/ 1 h 141"/>
                <a:gd name="T56" fmla="*/ 38 w 69"/>
                <a:gd name="T57" fmla="*/ 2 h 141"/>
                <a:gd name="T58" fmla="*/ 38 w 69"/>
                <a:gd name="T59" fmla="*/ 4 h 141"/>
                <a:gd name="T60" fmla="*/ 38 w 69"/>
                <a:gd name="T61" fmla="*/ 29 h 141"/>
                <a:gd name="T62" fmla="*/ 65 w 69"/>
                <a:gd name="T63" fmla="*/ 29 h 141"/>
                <a:gd name="T64" fmla="*/ 67 w 69"/>
                <a:gd name="T65" fmla="*/ 29 h 141"/>
                <a:gd name="T66" fmla="*/ 68 w 69"/>
                <a:gd name="T67" fmla="*/ 30 h 141"/>
                <a:gd name="T68" fmla="*/ 69 w 69"/>
                <a:gd name="T69" fmla="*/ 33 h 141"/>
                <a:gd name="T70" fmla="*/ 69 w 69"/>
                <a:gd name="T71" fmla="*/ 37 h 141"/>
                <a:gd name="T72" fmla="*/ 68 w 69"/>
                <a:gd name="T73" fmla="*/ 43 h 141"/>
                <a:gd name="T74" fmla="*/ 65 w 69"/>
                <a:gd name="T75" fmla="*/ 45 h 141"/>
                <a:gd name="T76" fmla="*/ 38 w 69"/>
                <a:gd name="T77" fmla="*/ 45 h 141"/>
                <a:gd name="T78" fmla="*/ 38 w 69"/>
                <a:gd name="T79" fmla="*/ 103 h 141"/>
                <a:gd name="T80" fmla="*/ 41 w 69"/>
                <a:gd name="T81" fmla="*/ 119 h 141"/>
                <a:gd name="T82" fmla="*/ 53 w 69"/>
                <a:gd name="T83" fmla="*/ 125 h 141"/>
                <a:gd name="T84" fmla="*/ 58 w 69"/>
                <a:gd name="T85" fmla="*/ 125 h 141"/>
                <a:gd name="T86" fmla="*/ 61 w 69"/>
                <a:gd name="T87" fmla="*/ 123 h 141"/>
                <a:gd name="T88" fmla="*/ 64 w 69"/>
                <a:gd name="T89" fmla="*/ 122 h 141"/>
                <a:gd name="T90" fmla="*/ 66 w 69"/>
                <a:gd name="T91" fmla="*/ 122 h 141"/>
                <a:gd name="T92" fmla="*/ 67 w 69"/>
                <a:gd name="T93" fmla="*/ 122 h 141"/>
                <a:gd name="T94" fmla="*/ 68 w 69"/>
                <a:gd name="T95" fmla="*/ 123 h 141"/>
                <a:gd name="T96" fmla="*/ 69 w 69"/>
                <a:gd name="T97" fmla="*/ 125 h 141"/>
                <a:gd name="T98" fmla="*/ 69 w 69"/>
                <a:gd name="T99" fmla="*/ 129 h 141"/>
                <a:gd name="T100" fmla="*/ 69 w 69"/>
                <a:gd name="T101" fmla="*/ 12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" h="141">
                  <a:moveTo>
                    <a:pt x="69" y="129"/>
                  </a:moveTo>
                  <a:lnTo>
                    <a:pt x="69" y="129"/>
                  </a:lnTo>
                  <a:cubicBezTo>
                    <a:pt x="69" y="131"/>
                    <a:pt x="69" y="133"/>
                    <a:pt x="69" y="134"/>
                  </a:cubicBezTo>
                  <a:cubicBezTo>
                    <a:pt x="68" y="136"/>
                    <a:pt x="68" y="137"/>
                    <a:pt x="67" y="137"/>
                  </a:cubicBezTo>
                  <a:cubicBezTo>
                    <a:pt x="67" y="138"/>
                    <a:pt x="66" y="138"/>
                    <a:pt x="64" y="139"/>
                  </a:cubicBezTo>
                  <a:cubicBezTo>
                    <a:pt x="63" y="139"/>
                    <a:pt x="62" y="140"/>
                    <a:pt x="60" y="140"/>
                  </a:cubicBezTo>
                  <a:cubicBezTo>
                    <a:pt x="59" y="141"/>
                    <a:pt x="57" y="141"/>
                    <a:pt x="55" y="141"/>
                  </a:cubicBezTo>
                  <a:cubicBezTo>
                    <a:pt x="53" y="141"/>
                    <a:pt x="51" y="141"/>
                    <a:pt x="50" y="141"/>
                  </a:cubicBezTo>
                  <a:cubicBezTo>
                    <a:pt x="44" y="141"/>
                    <a:pt x="40" y="141"/>
                    <a:pt x="36" y="139"/>
                  </a:cubicBezTo>
                  <a:cubicBezTo>
                    <a:pt x="32" y="138"/>
                    <a:pt x="29" y="136"/>
                    <a:pt x="26" y="133"/>
                  </a:cubicBezTo>
                  <a:cubicBezTo>
                    <a:pt x="24" y="130"/>
                    <a:pt x="22" y="126"/>
                    <a:pt x="21" y="122"/>
                  </a:cubicBezTo>
                  <a:cubicBezTo>
                    <a:pt x="20" y="117"/>
                    <a:pt x="19" y="112"/>
                    <a:pt x="19" y="106"/>
                  </a:cubicBezTo>
                  <a:lnTo>
                    <a:pt x="19" y="45"/>
                  </a:lnTo>
                  <a:lnTo>
                    <a:pt x="4" y="45"/>
                  </a:lnTo>
                  <a:cubicBezTo>
                    <a:pt x="3" y="45"/>
                    <a:pt x="2" y="44"/>
                    <a:pt x="1" y="43"/>
                  </a:cubicBezTo>
                  <a:cubicBezTo>
                    <a:pt x="1" y="41"/>
                    <a:pt x="0" y="39"/>
                    <a:pt x="0" y="37"/>
                  </a:cubicBezTo>
                  <a:cubicBezTo>
                    <a:pt x="0" y="35"/>
                    <a:pt x="1" y="34"/>
                    <a:pt x="1" y="33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2" y="30"/>
                    <a:pt x="2" y="29"/>
                    <a:pt x="3" y="29"/>
                  </a:cubicBezTo>
                  <a:cubicBezTo>
                    <a:pt x="3" y="29"/>
                    <a:pt x="4" y="29"/>
                    <a:pt x="4" y="29"/>
                  </a:cubicBezTo>
                  <a:lnTo>
                    <a:pt x="19" y="29"/>
                  </a:lnTo>
                  <a:lnTo>
                    <a:pt x="19" y="4"/>
                  </a:lnTo>
                  <a:cubicBezTo>
                    <a:pt x="19" y="3"/>
                    <a:pt x="19" y="3"/>
                    <a:pt x="19" y="2"/>
                  </a:cubicBezTo>
                  <a:cubicBezTo>
                    <a:pt x="20" y="2"/>
                    <a:pt x="20" y="1"/>
                    <a:pt x="21" y="1"/>
                  </a:cubicBezTo>
                  <a:cubicBezTo>
                    <a:pt x="22" y="0"/>
                    <a:pt x="23" y="0"/>
                    <a:pt x="24" y="0"/>
                  </a:cubicBezTo>
                  <a:cubicBezTo>
                    <a:pt x="25" y="0"/>
                    <a:pt x="27" y="0"/>
                    <a:pt x="29" y="0"/>
                  </a:cubicBezTo>
                  <a:cubicBezTo>
                    <a:pt x="30" y="0"/>
                    <a:pt x="32" y="0"/>
                    <a:pt x="33" y="0"/>
                  </a:cubicBezTo>
                  <a:cubicBezTo>
                    <a:pt x="35" y="0"/>
                    <a:pt x="36" y="0"/>
                    <a:pt x="36" y="1"/>
                  </a:cubicBezTo>
                  <a:cubicBezTo>
                    <a:pt x="37" y="1"/>
                    <a:pt x="37" y="2"/>
                    <a:pt x="38" y="2"/>
                  </a:cubicBezTo>
                  <a:cubicBezTo>
                    <a:pt x="38" y="3"/>
                    <a:pt x="38" y="3"/>
                    <a:pt x="38" y="4"/>
                  </a:cubicBezTo>
                  <a:lnTo>
                    <a:pt x="38" y="29"/>
                  </a:lnTo>
                  <a:lnTo>
                    <a:pt x="65" y="29"/>
                  </a:lnTo>
                  <a:cubicBezTo>
                    <a:pt x="66" y="29"/>
                    <a:pt x="66" y="29"/>
                    <a:pt x="67" y="29"/>
                  </a:cubicBezTo>
                  <a:cubicBezTo>
                    <a:pt x="67" y="29"/>
                    <a:pt x="68" y="30"/>
                    <a:pt x="68" y="30"/>
                  </a:cubicBezTo>
                  <a:cubicBezTo>
                    <a:pt x="68" y="31"/>
                    <a:pt x="69" y="32"/>
                    <a:pt x="69" y="33"/>
                  </a:cubicBezTo>
                  <a:cubicBezTo>
                    <a:pt x="69" y="34"/>
                    <a:pt x="69" y="35"/>
                    <a:pt x="69" y="37"/>
                  </a:cubicBezTo>
                  <a:cubicBezTo>
                    <a:pt x="69" y="39"/>
                    <a:pt x="69" y="41"/>
                    <a:pt x="68" y="43"/>
                  </a:cubicBezTo>
                  <a:cubicBezTo>
                    <a:pt x="67" y="44"/>
                    <a:pt x="66" y="45"/>
                    <a:pt x="65" y="45"/>
                  </a:cubicBezTo>
                  <a:lnTo>
                    <a:pt x="38" y="45"/>
                  </a:lnTo>
                  <a:lnTo>
                    <a:pt x="38" y="103"/>
                  </a:lnTo>
                  <a:cubicBezTo>
                    <a:pt x="38" y="110"/>
                    <a:pt x="39" y="116"/>
                    <a:pt x="41" y="119"/>
                  </a:cubicBezTo>
                  <a:cubicBezTo>
                    <a:pt x="44" y="123"/>
                    <a:pt x="47" y="125"/>
                    <a:pt x="53" y="125"/>
                  </a:cubicBezTo>
                  <a:cubicBezTo>
                    <a:pt x="55" y="125"/>
                    <a:pt x="56" y="125"/>
                    <a:pt x="58" y="125"/>
                  </a:cubicBezTo>
                  <a:cubicBezTo>
                    <a:pt x="59" y="124"/>
                    <a:pt x="60" y="124"/>
                    <a:pt x="61" y="123"/>
                  </a:cubicBezTo>
                  <a:cubicBezTo>
                    <a:pt x="63" y="123"/>
                    <a:pt x="63" y="123"/>
                    <a:pt x="64" y="122"/>
                  </a:cubicBezTo>
                  <a:cubicBezTo>
                    <a:pt x="65" y="122"/>
                    <a:pt x="66" y="122"/>
                    <a:pt x="66" y="122"/>
                  </a:cubicBezTo>
                  <a:cubicBezTo>
                    <a:pt x="67" y="122"/>
                    <a:pt x="67" y="122"/>
                    <a:pt x="67" y="122"/>
                  </a:cubicBezTo>
                  <a:cubicBezTo>
                    <a:pt x="68" y="122"/>
                    <a:pt x="68" y="123"/>
                    <a:pt x="68" y="123"/>
                  </a:cubicBezTo>
                  <a:cubicBezTo>
                    <a:pt x="68" y="124"/>
                    <a:pt x="69" y="124"/>
                    <a:pt x="69" y="125"/>
                  </a:cubicBezTo>
                  <a:cubicBezTo>
                    <a:pt x="69" y="126"/>
                    <a:pt x="69" y="127"/>
                    <a:pt x="69" y="129"/>
                  </a:cubicBezTo>
                  <a:lnTo>
                    <a:pt x="69" y="12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38" name="Freeform 277">
              <a:extLst>
                <a:ext uri="{FF2B5EF4-FFF2-40B4-BE49-F238E27FC236}">
                  <a16:creationId xmlns:a16="http://schemas.microsoft.com/office/drawing/2014/main" id="{739037FF-2170-43A9-860E-62BCBF1FBA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7" y="1308"/>
              <a:ext cx="13" cy="24"/>
            </a:xfrm>
            <a:custGeom>
              <a:avLst/>
              <a:gdLst>
                <a:gd name="T0" fmla="*/ 62 w 62"/>
                <a:gd name="T1" fmla="*/ 12 h 114"/>
                <a:gd name="T2" fmla="*/ 62 w 62"/>
                <a:gd name="T3" fmla="*/ 12 h 114"/>
                <a:gd name="T4" fmla="*/ 62 w 62"/>
                <a:gd name="T5" fmla="*/ 17 h 114"/>
                <a:gd name="T6" fmla="*/ 61 w 62"/>
                <a:gd name="T7" fmla="*/ 20 h 114"/>
                <a:gd name="T8" fmla="*/ 60 w 62"/>
                <a:gd name="T9" fmla="*/ 21 h 114"/>
                <a:gd name="T10" fmla="*/ 59 w 62"/>
                <a:gd name="T11" fmla="*/ 22 h 114"/>
                <a:gd name="T12" fmla="*/ 57 w 62"/>
                <a:gd name="T13" fmla="*/ 21 h 114"/>
                <a:gd name="T14" fmla="*/ 53 w 62"/>
                <a:gd name="T15" fmla="*/ 20 h 114"/>
                <a:gd name="T16" fmla="*/ 50 w 62"/>
                <a:gd name="T17" fmla="*/ 19 h 114"/>
                <a:gd name="T18" fmla="*/ 45 w 62"/>
                <a:gd name="T19" fmla="*/ 19 h 114"/>
                <a:gd name="T20" fmla="*/ 39 w 62"/>
                <a:gd name="T21" fmla="*/ 20 h 114"/>
                <a:gd name="T22" fmla="*/ 34 w 62"/>
                <a:gd name="T23" fmla="*/ 24 h 114"/>
                <a:gd name="T24" fmla="*/ 27 w 62"/>
                <a:gd name="T25" fmla="*/ 31 h 114"/>
                <a:gd name="T26" fmla="*/ 20 w 62"/>
                <a:gd name="T27" fmla="*/ 42 h 114"/>
                <a:gd name="T28" fmla="*/ 20 w 62"/>
                <a:gd name="T29" fmla="*/ 111 h 114"/>
                <a:gd name="T30" fmla="*/ 19 w 62"/>
                <a:gd name="T31" fmla="*/ 112 h 114"/>
                <a:gd name="T32" fmla="*/ 18 w 62"/>
                <a:gd name="T33" fmla="*/ 113 h 114"/>
                <a:gd name="T34" fmla="*/ 15 w 62"/>
                <a:gd name="T35" fmla="*/ 114 h 114"/>
                <a:gd name="T36" fmla="*/ 10 w 62"/>
                <a:gd name="T37" fmla="*/ 114 h 114"/>
                <a:gd name="T38" fmla="*/ 5 w 62"/>
                <a:gd name="T39" fmla="*/ 114 h 114"/>
                <a:gd name="T40" fmla="*/ 2 w 62"/>
                <a:gd name="T41" fmla="*/ 113 h 114"/>
                <a:gd name="T42" fmla="*/ 1 w 62"/>
                <a:gd name="T43" fmla="*/ 112 h 114"/>
                <a:gd name="T44" fmla="*/ 0 w 62"/>
                <a:gd name="T45" fmla="*/ 111 h 114"/>
                <a:gd name="T46" fmla="*/ 0 w 62"/>
                <a:gd name="T47" fmla="*/ 6 h 114"/>
                <a:gd name="T48" fmla="*/ 1 w 62"/>
                <a:gd name="T49" fmla="*/ 4 h 114"/>
                <a:gd name="T50" fmla="*/ 2 w 62"/>
                <a:gd name="T51" fmla="*/ 3 h 114"/>
                <a:gd name="T52" fmla="*/ 5 w 62"/>
                <a:gd name="T53" fmla="*/ 2 h 114"/>
                <a:gd name="T54" fmla="*/ 9 w 62"/>
                <a:gd name="T55" fmla="*/ 2 h 114"/>
                <a:gd name="T56" fmla="*/ 13 w 62"/>
                <a:gd name="T57" fmla="*/ 2 h 114"/>
                <a:gd name="T58" fmla="*/ 16 w 62"/>
                <a:gd name="T59" fmla="*/ 3 h 114"/>
                <a:gd name="T60" fmla="*/ 17 w 62"/>
                <a:gd name="T61" fmla="*/ 4 h 114"/>
                <a:gd name="T62" fmla="*/ 18 w 62"/>
                <a:gd name="T63" fmla="*/ 6 h 114"/>
                <a:gd name="T64" fmla="*/ 18 w 62"/>
                <a:gd name="T65" fmla="*/ 21 h 114"/>
                <a:gd name="T66" fmla="*/ 26 w 62"/>
                <a:gd name="T67" fmla="*/ 11 h 114"/>
                <a:gd name="T68" fmla="*/ 33 w 62"/>
                <a:gd name="T69" fmla="*/ 4 h 114"/>
                <a:gd name="T70" fmla="*/ 40 w 62"/>
                <a:gd name="T71" fmla="*/ 1 h 114"/>
                <a:gd name="T72" fmla="*/ 46 w 62"/>
                <a:gd name="T73" fmla="*/ 0 h 114"/>
                <a:gd name="T74" fmla="*/ 50 w 62"/>
                <a:gd name="T75" fmla="*/ 0 h 114"/>
                <a:gd name="T76" fmla="*/ 54 w 62"/>
                <a:gd name="T77" fmla="*/ 1 h 114"/>
                <a:gd name="T78" fmla="*/ 58 w 62"/>
                <a:gd name="T79" fmla="*/ 2 h 114"/>
                <a:gd name="T80" fmla="*/ 60 w 62"/>
                <a:gd name="T81" fmla="*/ 3 h 114"/>
                <a:gd name="T82" fmla="*/ 61 w 62"/>
                <a:gd name="T83" fmla="*/ 4 h 114"/>
                <a:gd name="T84" fmla="*/ 61 w 62"/>
                <a:gd name="T85" fmla="*/ 6 h 114"/>
                <a:gd name="T86" fmla="*/ 62 w 62"/>
                <a:gd name="T87" fmla="*/ 8 h 114"/>
                <a:gd name="T88" fmla="*/ 62 w 62"/>
                <a:gd name="T89" fmla="*/ 12 h 114"/>
                <a:gd name="T90" fmla="*/ 62 w 62"/>
                <a:gd name="T91" fmla="*/ 1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2" h="114">
                  <a:moveTo>
                    <a:pt x="62" y="12"/>
                  </a:moveTo>
                  <a:lnTo>
                    <a:pt x="62" y="12"/>
                  </a:lnTo>
                  <a:cubicBezTo>
                    <a:pt x="62" y="14"/>
                    <a:pt x="62" y="16"/>
                    <a:pt x="62" y="17"/>
                  </a:cubicBezTo>
                  <a:cubicBezTo>
                    <a:pt x="62" y="18"/>
                    <a:pt x="61" y="19"/>
                    <a:pt x="61" y="20"/>
                  </a:cubicBezTo>
                  <a:cubicBezTo>
                    <a:pt x="61" y="20"/>
                    <a:pt x="61" y="21"/>
                    <a:pt x="60" y="21"/>
                  </a:cubicBezTo>
                  <a:cubicBezTo>
                    <a:pt x="60" y="21"/>
                    <a:pt x="59" y="22"/>
                    <a:pt x="59" y="22"/>
                  </a:cubicBezTo>
                  <a:cubicBezTo>
                    <a:pt x="58" y="22"/>
                    <a:pt x="57" y="21"/>
                    <a:pt x="57" y="21"/>
                  </a:cubicBezTo>
                  <a:cubicBezTo>
                    <a:pt x="56" y="21"/>
                    <a:pt x="55" y="20"/>
                    <a:pt x="53" y="20"/>
                  </a:cubicBezTo>
                  <a:cubicBezTo>
                    <a:pt x="52" y="20"/>
                    <a:pt x="51" y="19"/>
                    <a:pt x="50" y="19"/>
                  </a:cubicBezTo>
                  <a:cubicBezTo>
                    <a:pt x="48" y="19"/>
                    <a:pt x="47" y="19"/>
                    <a:pt x="45" y="19"/>
                  </a:cubicBezTo>
                  <a:cubicBezTo>
                    <a:pt x="43" y="19"/>
                    <a:pt x="41" y="19"/>
                    <a:pt x="39" y="20"/>
                  </a:cubicBezTo>
                  <a:cubicBezTo>
                    <a:pt x="38" y="20"/>
                    <a:pt x="36" y="22"/>
                    <a:pt x="34" y="24"/>
                  </a:cubicBezTo>
                  <a:cubicBezTo>
                    <a:pt x="31" y="25"/>
                    <a:pt x="29" y="28"/>
                    <a:pt x="27" y="31"/>
                  </a:cubicBezTo>
                  <a:cubicBezTo>
                    <a:pt x="25" y="34"/>
                    <a:pt x="22" y="37"/>
                    <a:pt x="20" y="42"/>
                  </a:cubicBezTo>
                  <a:lnTo>
                    <a:pt x="20" y="111"/>
                  </a:lnTo>
                  <a:cubicBezTo>
                    <a:pt x="20" y="111"/>
                    <a:pt x="19" y="112"/>
                    <a:pt x="19" y="112"/>
                  </a:cubicBezTo>
                  <a:cubicBezTo>
                    <a:pt x="19" y="113"/>
                    <a:pt x="18" y="113"/>
                    <a:pt x="18" y="113"/>
                  </a:cubicBezTo>
                  <a:cubicBezTo>
                    <a:pt x="17" y="114"/>
                    <a:pt x="16" y="114"/>
                    <a:pt x="15" y="114"/>
                  </a:cubicBezTo>
                  <a:cubicBezTo>
                    <a:pt x="13" y="114"/>
                    <a:pt x="12" y="114"/>
                    <a:pt x="10" y="114"/>
                  </a:cubicBezTo>
                  <a:cubicBezTo>
                    <a:pt x="8" y="114"/>
                    <a:pt x="6" y="114"/>
                    <a:pt x="5" y="114"/>
                  </a:cubicBezTo>
                  <a:cubicBezTo>
                    <a:pt x="4" y="114"/>
                    <a:pt x="3" y="114"/>
                    <a:pt x="2" y="113"/>
                  </a:cubicBezTo>
                  <a:cubicBezTo>
                    <a:pt x="2" y="113"/>
                    <a:pt x="1" y="113"/>
                    <a:pt x="1" y="112"/>
                  </a:cubicBezTo>
                  <a:cubicBezTo>
                    <a:pt x="0" y="112"/>
                    <a:pt x="0" y="111"/>
                    <a:pt x="0" y="111"/>
                  </a:cubicBezTo>
                  <a:lnTo>
                    <a:pt x="0" y="6"/>
                  </a:lnTo>
                  <a:cubicBezTo>
                    <a:pt x="0" y="5"/>
                    <a:pt x="0" y="4"/>
                    <a:pt x="1" y="4"/>
                  </a:cubicBezTo>
                  <a:cubicBezTo>
                    <a:pt x="1" y="4"/>
                    <a:pt x="1" y="3"/>
                    <a:pt x="2" y="3"/>
                  </a:cubicBezTo>
                  <a:cubicBezTo>
                    <a:pt x="3" y="2"/>
                    <a:pt x="4" y="2"/>
                    <a:pt x="5" y="2"/>
                  </a:cubicBezTo>
                  <a:cubicBezTo>
                    <a:pt x="6" y="2"/>
                    <a:pt x="7" y="2"/>
                    <a:pt x="9" y="2"/>
                  </a:cubicBezTo>
                  <a:cubicBezTo>
                    <a:pt x="11" y="2"/>
                    <a:pt x="12" y="2"/>
                    <a:pt x="13" y="2"/>
                  </a:cubicBezTo>
                  <a:cubicBezTo>
                    <a:pt x="14" y="2"/>
                    <a:pt x="15" y="2"/>
                    <a:pt x="16" y="3"/>
                  </a:cubicBezTo>
                  <a:cubicBezTo>
                    <a:pt x="17" y="3"/>
                    <a:pt x="17" y="4"/>
                    <a:pt x="17" y="4"/>
                  </a:cubicBezTo>
                  <a:cubicBezTo>
                    <a:pt x="18" y="4"/>
                    <a:pt x="18" y="5"/>
                    <a:pt x="18" y="6"/>
                  </a:cubicBezTo>
                  <a:lnTo>
                    <a:pt x="18" y="21"/>
                  </a:lnTo>
                  <a:cubicBezTo>
                    <a:pt x="21" y="17"/>
                    <a:pt x="23" y="13"/>
                    <a:pt x="26" y="11"/>
                  </a:cubicBezTo>
                  <a:cubicBezTo>
                    <a:pt x="28" y="8"/>
                    <a:pt x="31" y="6"/>
                    <a:pt x="33" y="4"/>
                  </a:cubicBezTo>
                  <a:cubicBezTo>
                    <a:pt x="35" y="3"/>
                    <a:pt x="38" y="2"/>
                    <a:pt x="40" y="1"/>
                  </a:cubicBezTo>
                  <a:cubicBezTo>
                    <a:pt x="42" y="1"/>
                    <a:pt x="44" y="0"/>
                    <a:pt x="46" y="0"/>
                  </a:cubicBezTo>
                  <a:cubicBezTo>
                    <a:pt x="47" y="0"/>
                    <a:pt x="49" y="0"/>
                    <a:pt x="50" y="0"/>
                  </a:cubicBezTo>
                  <a:cubicBezTo>
                    <a:pt x="51" y="1"/>
                    <a:pt x="52" y="1"/>
                    <a:pt x="54" y="1"/>
                  </a:cubicBezTo>
                  <a:cubicBezTo>
                    <a:pt x="55" y="1"/>
                    <a:pt x="57" y="2"/>
                    <a:pt x="58" y="2"/>
                  </a:cubicBezTo>
                  <a:cubicBezTo>
                    <a:pt x="59" y="3"/>
                    <a:pt x="60" y="3"/>
                    <a:pt x="60" y="3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1" y="5"/>
                    <a:pt x="61" y="5"/>
                    <a:pt x="61" y="6"/>
                  </a:cubicBezTo>
                  <a:cubicBezTo>
                    <a:pt x="62" y="6"/>
                    <a:pt x="62" y="7"/>
                    <a:pt x="62" y="8"/>
                  </a:cubicBezTo>
                  <a:cubicBezTo>
                    <a:pt x="62" y="9"/>
                    <a:pt x="62" y="11"/>
                    <a:pt x="62" y="12"/>
                  </a:cubicBezTo>
                  <a:lnTo>
                    <a:pt x="62" y="1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39" name="Freeform 278">
              <a:extLst>
                <a:ext uri="{FF2B5EF4-FFF2-40B4-BE49-F238E27FC236}">
                  <a16:creationId xmlns:a16="http://schemas.microsoft.com/office/drawing/2014/main" id="{8511A5AE-4E86-4FB7-95E7-236AABA0F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4" y="1309"/>
              <a:ext cx="19" cy="23"/>
            </a:xfrm>
            <a:custGeom>
              <a:avLst/>
              <a:gdLst>
                <a:gd name="T0" fmla="*/ 91 w 91"/>
                <a:gd name="T1" fmla="*/ 109 h 114"/>
                <a:gd name="T2" fmla="*/ 91 w 91"/>
                <a:gd name="T3" fmla="*/ 109 h 114"/>
                <a:gd name="T4" fmla="*/ 90 w 91"/>
                <a:gd name="T5" fmla="*/ 110 h 114"/>
                <a:gd name="T6" fmla="*/ 89 w 91"/>
                <a:gd name="T7" fmla="*/ 111 h 114"/>
                <a:gd name="T8" fmla="*/ 86 w 91"/>
                <a:gd name="T9" fmla="*/ 112 h 114"/>
                <a:gd name="T10" fmla="*/ 82 w 91"/>
                <a:gd name="T11" fmla="*/ 112 h 114"/>
                <a:gd name="T12" fmla="*/ 77 w 91"/>
                <a:gd name="T13" fmla="*/ 112 h 114"/>
                <a:gd name="T14" fmla="*/ 75 w 91"/>
                <a:gd name="T15" fmla="*/ 111 h 114"/>
                <a:gd name="T16" fmla="*/ 73 w 91"/>
                <a:gd name="T17" fmla="*/ 110 h 114"/>
                <a:gd name="T18" fmla="*/ 73 w 91"/>
                <a:gd name="T19" fmla="*/ 109 h 114"/>
                <a:gd name="T20" fmla="*/ 73 w 91"/>
                <a:gd name="T21" fmla="*/ 95 h 114"/>
                <a:gd name="T22" fmla="*/ 55 w 91"/>
                <a:gd name="T23" fmla="*/ 109 h 114"/>
                <a:gd name="T24" fmla="*/ 38 w 91"/>
                <a:gd name="T25" fmla="*/ 114 h 114"/>
                <a:gd name="T26" fmla="*/ 20 w 91"/>
                <a:gd name="T27" fmla="*/ 110 h 114"/>
                <a:gd name="T28" fmla="*/ 8 w 91"/>
                <a:gd name="T29" fmla="*/ 101 h 114"/>
                <a:gd name="T30" fmla="*/ 2 w 91"/>
                <a:gd name="T31" fmla="*/ 87 h 114"/>
                <a:gd name="T32" fmla="*/ 0 w 91"/>
                <a:gd name="T33" fmla="*/ 67 h 114"/>
                <a:gd name="T34" fmla="*/ 0 w 91"/>
                <a:gd name="T35" fmla="*/ 4 h 114"/>
                <a:gd name="T36" fmla="*/ 0 w 91"/>
                <a:gd name="T37" fmla="*/ 2 h 114"/>
                <a:gd name="T38" fmla="*/ 2 w 91"/>
                <a:gd name="T39" fmla="*/ 1 h 114"/>
                <a:gd name="T40" fmla="*/ 5 w 91"/>
                <a:gd name="T41" fmla="*/ 0 h 114"/>
                <a:gd name="T42" fmla="*/ 10 w 91"/>
                <a:gd name="T43" fmla="*/ 0 h 114"/>
                <a:gd name="T44" fmla="*/ 14 w 91"/>
                <a:gd name="T45" fmla="*/ 0 h 114"/>
                <a:gd name="T46" fmla="*/ 17 w 91"/>
                <a:gd name="T47" fmla="*/ 1 h 114"/>
                <a:gd name="T48" fmla="*/ 19 w 91"/>
                <a:gd name="T49" fmla="*/ 2 h 114"/>
                <a:gd name="T50" fmla="*/ 19 w 91"/>
                <a:gd name="T51" fmla="*/ 4 h 114"/>
                <a:gd name="T52" fmla="*/ 19 w 91"/>
                <a:gd name="T53" fmla="*/ 65 h 114"/>
                <a:gd name="T54" fmla="*/ 21 w 91"/>
                <a:gd name="T55" fmla="*/ 79 h 114"/>
                <a:gd name="T56" fmla="*/ 25 w 91"/>
                <a:gd name="T57" fmla="*/ 89 h 114"/>
                <a:gd name="T58" fmla="*/ 32 w 91"/>
                <a:gd name="T59" fmla="*/ 95 h 114"/>
                <a:gd name="T60" fmla="*/ 42 w 91"/>
                <a:gd name="T61" fmla="*/ 97 h 114"/>
                <a:gd name="T62" fmla="*/ 56 w 91"/>
                <a:gd name="T63" fmla="*/ 92 h 114"/>
                <a:gd name="T64" fmla="*/ 71 w 91"/>
                <a:gd name="T65" fmla="*/ 77 h 114"/>
                <a:gd name="T66" fmla="*/ 71 w 91"/>
                <a:gd name="T67" fmla="*/ 4 h 114"/>
                <a:gd name="T68" fmla="*/ 72 w 91"/>
                <a:gd name="T69" fmla="*/ 2 h 114"/>
                <a:gd name="T70" fmla="*/ 73 w 91"/>
                <a:gd name="T71" fmla="*/ 1 h 114"/>
                <a:gd name="T72" fmla="*/ 76 w 91"/>
                <a:gd name="T73" fmla="*/ 0 h 114"/>
                <a:gd name="T74" fmla="*/ 81 w 91"/>
                <a:gd name="T75" fmla="*/ 0 h 114"/>
                <a:gd name="T76" fmla="*/ 86 w 91"/>
                <a:gd name="T77" fmla="*/ 0 h 114"/>
                <a:gd name="T78" fmla="*/ 88 w 91"/>
                <a:gd name="T79" fmla="*/ 1 h 114"/>
                <a:gd name="T80" fmla="*/ 90 w 91"/>
                <a:gd name="T81" fmla="*/ 2 h 114"/>
                <a:gd name="T82" fmla="*/ 91 w 91"/>
                <a:gd name="T83" fmla="*/ 4 h 114"/>
                <a:gd name="T84" fmla="*/ 91 w 91"/>
                <a:gd name="T85" fmla="*/ 10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1" h="114">
                  <a:moveTo>
                    <a:pt x="91" y="109"/>
                  </a:moveTo>
                  <a:lnTo>
                    <a:pt x="91" y="109"/>
                  </a:lnTo>
                  <a:cubicBezTo>
                    <a:pt x="91" y="109"/>
                    <a:pt x="90" y="110"/>
                    <a:pt x="90" y="110"/>
                  </a:cubicBezTo>
                  <a:cubicBezTo>
                    <a:pt x="90" y="111"/>
                    <a:pt x="89" y="111"/>
                    <a:pt x="89" y="111"/>
                  </a:cubicBezTo>
                  <a:cubicBezTo>
                    <a:pt x="88" y="112"/>
                    <a:pt x="87" y="112"/>
                    <a:pt x="86" y="112"/>
                  </a:cubicBezTo>
                  <a:cubicBezTo>
                    <a:pt x="85" y="112"/>
                    <a:pt x="83" y="112"/>
                    <a:pt x="82" y="112"/>
                  </a:cubicBezTo>
                  <a:cubicBezTo>
                    <a:pt x="80" y="112"/>
                    <a:pt x="79" y="112"/>
                    <a:pt x="77" y="112"/>
                  </a:cubicBezTo>
                  <a:cubicBezTo>
                    <a:pt x="76" y="112"/>
                    <a:pt x="75" y="112"/>
                    <a:pt x="75" y="111"/>
                  </a:cubicBezTo>
                  <a:cubicBezTo>
                    <a:pt x="74" y="111"/>
                    <a:pt x="74" y="111"/>
                    <a:pt x="73" y="110"/>
                  </a:cubicBezTo>
                  <a:cubicBezTo>
                    <a:pt x="73" y="110"/>
                    <a:pt x="73" y="109"/>
                    <a:pt x="73" y="109"/>
                  </a:cubicBezTo>
                  <a:lnTo>
                    <a:pt x="73" y="95"/>
                  </a:lnTo>
                  <a:cubicBezTo>
                    <a:pt x="67" y="101"/>
                    <a:pt x="61" y="106"/>
                    <a:pt x="55" y="109"/>
                  </a:cubicBezTo>
                  <a:cubicBezTo>
                    <a:pt x="50" y="112"/>
                    <a:pt x="44" y="114"/>
                    <a:pt x="38" y="114"/>
                  </a:cubicBezTo>
                  <a:cubicBezTo>
                    <a:pt x="31" y="114"/>
                    <a:pt x="25" y="113"/>
                    <a:pt x="20" y="110"/>
                  </a:cubicBezTo>
                  <a:cubicBezTo>
                    <a:pt x="15" y="108"/>
                    <a:pt x="11" y="105"/>
                    <a:pt x="8" y="101"/>
                  </a:cubicBezTo>
                  <a:cubicBezTo>
                    <a:pt x="5" y="97"/>
                    <a:pt x="3" y="92"/>
                    <a:pt x="2" y="87"/>
                  </a:cubicBezTo>
                  <a:cubicBezTo>
                    <a:pt x="1" y="81"/>
                    <a:pt x="0" y="75"/>
                    <a:pt x="0" y="67"/>
                  </a:cubicBezTo>
                  <a:lnTo>
                    <a:pt x="0" y="4"/>
                  </a:lnTo>
                  <a:cubicBezTo>
                    <a:pt x="0" y="3"/>
                    <a:pt x="0" y="2"/>
                    <a:pt x="0" y="2"/>
                  </a:cubicBezTo>
                  <a:cubicBezTo>
                    <a:pt x="1" y="2"/>
                    <a:pt x="1" y="1"/>
                    <a:pt x="2" y="1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6" y="0"/>
                    <a:pt x="17" y="0"/>
                    <a:pt x="17" y="1"/>
                  </a:cubicBezTo>
                  <a:cubicBezTo>
                    <a:pt x="18" y="1"/>
                    <a:pt x="19" y="2"/>
                    <a:pt x="19" y="2"/>
                  </a:cubicBezTo>
                  <a:cubicBezTo>
                    <a:pt x="19" y="2"/>
                    <a:pt x="19" y="3"/>
                    <a:pt x="19" y="4"/>
                  </a:cubicBezTo>
                  <a:lnTo>
                    <a:pt x="19" y="65"/>
                  </a:lnTo>
                  <a:cubicBezTo>
                    <a:pt x="19" y="71"/>
                    <a:pt x="20" y="76"/>
                    <a:pt x="21" y="79"/>
                  </a:cubicBezTo>
                  <a:cubicBezTo>
                    <a:pt x="22" y="83"/>
                    <a:pt x="23" y="86"/>
                    <a:pt x="25" y="89"/>
                  </a:cubicBezTo>
                  <a:cubicBezTo>
                    <a:pt x="27" y="92"/>
                    <a:pt x="29" y="94"/>
                    <a:pt x="32" y="95"/>
                  </a:cubicBezTo>
                  <a:cubicBezTo>
                    <a:pt x="35" y="96"/>
                    <a:pt x="38" y="97"/>
                    <a:pt x="42" y="97"/>
                  </a:cubicBezTo>
                  <a:cubicBezTo>
                    <a:pt x="46" y="97"/>
                    <a:pt x="51" y="95"/>
                    <a:pt x="56" y="92"/>
                  </a:cubicBezTo>
                  <a:cubicBezTo>
                    <a:pt x="61" y="89"/>
                    <a:pt x="66" y="84"/>
                    <a:pt x="71" y="77"/>
                  </a:cubicBezTo>
                  <a:lnTo>
                    <a:pt x="71" y="4"/>
                  </a:lnTo>
                  <a:cubicBezTo>
                    <a:pt x="71" y="3"/>
                    <a:pt x="71" y="2"/>
                    <a:pt x="72" y="2"/>
                  </a:cubicBezTo>
                  <a:cubicBezTo>
                    <a:pt x="72" y="2"/>
                    <a:pt x="72" y="1"/>
                    <a:pt x="73" y="1"/>
                  </a:cubicBezTo>
                  <a:cubicBezTo>
                    <a:pt x="74" y="0"/>
                    <a:pt x="75" y="0"/>
                    <a:pt x="76" y="0"/>
                  </a:cubicBezTo>
                  <a:cubicBezTo>
                    <a:pt x="77" y="0"/>
                    <a:pt x="79" y="0"/>
                    <a:pt x="81" y="0"/>
                  </a:cubicBezTo>
                  <a:cubicBezTo>
                    <a:pt x="83" y="0"/>
                    <a:pt x="84" y="0"/>
                    <a:pt x="86" y="0"/>
                  </a:cubicBezTo>
                  <a:cubicBezTo>
                    <a:pt x="87" y="0"/>
                    <a:pt x="88" y="0"/>
                    <a:pt x="88" y="1"/>
                  </a:cubicBezTo>
                  <a:cubicBezTo>
                    <a:pt x="89" y="1"/>
                    <a:pt x="90" y="2"/>
                    <a:pt x="90" y="2"/>
                  </a:cubicBezTo>
                  <a:cubicBezTo>
                    <a:pt x="90" y="2"/>
                    <a:pt x="91" y="3"/>
                    <a:pt x="91" y="4"/>
                  </a:cubicBezTo>
                  <a:lnTo>
                    <a:pt x="91" y="10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0" name="Freeform 279">
              <a:extLst>
                <a:ext uri="{FF2B5EF4-FFF2-40B4-BE49-F238E27FC236}">
                  <a16:creationId xmlns:a16="http://schemas.microsoft.com/office/drawing/2014/main" id="{9DEDC554-6F97-4FAF-8D45-5B1BCC142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9" y="1308"/>
              <a:ext cx="18" cy="24"/>
            </a:xfrm>
            <a:custGeom>
              <a:avLst/>
              <a:gdLst>
                <a:gd name="T0" fmla="*/ 83 w 83"/>
                <a:gd name="T1" fmla="*/ 95 h 116"/>
                <a:gd name="T2" fmla="*/ 83 w 83"/>
                <a:gd name="T3" fmla="*/ 95 h 116"/>
                <a:gd name="T4" fmla="*/ 83 w 83"/>
                <a:gd name="T5" fmla="*/ 98 h 116"/>
                <a:gd name="T6" fmla="*/ 82 w 83"/>
                <a:gd name="T7" fmla="*/ 101 h 116"/>
                <a:gd name="T8" fmla="*/ 82 w 83"/>
                <a:gd name="T9" fmla="*/ 102 h 116"/>
                <a:gd name="T10" fmla="*/ 80 w 83"/>
                <a:gd name="T11" fmla="*/ 104 h 116"/>
                <a:gd name="T12" fmla="*/ 75 w 83"/>
                <a:gd name="T13" fmla="*/ 108 h 116"/>
                <a:gd name="T14" fmla="*/ 67 w 83"/>
                <a:gd name="T15" fmla="*/ 112 h 116"/>
                <a:gd name="T16" fmla="*/ 57 w 83"/>
                <a:gd name="T17" fmla="*/ 115 h 116"/>
                <a:gd name="T18" fmla="*/ 47 w 83"/>
                <a:gd name="T19" fmla="*/ 116 h 116"/>
                <a:gd name="T20" fmla="*/ 27 w 83"/>
                <a:gd name="T21" fmla="*/ 112 h 116"/>
                <a:gd name="T22" fmla="*/ 12 w 83"/>
                <a:gd name="T23" fmla="*/ 101 h 116"/>
                <a:gd name="T24" fmla="*/ 3 w 83"/>
                <a:gd name="T25" fmla="*/ 83 h 116"/>
                <a:gd name="T26" fmla="*/ 0 w 83"/>
                <a:gd name="T27" fmla="*/ 59 h 116"/>
                <a:gd name="T28" fmla="*/ 4 w 83"/>
                <a:gd name="T29" fmla="*/ 33 h 116"/>
                <a:gd name="T30" fmla="*/ 14 w 83"/>
                <a:gd name="T31" fmla="*/ 14 h 116"/>
                <a:gd name="T32" fmla="*/ 30 w 83"/>
                <a:gd name="T33" fmla="*/ 4 h 116"/>
                <a:gd name="T34" fmla="*/ 49 w 83"/>
                <a:gd name="T35" fmla="*/ 0 h 116"/>
                <a:gd name="T36" fmla="*/ 59 w 83"/>
                <a:gd name="T37" fmla="*/ 1 h 116"/>
                <a:gd name="T38" fmla="*/ 67 w 83"/>
                <a:gd name="T39" fmla="*/ 4 h 116"/>
                <a:gd name="T40" fmla="*/ 75 w 83"/>
                <a:gd name="T41" fmla="*/ 7 h 116"/>
                <a:gd name="T42" fmla="*/ 79 w 83"/>
                <a:gd name="T43" fmla="*/ 11 h 116"/>
                <a:gd name="T44" fmla="*/ 81 w 83"/>
                <a:gd name="T45" fmla="*/ 13 h 116"/>
                <a:gd name="T46" fmla="*/ 82 w 83"/>
                <a:gd name="T47" fmla="*/ 15 h 116"/>
                <a:gd name="T48" fmla="*/ 82 w 83"/>
                <a:gd name="T49" fmla="*/ 17 h 116"/>
                <a:gd name="T50" fmla="*/ 82 w 83"/>
                <a:gd name="T51" fmla="*/ 21 h 116"/>
                <a:gd name="T52" fmla="*/ 81 w 83"/>
                <a:gd name="T53" fmla="*/ 27 h 116"/>
                <a:gd name="T54" fmla="*/ 79 w 83"/>
                <a:gd name="T55" fmla="*/ 29 h 116"/>
                <a:gd name="T56" fmla="*/ 75 w 83"/>
                <a:gd name="T57" fmla="*/ 27 h 116"/>
                <a:gd name="T58" fmla="*/ 69 w 83"/>
                <a:gd name="T59" fmla="*/ 23 h 116"/>
                <a:gd name="T60" fmla="*/ 60 w 83"/>
                <a:gd name="T61" fmla="*/ 19 h 116"/>
                <a:gd name="T62" fmla="*/ 49 w 83"/>
                <a:gd name="T63" fmla="*/ 17 h 116"/>
                <a:gd name="T64" fmla="*/ 27 w 83"/>
                <a:gd name="T65" fmla="*/ 27 h 116"/>
                <a:gd name="T66" fmla="*/ 20 w 83"/>
                <a:gd name="T67" fmla="*/ 58 h 116"/>
                <a:gd name="T68" fmla="*/ 22 w 83"/>
                <a:gd name="T69" fmla="*/ 76 h 116"/>
                <a:gd name="T70" fmla="*/ 28 w 83"/>
                <a:gd name="T71" fmla="*/ 89 h 116"/>
                <a:gd name="T72" fmla="*/ 37 w 83"/>
                <a:gd name="T73" fmla="*/ 97 h 116"/>
                <a:gd name="T74" fmla="*/ 49 w 83"/>
                <a:gd name="T75" fmla="*/ 99 h 116"/>
                <a:gd name="T76" fmla="*/ 61 w 83"/>
                <a:gd name="T77" fmla="*/ 97 h 116"/>
                <a:gd name="T78" fmla="*/ 70 w 83"/>
                <a:gd name="T79" fmla="*/ 92 h 116"/>
                <a:gd name="T80" fmla="*/ 76 w 83"/>
                <a:gd name="T81" fmla="*/ 88 h 116"/>
                <a:gd name="T82" fmla="*/ 80 w 83"/>
                <a:gd name="T83" fmla="*/ 86 h 116"/>
                <a:gd name="T84" fmla="*/ 81 w 83"/>
                <a:gd name="T85" fmla="*/ 86 h 116"/>
                <a:gd name="T86" fmla="*/ 82 w 83"/>
                <a:gd name="T87" fmla="*/ 88 h 116"/>
                <a:gd name="T88" fmla="*/ 83 w 83"/>
                <a:gd name="T89" fmla="*/ 91 h 116"/>
                <a:gd name="T90" fmla="*/ 83 w 83"/>
                <a:gd name="T91" fmla="*/ 95 h 116"/>
                <a:gd name="T92" fmla="*/ 83 w 83"/>
                <a:gd name="T93" fmla="*/ 9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3" h="116">
                  <a:moveTo>
                    <a:pt x="83" y="95"/>
                  </a:moveTo>
                  <a:lnTo>
                    <a:pt x="83" y="95"/>
                  </a:lnTo>
                  <a:cubicBezTo>
                    <a:pt x="83" y="96"/>
                    <a:pt x="83" y="97"/>
                    <a:pt x="83" y="98"/>
                  </a:cubicBezTo>
                  <a:cubicBezTo>
                    <a:pt x="83" y="99"/>
                    <a:pt x="83" y="100"/>
                    <a:pt x="82" y="101"/>
                  </a:cubicBezTo>
                  <a:cubicBezTo>
                    <a:pt x="82" y="101"/>
                    <a:pt x="82" y="102"/>
                    <a:pt x="82" y="102"/>
                  </a:cubicBezTo>
                  <a:cubicBezTo>
                    <a:pt x="81" y="103"/>
                    <a:pt x="81" y="104"/>
                    <a:pt x="80" y="104"/>
                  </a:cubicBezTo>
                  <a:cubicBezTo>
                    <a:pt x="79" y="105"/>
                    <a:pt x="77" y="107"/>
                    <a:pt x="75" y="108"/>
                  </a:cubicBezTo>
                  <a:cubicBezTo>
                    <a:pt x="72" y="110"/>
                    <a:pt x="70" y="111"/>
                    <a:pt x="67" y="112"/>
                  </a:cubicBezTo>
                  <a:cubicBezTo>
                    <a:pt x="64" y="113"/>
                    <a:pt x="61" y="114"/>
                    <a:pt x="57" y="115"/>
                  </a:cubicBezTo>
                  <a:cubicBezTo>
                    <a:pt x="54" y="115"/>
                    <a:pt x="50" y="116"/>
                    <a:pt x="47" y="116"/>
                  </a:cubicBezTo>
                  <a:cubicBezTo>
                    <a:pt x="39" y="116"/>
                    <a:pt x="33" y="114"/>
                    <a:pt x="27" y="112"/>
                  </a:cubicBezTo>
                  <a:cubicBezTo>
                    <a:pt x="21" y="110"/>
                    <a:pt x="16" y="106"/>
                    <a:pt x="12" y="101"/>
                  </a:cubicBezTo>
                  <a:cubicBezTo>
                    <a:pt x="8" y="96"/>
                    <a:pt x="5" y="90"/>
                    <a:pt x="3" y="83"/>
                  </a:cubicBezTo>
                  <a:cubicBezTo>
                    <a:pt x="1" y="76"/>
                    <a:pt x="0" y="68"/>
                    <a:pt x="0" y="59"/>
                  </a:cubicBezTo>
                  <a:cubicBezTo>
                    <a:pt x="0" y="49"/>
                    <a:pt x="1" y="40"/>
                    <a:pt x="4" y="33"/>
                  </a:cubicBezTo>
                  <a:cubicBezTo>
                    <a:pt x="6" y="25"/>
                    <a:pt x="10" y="19"/>
                    <a:pt x="14" y="14"/>
                  </a:cubicBezTo>
                  <a:cubicBezTo>
                    <a:pt x="19" y="10"/>
                    <a:pt x="24" y="6"/>
                    <a:pt x="30" y="4"/>
                  </a:cubicBezTo>
                  <a:cubicBezTo>
                    <a:pt x="36" y="2"/>
                    <a:pt x="42" y="0"/>
                    <a:pt x="49" y="0"/>
                  </a:cubicBezTo>
                  <a:cubicBezTo>
                    <a:pt x="52" y="0"/>
                    <a:pt x="56" y="1"/>
                    <a:pt x="59" y="1"/>
                  </a:cubicBezTo>
                  <a:cubicBezTo>
                    <a:pt x="62" y="2"/>
                    <a:pt x="65" y="3"/>
                    <a:pt x="67" y="4"/>
                  </a:cubicBezTo>
                  <a:cubicBezTo>
                    <a:pt x="70" y="5"/>
                    <a:pt x="72" y="6"/>
                    <a:pt x="75" y="7"/>
                  </a:cubicBezTo>
                  <a:cubicBezTo>
                    <a:pt x="77" y="9"/>
                    <a:pt x="78" y="10"/>
                    <a:pt x="79" y="11"/>
                  </a:cubicBezTo>
                  <a:cubicBezTo>
                    <a:pt x="80" y="12"/>
                    <a:pt x="81" y="12"/>
                    <a:pt x="81" y="13"/>
                  </a:cubicBezTo>
                  <a:cubicBezTo>
                    <a:pt x="81" y="13"/>
                    <a:pt x="82" y="14"/>
                    <a:pt x="82" y="15"/>
                  </a:cubicBezTo>
                  <a:cubicBezTo>
                    <a:pt x="82" y="16"/>
                    <a:pt x="82" y="16"/>
                    <a:pt x="82" y="17"/>
                  </a:cubicBezTo>
                  <a:cubicBezTo>
                    <a:pt x="82" y="18"/>
                    <a:pt x="82" y="19"/>
                    <a:pt x="82" y="21"/>
                  </a:cubicBezTo>
                  <a:cubicBezTo>
                    <a:pt x="82" y="24"/>
                    <a:pt x="82" y="26"/>
                    <a:pt x="81" y="27"/>
                  </a:cubicBezTo>
                  <a:cubicBezTo>
                    <a:pt x="81" y="28"/>
                    <a:pt x="80" y="29"/>
                    <a:pt x="79" y="29"/>
                  </a:cubicBezTo>
                  <a:cubicBezTo>
                    <a:pt x="78" y="29"/>
                    <a:pt x="76" y="28"/>
                    <a:pt x="75" y="27"/>
                  </a:cubicBezTo>
                  <a:cubicBezTo>
                    <a:pt x="73" y="26"/>
                    <a:pt x="71" y="24"/>
                    <a:pt x="69" y="23"/>
                  </a:cubicBezTo>
                  <a:cubicBezTo>
                    <a:pt x="67" y="21"/>
                    <a:pt x="64" y="20"/>
                    <a:pt x="60" y="19"/>
                  </a:cubicBezTo>
                  <a:cubicBezTo>
                    <a:pt x="57" y="17"/>
                    <a:pt x="53" y="17"/>
                    <a:pt x="49" y="17"/>
                  </a:cubicBezTo>
                  <a:cubicBezTo>
                    <a:pt x="40" y="17"/>
                    <a:pt x="32" y="20"/>
                    <a:pt x="27" y="27"/>
                  </a:cubicBezTo>
                  <a:cubicBezTo>
                    <a:pt x="23" y="34"/>
                    <a:pt x="20" y="45"/>
                    <a:pt x="20" y="58"/>
                  </a:cubicBezTo>
                  <a:cubicBezTo>
                    <a:pt x="20" y="65"/>
                    <a:pt x="21" y="71"/>
                    <a:pt x="22" y="76"/>
                  </a:cubicBezTo>
                  <a:cubicBezTo>
                    <a:pt x="23" y="81"/>
                    <a:pt x="25" y="85"/>
                    <a:pt x="28" y="89"/>
                  </a:cubicBezTo>
                  <a:cubicBezTo>
                    <a:pt x="30" y="92"/>
                    <a:pt x="33" y="95"/>
                    <a:pt x="37" y="97"/>
                  </a:cubicBezTo>
                  <a:cubicBezTo>
                    <a:pt x="40" y="98"/>
                    <a:pt x="45" y="99"/>
                    <a:pt x="49" y="99"/>
                  </a:cubicBezTo>
                  <a:cubicBezTo>
                    <a:pt x="54" y="99"/>
                    <a:pt x="58" y="98"/>
                    <a:pt x="61" y="97"/>
                  </a:cubicBezTo>
                  <a:cubicBezTo>
                    <a:pt x="64" y="96"/>
                    <a:pt x="67" y="94"/>
                    <a:pt x="70" y="92"/>
                  </a:cubicBezTo>
                  <a:cubicBezTo>
                    <a:pt x="72" y="91"/>
                    <a:pt x="74" y="89"/>
                    <a:pt x="76" y="88"/>
                  </a:cubicBezTo>
                  <a:cubicBezTo>
                    <a:pt x="77" y="86"/>
                    <a:pt x="79" y="86"/>
                    <a:pt x="80" y="86"/>
                  </a:cubicBezTo>
                  <a:cubicBezTo>
                    <a:pt x="80" y="86"/>
                    <a:pt x="81" y="86"/>
                    <a:pt x="81" y="86"/>
                  </a:cubicBezTo>
                  <a:cubicBezTo>
                    <a:pt x="81" y="87"/>
                    <a:pt x="82" y="87"/>
                    <a:pt x="82" y="88"/>
                  </a:cubicBezTo>
                  <a:cubicBezTo>
                    <a:pt x="82" y="89"/>
                    <a:pt x="83" y="89"/>
                    <a:pt x="83" y="91"/>
                  </a:cubicBezTo>
                  <a:cubicBezTo>
                    <a:pt x="83" y="92"/>
                    <a:pt x="83" y="93"/>
                    <a:pt x="83" y="95"/>
                  </a:cubicBezTo>
                  <a:lnTo>
                    <a:pt x="83" y="95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1" name="Freeform 280">
              <a:extLst>
                <a:ext uri="{FF2B5EF4-FFF2-40B4-BE49-F238E27FC236}">
                  <a16:creationId xmlns:a16="http://schemas.microsoft.com/office/drawing/2014/main" id="{A443B162-6746-4673-8A23-E7681ACE38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9" y="1303"/>
              <a:ext cx="15" cy="29"/>
            </a:xfrm>
            <a:custGeom>
              <a:avLst/>
              <a:gdLst>
                <a:gd name="T0" fmla="*/ 69 w 69"/>
                <a:gd name="T1" fmla="*/ 129 h 141"/>
                <a:gd name="T2" fmla="*/ 69 w 69"/>
                <a:gd name="T3" fmla="*/ 129 h 141"/>
                <a:gd name="T4" fmla="*/ 68 w 69"/>
                <a:gd name="T5" fmla="*/ 134 h 141"/>
                <a:gd name="T6" fmla="*/ 67 w 69"/>
                <a:gd name="T7" fmla="*/ 137 h 141"/>
                <a:gd name="T8" fmla="*/ 64 w 69"/>
                <a:gd name="T9" fmla="*/ 139 h 141"/>
                <a:gd name="T10" fmla="*/ 60 w 69"/>
                <a:gd name="T11" fmla="*/ 140 h 141"/>
                <a:gd name="T12" fmla="*/ 55 w 69"/>
                <a:gd name="T13" fmla="*/ 141 h 141"/>
                <a:gd name="T14" fmla="*/ 49 w 69"/>
                <a:gd name="T15" fmla="*/ 141 h 141"/>
                <a:gd name="T16" fmla="*/ 35 w 69"/>
                <a:gd name="T17" fmla="*/ 139 h 141"/>
                <a:gd name="T18" fmla="*/ 26 w 69"/>
                <a:gd name="T19" fmla="*/ 133 h 141"/>
                <a:gd name="T20" fmla="*/ 20 w 69"/>
                <a:gd name="T21" fmla="*/ 122 h 141"/>
                <a:gd name="T22" fmla="*/ 19 w 69"/>
                <a:gd name="T23" fmla="*/ 106 h 141"/>
                <a:gd name="T24" fmla="*/ 19 w 69"/>
                <a:gd name="T25" fmla="*/ 45 h 141"/>
                <a:gd name="T26" fmla="*/ 4 w 69"/>
                <a:gd name="T27" fmla="*/ 45 h 141"/>
                <a:gd name="T28" fmla="*/ 1 w 69"/>
                <a:gd name="T29" fmla="*/ 43 h 141"/>
                <a:gd name="T30" fmla="*/ 0 w 69"/>
                <a:gd name="T31" fmla="*/ 37 h 141"/>
                <a:gd name="T32" fmla="*/ 0 w 69"/>
                <a:gd name="T33" fmla="*/ 33 h 141"/>
                <a:gd name="T34" fmla="*/ 1 w 69"/>
                <a:gd name="T35" fmla="*/ 30 h 141"/>
                <a:gd name="T36" fmla="*/ 2 w 69"/>
                <a:gd name="T37" fmla="*/ 29 h 141"/>
                <a:gd name="T38" fmla="*/ 4 w 69"/>
                <a:gd name="T39" fmla="*/ 29 h 141"/>
                <a:gd name="T40" fmla="*/ 19 w 69"/>
                <a:gd name="T41" fmla="*/ 29 h 141"/>
                <a:gd name="T42" fmla="*/ 19 w 69"/>
                <a:gd name="T43" fmla="*/ 4 h 141"/>
                <a:gd name="T44" fmla="*/ 19 w 69"/>
                <a:gd name="T45" fmla="*/ 2 h 141"/>
                <a:gd name="T46" fmla="*/ 21 w 69"/>
                <a:gd name="T47" fmla="*/ 1 h 141"/>
                <a:gd name="T48" fmla="*/ 24 w 69"/>
                <a:gd name="T49" fmla="*/ 0 h 141"/>
                <a:gd name="T50" fmla="*/ 28 w 69"/>
                <a:gd name="T51" fmla="*/ 0 h 141"/>
                <a:gd name="T52" fmla="*/ 33 w 69"/>
                <a:gd name="T53" fmla="*/ 0 h 141"/>
                <a:gd name="T54" fmla="*/ 36 w 69"/>
                <a:gd name="T55" fmla="*/ 1 h 141"/>
                <a:gd name="T56" fmla="*/ 37 w 69"/>
                <a:gd name="T57" fmla="*/ 2 h 141"/>
                <a:gd name="T58" fmla="*/ 38 w 69"/>
                <a:gd name="T59" fmla="*/ 4 h 141"/>
                <a:gd name="T60" fmla="*/ 38 w 69"/>
                <a:gd name="T61" fmla="*/ 29 h 141"/>
                <a:gd name="T62" fmla="*/ 65 w 69"/>
                <a:gd name="T63" fmla="*/ 29 h 141"/>
                <a:gd name="T64" fmla="*/ 67 w 69"/>
                <a:gd name="T65" fmla="*/ 29 h 141"/>
                <a:gd name="T66" fmla="*/ 68 w 69"/>
                <a:gd name="T67" fmla="*/ 30 h 141"/>
                <a:gd name="T68" fmla="*/ 68 w 69"/>
                <a:gd name="T69" fmla="*/ 33 h 141"/>
                <a:gd name="T70" fmla="*/ 69 w 69"/>
                <a:gd name="T71" fmla="*/ 37 h 141"/>
                <a:gd name="T72" fmla="*/ 68 w 69"/>
                <a:gd name="T73" fmla="*/ 43 h 141"/>
                <a:gd name="T74" fmla="*/ 65 w 69"/>
                <a:gd name="T75" fmla="*/ 45 h 141"/>
                <a:gd name="T76" fmla="*/ 38 w 69"/>
                <a:gd name="T77" fmla="*/ 45 h 141"/>
                <a:gd name="T78" fmla="*/ 38 w 69"/>
                <a:gd name="T79" fmla="*/ 103 h 141"/>
                <a:gd name="T80" fmla="*/ 41 w 69"/>
                <a:gd name="T81" fmla="*/ 119 h 141"/>
                <a:gd name="T82" fmla="*/ 53 w 69"/>
                <a:gd name="T83" fmla="*/ 125 h 141"/>
                <a:gd name="T84" fmla="*/ 57 w 69"/>
                <a:gd name="T85" fmla="*/ 125 h 141"/>
                <a:gd name="T86" fmla="*/ 61 w 69"/>
                <a:gd name="T87" fmla="*/ 123 h 141"/>
                <a:gd name="T88" fmla="*/ 64 w 69"/>
                <a:gd name="T89" fmla="*/ 122 h 141"/>
                <a:gd name="T90" fmla="*/ 66 w 69"/>
                <a:gd name="T91" fmla="*/ 122 h 141"/>
                <a:gd name="T92" fmla="*/ 67 w 69"/>
                <a:gd name="T93" fmla="*/ 122 h 141"/>
                <a:gd name="T94" fmla="*/ 68 w 69"/>
                <a:gd name="T95" fmla="*/ 123 h 141"/>
                <a:gd name="T96" fmla="*/ 68 w 69"/>
                <a:gd name="T97" fmla="*/ 125 h 141"/>
                <a:gd name="T98" fmla="*/ 69 w 69"/>
                <a:gd name="T99" fmla="*/ 129 h 141"/>
                <a:gd name="T100" fmla="*/ 69 w 69"/>
                <a:gd name="T101" fmla="*/ 12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" h="141">
                  <a:moveTo>
                    <a:pt x="69" y="129"/>
                  </a:moveTo>
                  <a:lnTo>
                    <a:pt x="69" y="129"/>
                  </a:lnTo>
                  <a:cubicBezTo>
                    <a:pt x="69" y="131"/>
                    <a:pt x="69" y="133"/>
                    <a:pt x="68" y="134"/>
                  </a:cubicBezTo>
                  <a:cubicBezTo>
                    <a:pt x="68" y="136"/>
                    <a:pt x="67" y="137"/>
                    <a:pt x="67" y="137"/>
                  </a:cubicBezTo>
                  <a:cubicBezTo>
                    <a:pt x="66" y="138"/>
                    <a:pt x="65" y="138"/>
                    <a:pt x="64" y="139"/>
                  </a:cubicBezTo>
                  <a:cubicBezTo>
                    <a:pt x="63" y="139"/>
                    <a:pt x="61" y="140"/>
                    <a:pt x="60" y="140"/>
                  </a:cubicBezTo>
                  <a:cubicBezTo>
                    <a:pt x="58" y="141"/>
                    <a:pt x="57" y="141"/>
                    <a:pt x="55" y="141"/>
                  </a:cubicBezTo>
                  <a:cubicBezTo>
                    <a:pt x="53" y="141"/>
                    <a:pt x="51" y="141"/>
                    <a:pt x="49" y="141"/>
                  </a:cubicBezTo>
                  <a:cubicBezTo>
                    <a:pt x="44" y="141"/>
                    <a:pt x="39" y="141"/>
                    <a:pt x="35" y="139"/>
                  </a:cubicBezTo>
                  <a:cubicBezTo>
                    <a:pt x="31" y="138"/>
                    <a:pt x="28" y="136"/>
                    <a:pt x="26" y="133"/>
                  </a:cubicBezTo>
                  <a:cubicBezTo>
                    <a:pt x="23" y="130"/>
                    <a:pt x="21" y="126"/>
                    <a:pt x="20" y="122"/>
                  </a:cubicBezTo>
                  <a:cubicBezTo>
                    <a:pt x="19" y="117"/>
                    <a:pt x="19" y="112"/>
                    <a:pt x="19" y="106"/>
                  </a:cubicBezTo>
                  <a:lnTo>
                    <a:pt x="19" y="45"/>
                  </a:lnTo>
                  <a:lnTo>
                    <a:pt x="4" y="45"/>
                  </a:lnTo>
                  <a:cubicBezTo>
                    <a:pt x="3" y="45"/>
                    <a:pt x="2" y="44"/>
                    <a:pt x="1" y="43"/>
                  </a:cubicBezTo>
                  <a:cubicBezTo>
                    <a:pt x="0" y="41"/>
                    <a:pt x="0" y="39"/>
                    <a:pt x="0" y="37"/>
                  </a:cubicBezTo>
                  <a:cubicBezTo>
                    <a:pt x="0" y="35"/>
                    <a:pt x="0" y="34"/>
                    <a:pt x="0" y="33"/>
                  </a:cubicBezTo>
                  <a:cubicBezTo>
                    <a:pt x="1" y="32"/>
                    <a:pt x="1" y="31"/>
                    <a:pt x="1" y="30"/>
                  </a:cubicBezTo>
                  <a:cubicBezTo>
                    <a:pt x="1" y="30"/>
                    <a:pt x="2" y="29"/>
                    <a:pt x="2" y="29"/>
                  </a:cubicBezTo>
                  <a:cubicBezTo>
                    <a:pt x="3" y="29"/>
                    <a:pt x="3" y="29"/>
                    <a:pt x="4" y="29"/>
                  </a:cubicBezTo>
                  <a:lnTo>
                    <a:pt x="19" y="29"/>
                  </a:lnTo>
                  <a:lnTo>
                    <a:pt x="19" y="4"/>
                  </a:lnTo>
                  <a:cubicBezTo>
                    <a:pt x="19" y="3"/>
                    <a:pt x="19" y="3"/>
                    <a:pt x="19" y="2"/>
                  </a:cubicBezTo>
                  <a:cubicBezTo>
                    <a:pt x="19" y="2"/>
                    <a:pt x="20" y="1"/>
                    <a:pt x="21" y="1"/>
                  </a:cubicBezTo>
                  <a:cubicBezTo>
                    <a:pt x="21" y="0"/>
                    <a:pt x="22" y="0"/>
                    <a:pt x="24" y="0"/>
                  </a:cubicBezTo>
                  <a:cubicBezTo>
                    <a:pt x="25" y="0"/>
                    <a:pt x="26" y="0"/>
                    <a:pt x="28" y="0"/>
                  </a:cubicBezTo>
                  <a:cubicBezTo>
                    <a:pt x="30" y="0"/>
                    <a:pt x="32" y="0"/>
                    <a:pt x="33" y="0"/>
                  </a:cubicBezTo>
                  <a:cubicBezTo>
                    <a:pt x="34" y="0"/>
                    <a:pt x="35" y="0"/>
                    <a:pt x="36" y="1"/>
                  </a:cubicBezTo>
                  <a:cubicBezTo>
                    <a:pt x="37" y="1"/>
                    <a:pt x="37" y="2"/>
                    <a:pt x="37" y="2"/>
                  </a:cubicBezTo>
                  <a:cubicBezTo>
                    <a:pt x="38" y="3"/>
                    <a:pt x="38" y="3"/>
                    <a:pt x="38" y="4"/>
                  </a:cubicBezTo>
                  <a:lnTo>
                    <a:pt x="38" y="29"/>
                  </a:lnTo>
                  <a:lnTo>
                    <a:pt x="65" y="29"/>
                  </a:lnTo>
                  <a:cubicBezTo>
                    <a:pt x="65" y="29"/>
                    <a:pt x="66" y="29"/>
                    <a:pt x="67" y="29"/>
                  </a:cubicBezTo>
                  <a:cubicBezTo>
                    <a:pt x="67" y="29"/>
                    <a:pt x="67" y="30"/>
                    <a:pt x="68" y="30"/>
                  </a:cubicBezTo>
                  <a:cubicBezTo>
                    <a:pt x="68" y="31"/>
                    <a:pt x="68" y="32"/>
                    <a:pt x="68" y="33"/>
                  </a:cubicBezTo>
                  <a:cubicBezTo>
                    <a:pt x="69" y="34"/>
                    <a:pt x="69" y="35"/>
                    <a:pt x="69" y="37"/>
                  </a:cubicBezTo>
                  <a:cubicBezTo>
                    <a:pt x="69" y="39"/>
                    <a:pt x="68" y="41"/>
                    <a:pt x="68" y="43"/>
                  </a:cubicBezTo>
                  <a:cubicBezTo>
                    <a:pt x="67" y="44"/>
                    <a:pt x="66" y="45"/>
                    <a:pt x="65" y="45"/>
                  </a:cubicBezTo>
                  <a:lnTo>
                    <a:pt x="38" y="45"/>
                  </a:lnTo>
                  <a:lnTo>
                    <a:pt x="38" y="103"/>
                  </a:lnTo>
                  <a:cubicBezTo>
                    <a:pt x="38" y="110"/>
                    <a:pt x="39" y="116"/>
                    <a:pt x="41" y="119"/>
                  </a:cubicBezTo>
                  <a:cubicBezTo>
                    <a:pt x="43" y="123"/>
                    <a:pt x="47" y="125"/>
                    <a:pt x="53" y="125"/>
                  </a:cubicBezTo>
                  <a:cubicBezTo>
                    <a:pt x="54" y="125"/>
                    <a:pt x="56" y="125"/>
                    <a:pt x="57" y="125"/>
                  </a:cubicBezTo>
                  <a:cubicBezTo>
                    <a:pt x="59" y="124"/>
                    <a:pt x="60" y="124"/>
                    <a:pt x="61" y="123"/>
                  </a:cubicBezTo>
                  <a:cubicBezTo>
                    <a:pt x="62" y="123"/>
                    <a:pt x="63" y="123"/>
                    <a:pt x="64" y="122"/>
                  </a:cubicBezTo>
                  <a:cubicBezTo>
                    <a:pt x="65" y="122"/>
                    <a:pt x="65" y="122"/>
                    <a:pt x="66" y="122"/>
                  </a:cubicBezTo>
                  <a:cubicBezTo>
                    <a:pt x="66" y="122"/>
                    <a:pt x="67" y="122"/>
                    <a:pt x="67" y="122"/>
                  </a:cubicBezTo>
                  <a:cubicBezTo>
                    <a:pt x="67" y="122"/>
                    <a:pt x="68" y="123"/>
                    <a:pt x="68" y="123"/>
                  </a:cubicBezTo>
                  <a:cubicBezTo>
                    <a:pt x="68" y="124"/>
                    <a:pt x="68" y="124"/>
                    <a:pt x="68" y="125"/>
                  </a:cubicBezTo>
                  <a:cubicBezTo>
                    <a:pt x="69" y="126"/>
                    <a:pt x="69" y="127"/>
                    <a:pt x="69" y="129"/>
                  </a:cubicBezTo>
                  <a:lnTo>
                    <a:pt x="69" y="12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2" name="Freeform 281">
              <a:extLst>
                <a:ext uri="{FF2B5EF4-FFF2-40B4-BE49-F238E27FC236}">
                  <a16:creationId xmlns:a16="http://schemas.microsoft.com/office/drawing/2014/main" id="{C8BE721A-AC8E-45C2-B8E9-04544A0B07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09" y="1300"/>
              <a:ext cx="4" cy="32"/>
            </a:xfrm>
            <a:custGeom>
              <a:avLst/>
              <a:gdLst>
                <a:gd name="T0" fmla="*/ 21 w 23"/>
                <a:gd name="T1" fmla="*/ 152 h 155"/>
                <a:gd name="T2" fmla="*/ 21 w 23"/>
                <a:gd name="T3" fmla="*/ 152 h 155"/>
                <a:gd name="T4" fmla="*/ 21 w 23"/>
                <a:gd name="T5" fmla="*/ 153 h 155"/>
                <a:gd name="T6" fmla="*/ 19 w 23"/>
                <a:gd name="T7" fmla="*/ 154 h 155"/>
                <a:gd name="T8" fmla="*/ 16 w 23"/>
                <a:gd name="T9" fmla="*/ 155 h 155"/>
                <a:gd name="T10" fmla="*/ 12 w 23"/>
                <a:gd name="T11" fmla="*/ 155 h 155"/>
                <a:gd name="T12" fmla="*/ 7 w 23"/>
                <a:gd name="T13" fmla="*/ 155 h 155"/>
                <a:gd name="T14" fmla="*/ 4 w 23"/>
                <a:gd name="T15" fmla="*/ 154 h 155"/>
                <a:gd name="T16" fmla="*/ 2 w 23"/>
                <a:gd name="T17" fmla="*/ 153 h 155"/>
                <a:gd name="T18" fmla="*/ 2 w 23"/>
                <a:gd name="T19" fmla="*/ 152 h 155"/>
                <a:gd name="T20" fmla="*/ 2 w 23"/>
                <a:gd name="T21" fmla="*/ 47 h 155"/>
                <a:gd name="T22" fmla="*/ 2 w 23"/>
                <a:gd name="T23" fmla="*/ 45 h 155"/>
                <a:gd name="T24" fmla="*/ 4 w 23"/>
                <a:gd name="T25" fmla="*/ 44 h 155"/>
                <a:gd name="T26" fmla="*/ 7 w 23"/>
                <a:gd name="T27" fmla="*/ 43 h 155"/>
                <a:gd name="T28" fmla="*/ 12 w 23"/>
                <a:gd name="T29" fmla="*/ 43 h 155"/>
                <a:gd name="T30" fmla="*/ 16 w 23"/>
                <a:gd name="T31" fmla="*/ 43 h 155"/>
                <a:gd name="T32" fmla="*/ 19 w 23"/>
                <a:gd name="T33" fmla="*/ 44 h 155"/>
                <a:gd name="T34" fmla="*/ 21 w 23"/>
                <a:gd name="T35" fmla="*/ 45 h 155"/>
                <a:gd name="T36" fmla="*/ 21 w 23"/>
                <a:gd name="T37" fmla="*/ 47 h 155"/>
                <a:gd name="T38" fmla="*/ 21 w 23"/>
                <a:gd name="T39" fmla="*/ 152 h 155"/>
                <a:gd name="T40" fmla="*/ 23 w 23"/>
                <a:gd name="T41" fmla="*/ 11 h 155"/>
                <a:gd name="T42" fmla="*/ 23 w 23"/>
                <a:gd name="T43" fmla="*/ 11 h 155"/>
                <a:gd name="T44" fmla="*/ 21 w 23"/>
                <a:gd name="T45" fmla="*/ 20 h 155"/>
                <a:gd name="T46" fmla="*/ 11 w 23"/>
                <a:gd name="T47" fmla="*/ 23 h 155"/>
                <a:gd name="T48" fmla="*/ 2 w 23"/>
                <a:gd name="T49" fmla="*/ 20 h 155"/>
                <a:gd name="T50" fmla="*/ 0 w 23"/>
                <a:gd name="T51" fmla="*/ 11 h 155"/>
                <a:gd name="T52" fmla="*/ 2 w 23"/>
                <a:gd name="T53" fmla="*/ 2 h 155"/>
                <a:gd name="T54" fmla="*/ 12 w 23"/>
                <a:gd name="T55" fmla="*/ 0 h 155"/>
                <a:gd name="T56" fmla="*/ 21 w 23"/>
                <a:gd name="T57" fmla="*/ 2 h 155"/>
                <a:gd name="T58" fmla="*/ 23 w 23"/>
                <a:gd name="T59" fmla="*/ 11 h 155"/>
                <a:gd name="T60" fmla="*/ 23 w 23"/>
                <a:gd name="T61" fmla="*/ 1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" h="155">
                  <a:moveTo>
                    <a:pt x="21" y="152"/>
                  </a:moveTo>
                  <a:lnTo>
                    <a:pt x="21" y="152"/>
                  </a:lnTo>
                  <a:cubicBezTo>
                    <a:pt x="21" y="152"/>
                    <a:pt x="21" y="153"/>
                    <a:pt x="21" y="153"/>
                  </a:cubicBezTo>
                  <a:cubicBezTo>
                    <a:pt x="20" y="154"/>
                    <a:pt x="20" y="154"/>
                    <a:pt x="19" y="154"/>
                  </a:cubicBezTo>
                  <a:cubicBezTo>
                    <a:pt x="19" y="155"/>
                    <a:pt x="18" y="155"/>
                    <a:pt x="16" y="155"/>
                  </a:cubicBezTo>
                  <a:cubicBezTo>
                    <a:pt x="15" y="155"/>
                    <a:pt x="14" y="155"/>
                    <a:pt x="12" y="155"/>
                  </a:cubicBezTo>
                  <a:cubicBezTo>
                    <a:pt x="10" y="155"/>
                    <a:pt x="8" y="155"/>
                    <a:pt x="7" y="155"/>
                  </a:cubicBezTo>
                  <a:cubicBezTo>
                    <a:pt x="6" y="155"/>
                    <a:pt x="5" y="155"/>
                    <a:pt x="4" y="154"/>
                  </a:cubicBezTo>
                  <a:cubicBezTo>
                    <a:pt x="3" y="154"/>
                    <a:pt x="3" y="154"/>
                    <a:pt x="2" y="153"/>
                  </a:cubicBezTo>
                  <a:cubicBezTo>
                    <a:pt x="2" y="153"/>
                    <a:pt x="2" y="152"/>
                    <a:pt x="2" y="152"/>
                  </a:cubicBezTo>
                  <a:lnTo>
                    <a:pt x="2" y="47"/>
                  </a:lnTo>
                  <a:cubicBezTo>
                    <a:pt x="2" y="46"/>
                    <a:pt x="2" y="46"/>
                    <a:pt x="2" y="45"/>
                  </a:cubicBezTo>
                  <a:cubicBezTo>
                    <a:pt x="3" y="45"/>
                    <a:pt x="3" y="44"/>
                    <a:pt x="4" y="44"/>
                  </a:cubicBezTo>
                  <a:cubicBezTo>
                    <a:pt x="5" y="44"/>
                    <a:pt x="6" y="43"/>
                    <a:pt x="7" y="43"/>
                  </a:cubicBezTo>
                  <a:cubicBezTo>
                    <a:pt x="8" y="43"/>
                    <a:pt x="10" y="43"/>
                    <a:pt x="12" y="43"/>
                  </a:cubicBezTo>
                  <a:cubicBezTo>
                    <a:pt x="14" y="43"/>
                    <a:pt x="15" y="43"/>
                    <a:pt x="16" y="43"/>
                  </a:cubicBezTo>
                  <a:cubicBezTo>
                    <a:pt x="18" y="43"/>
                    <a:pt x="19" y="44"/>
                    <a:pt x="19" y="44"/>
                  </a:cubicBezTo>
                  <a:cubicBezTo>
                    <a:pt x="20" y="44"/>
                    <a:pt x="20" y="45"/>
                    <a:pt x="21" y="45"/>
                  </a:cubicBezTo>
                  <a:cubicBezTo>
                    <a:pt x="21" y="46"/>
                    <a:pt x="21" y="46"/>
                    <a:pt x="21" y="47"/>
                  </a:cubicBezTo>
                  <a:lnTo>
                    <a:pt x="21" y="152"/>
                  </a:lnTo>
                  <a:close/>
                  <a:moveTo>
                    <a:pt x="23" y="11"/>
                  </a:moveTo>
                  <a:lnTo>
                    <a:pt x="23" y="11"/>
                  </a:lnTo>
                  <a:cubicBezTo>
                    <a:pt x="23" y="16"/>
                    <a:pt x="23" y="19"/>
                    <a:pt x="21" y="20"/>
                  </a:cubicBezTo>
                  <a:cubicBezTo>
                    <a:pt x="19" y="22"/>
                    <a:pt x="16" y="23"/>
                    <a:pt x="11" y="23"/>
                  </a:cubicBezTo>
                  <a:cubicBezTo>
                    <a:pt x="7" y="23"/>
                    <a:pt x="4" y="22"/>
                    <a:pt x="2" y="20"/>
                  </a:cubicBezTo>
                  <a:cubicBezTo>
                    <a:pt x="1" y="19"/>
                    <a:pt x="0" y="16"/>
                    <a:pt x="0" y="11"/>
                  </a:cubicBezTo>
                  <a:cubicBezTo>
                    <a:pt x="0" y="7"/>
                    <a:pt x="1" y="4"/>
                    <a:pt x="2" y="2"/>
                  </a:cubicBezTo>
                  <a:cubicBezTo>
                    <a:pt x="4" y="0"/>
                    <a:pt x="7" y="0"/>
                    <a:pt x="12" y="0"/>
                  </a:cubicBezTo>
                  <a:cubicBezTo>
                    <a:pt x="16" y="0"/>
                    <a:pt x="19" y="0"/>
                    <a:pt x="21" y="2"/>
                  </a:cubicBezTo>
                  <a:cubicBezTo>
                    <a:pt x="23" y="4"/>
                    <a:pt x="23" y="7"/>
                    <a:pt x="23" y="11"/>
                  </a:cubicBezTo>
                  <a:lnTo>
                    <a:pt x="23" y="1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3" name="Freeform 282">
              <a:extLst>
                <a:ext uri="{FF2B5EF4-FFF2-40B4-BE49-F238E27FC236}">
                  <a16:creationId xmlns:a16="http://schemas.microsoft.com/office/drawing/2014/main" id="{4C2155AA-EC2C-4E7B-8913-C1D30860A8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19" y="1308"/>
              <a:ext cx="22" cy="24"/>
            </a:xfrm>
            <a:custGeom>
              <a:avLst/>
              <a:gdLst>
                <a:gd name="T0" fmla="*/ 105 w 105"/>
                <a:gd name="T1" fmla="*/ 57 h 116"/>
                <a:gd name="T2" fmla="*/ 105 w 105"/>
                <a:gd name="T3" fmla="*/ 57 h 116"/>
                <a:gd name="T4" fmla="*/ 101 w 105"/>
                <a:gd name="T5" fmla="*/ 81 h 116"/>
                <a:gd name="T6" fmla="*/ 91 w 105"/>
                <a:gd name="T7" fmla="*/ 99 h 116"/>
                <a:gd name="T8" fmla="*/ 74 w 105"/>
                <a:gd name="T9" fmla="*/ 111 h 116"/>
                <a:gd name="T10" fmla="*/ 51 w 105"/>
                <a:gd name="T11" fmla="*/ 116 h 116"/>
                <a:gd name="T12" fmla="*/ 28 w 105"/>
                <a:gd name="T13" fmla="*/ 112 h 116"/>
                <a:gd name="T14" fmla="*/ 12 w 105"/>
                <a:gd name="T15" fmla="*/ 101 h 116"/>
                <a:gd name="T16" fmla="*/ 3 w 105"/>
                <a:gd name="T17" fmla="*/ 83 h 116"/>
                <a:gd name="T18" fmla="*/ 0 w 105"/>
                <a:gd name="T19" fmla="*/ 59 h 116"/>
                <a:gd name="T20" fmla="*/ 3 w 105"/>
                <a:gd name="T21" fmla="*/ 35 h 116"/>
                <a:gd name="T22" fmla="*/ 13 w 105"/>
                <a:gd name="T23" fmla="*/ 17 h 116"/>
                <a:gd name="T24" fmla="*/ 30 w 105"/>
                <a:gd name="T25" fmla="*/ 5 h 116"/>
                <a:gd name="T26" fmla="*/ 53 w 105"/>
                <a:gd name="T27" fmla="*/ 0 h 116"/>
                <a:gd name="T28" fmla="*/ 76 w 105"/>
                <a:gd name="T29" fmla="*/ 4 h 116"/>
                <a:gd name="T30" fmla="*/ 92 w 105"/>
                <a:gd name="T31" fmla="*/ 15 h 116"/>
                <a:gd name="T32" fmla="*/ 101 w 105"/>
                <a:gd name="T33" fmla="*/ 33 h 116"/>
                <a:gd name="T34" fmla="*/ 105 w 105"/>
                <a:gd name="T35" fmla="*/ 57 h 116"/>
                <a:gd name="T36" fmla="*/ 105 w 105"/>
                <a:gd name="T37" fmla="*/ 57 h 116"/>
                <a:gd name="T38" fmla="*/ 84 w 105"/>
                <a:gd name="T39" fmla="*/ 58 h 116"/>
                <a:gd name="T40" fmla="*/ 84 w 105"/>
                <a:gd name="T41" fmla="*/ 58 h 116"/>
                <a:gd name="T42" fmla="*/ 83 w 105"/>
                <a:gd name="T43" fmla="*/ 42 h 116"/>
                <a:gd name="T44" fmla="*/ 78 w 105"/>
                <a:gd name="T45" fmla="*/ 29 h 116"/>
                <a:gd name="T46" fmla="*/ 68 w 105"/>
                <a:gd name="T47" fmla="*/ 20 h 116"/>
                <a:gd name="T48" fmla="*/ 52 w 105"/>
                <a:gd name="T49" fmla="*/ 16 h 116"/>
                <a:gd name="T50" fmla="*/ 38 w 105"/>
                <a:gd name="T51" fmla="*/ 19 h 116"/>
                <a:gd name="T52" fmla="*/ 28 w 105"/>
                <a:gd name="T53" fmla="*/ 28 h 116"/>
                <a:gd name="T54" fmla="*/ 22 w 105"/>
                <a:gd name="T55" fmla="*/ 41 h 116"/>
                <a:gd name="T56" fmla="*/ 20 w 105"/>
                <a:gd name="T57" fmla="*/ 58 h 116"/>
                <a:gd name="T58" fmla="*/ 21 w 105"/>
                <a:gd name="T59" fmla="*/ 74 h 116"/>
                <a:gd name="T60" fmla="*/ 27 w 105"/>
                <a:gd name="T61" fmla="*/ 87 h 116"/>
                <a:gd name="T62" fmla="*/ 37 w 105"/>
                <a:gd name="T63" fmla="*/ 96 h 116"/>
                <a:gd name="T64" fmla="*/ 52 w 105"/>
                <a:gd name="T65" fmla="*/ 100 h 116"/>
                <a:gd name="T66" fmla="*/ 67 w 105"/>
                <a:gd name="T67" fmla="*/ 96 h 116"/>
                <a:gd name="T68" fmla="*/ 77 w 105"/>
                <a:gd name="T69" fmla="*/ 88 h 116"/>
                <a:gd name="T70" fmla="*/ 82 w 105"/>
                <a:gd name="T71" fmla="*/ 75 h 116"/>
                <a:gd name="T72" fmla="*/ 84 w 105"/>
                <a:gd name="T73" fmla="*/ 58 h 116"/>
                <a:gd name="T74" fmla="*/ 84 w 105"/>
                <a:gd name="T75" fmla="*/ 5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5" h="116">
                  <a:moveTo>
                    <a:pt x="105" y="57"/>
                  </a:moveTo>
                  <a:lnTo>
                    <a:pt x="105" y="57"/>
                  </a:lnTo>
                  <a:cubicBezTo>
                    <a:pt x="105" y="65"/>
                    <a:pt x="104" y="73"/>
                    <a:pt x="101" y="81"/>
                  </a:cubicBezTo>
                  <a:cubicBezTo>
                    <a:pt x="99" y="88"/>
                    <a:pt x="96" y="94"/>
                    <a:pt x="91" y="99"/>
                  </a:cubicBezTo>
                  <a:cubicBezTo>
                    <a:pt x="87" y="104"/>
                    <a:pt x="81" y="108"/>
                    <a:pt x="74" y="111"/>
                  </a:cubicBezTo>
                  <a:cubicBezTo>
                    <a:pt x="68" y="114"/>
                    <a:pt x="60" y="116"/>
                    <a:pt x="51" y="116"/>
                  </a:cubicBezTo>
                  <a:cubicBezTo>
                    <a:pt x="42" y="116"/>
                    <a:pt x="35" y="114"/>
                    <a:pt x="28" y="112"/>
                  </a:cubicBezTo>
                  <a:cubicBezTo>
                    <a:pt x="22" y="109"/>
                    <a:pt x="17" y="106"/>
                    <a:pt x="12" y="101"/>
                  </a:cubicBezTo>
                  <a:cubicBezTo>
                    <a:pt x="8" y="96"/>
                    <a:pt x="5" y="90"/>
                    <a:pt x="3" y="83"/>
                  </a:cubicBezTo>
                  <a:cubicBezTo>
                    <a:pt x="1" y="76"/>
                    <a:pt x="0" y="68"/>
                    <a:pt x="0" y="59"/>
                  </a:cubicBezTo>
                  <a:cubicBezTo>
                    <a:pt x="0" y="50"/>
                    <a:pt x="1" y="43"/>
                    <a:pt x="3" y="35"/>
                  </a:cubicBezTo>
                  <a:cubicBezTo>
                    <a:pt x="5" y="28"/>
                    <a:pt x="9" y="22"/>
                    <a:pt x="13" y="17"/>
                  </a:cubicBezTo>
                  <a:cubicBezTo>
                    <a:pt x="17" y="12"/>
                    <a:pt x="23" y="8"/>
                    <a:pt x="30" y="5"/>
                  </a:cubicBezTo>
                  <a:cubicBezTo>
                    <a:pt x="36" y="2"/>
                    <a:pt x="44" y="0"/>
                    <a:pt x="53" y="0"/>
                  </a:cubicBezTo>
                  <a:cubicBezTo>
                    <a:pt x="62" y="0"/>
                    <a:pt x="69" y="2"/>
                    <a:pt x="76" y="4"/>
                  </a:cubicBezTo>
                  <a:cubicBezTo>
                    <a:pt x="82" y="7"/>
                    <a:pt x="88" y="10"/>
                    <a:pt x="92" y="15"/>
                  </a:cubicBezTo>
                  <a:cubicBezTo>
                    <a:pt x="96" y="20"/>
                    <a:pt x="99" y="26"/>
                    <a:pt x="101" y="33"/>
                  </a:cubicBezTo>
                  <a:cubicBezTo>
                    <a:pt x="104" y="40"/>
                    <a:pt x="105" y="48"/>
                    <a:pt x="105" y="57"/>
                  </a:cubicBezTo>
                  <a:lnTo>
                    <a:pt x="105" y="57"/>
                  </a:lnTo>
                  <a:close/>
                  <a:moveTo>
                    <a:pt x="84" y="58"/>
                  </a:moveTo>
                  <a:lnTo>
                    <a:pt x="84" y="58"/>
                  </a:lnTo>
                  <a:cubicBezTo>
                    <a:pt x="84" y="53"/>
                    <a:pt x="84" y="47"/>
                    <a:pt x="83" y="42"/>
                  </a:cubicBezTo>
                  <a:cubicBezTo>
                    <a:pt x="82" y="37"/>
                    <a:pt x="80" y="33"/>
                    <a:pt x="78" y="29"/>
                  </a:cubicBezTo>
                  <a:cubicBezTo>
                    <a:pt x="75" y="25"/>
                    <a:pt x="72" y="22"/>
                    <a:pt x="68" y="20"/>
                  </a:cubicBezTo>
                  <a:cubicBezTo>
                    <a:pt x="64" y="18"/>
                    <a:pt x="59" y="16"/>
                    <a:pt x="52" y="16"/>
                  </a:cubicBezTo>
                  <a:cubicBezTo>
                    <a:pt x="47" y="16"/>
                    <a:pt x="42" y="17"/>
                    <a:pt x="38" y="19"/>
                  </a:cubicBezTo>
                  <a:cubicBezTo>
                    <a:pt x="34" y="21"/>
                    <a:pt x="30" y="24"/>
                    <a:pt x="28" y="28"/>
                  </a:cubicBezTo>
                  <a:cubicBezTo>
                    <a:pt x="25" y="32"/>
                    <a:pt x="23" y="36"/>
                    <a:pt x="22" y="41"/>
                  </a:cubicBezTo>
                  <a:cubicBezTo>
                    <a:pt x="20" y="46"/>
                    <a:pt x="20" y="52"/>
                    <a:pt x="20" y="58"/>
                  </a:cubicBezTo>
                  <a:cubicBezTo>
                    <a:pt x="20" y="63"/>
                    <a:pt x="20" y="69"/>
                    <a:pt x="21" y="74"/>
                  </a:cubicBezTo>
                  <a:cubicBezTo>
                    <a:pt x="22" y="79"/>
                    <a:pt x="24" y="83"/>
                    <a:pt x="27" y="87"/>
                  </a:cubicBezTo>
                  <a:cubicBezTo>
                    <a:pt x="29" y="91"/>
                    <a:pt x="32" y="94"/>
                    <a:pt x="37" y="96"/>
                  </a:cubicBezTo>
                  <a:cubicBezTo>
                    <a:pt x="41" y="98"/>
                    <a:pt x="46" y="100"/>
                    <a:pt x="52" y="100"/>
                  </a:cubicBezTo>
                  <a:cubicBezTo>
                    <a:pt x="58" y="100"/>
                    <a:pt x="62" y="99"/>
                    <a:pt x="67" y="96"/>
                  </a:cubicBezTo>
                  <a:cubicBezTo>
                    <a:pt x="71" y="94"/>
                    <a:pt x="74" y="92"/>
                    <a:pt x="77" y="88"/>
                  </a:cubicBezTo>
                  <a:cubicBezTo>
                    <a:pt x="79" y="84"/>
                    <a:pt x="81" y="80"/>
                    <a:pt x="82" y="75"/>
                  </a:cubicBezTo>
                  <a:cubicBezTo>
                    <a:pt x="84" y="70"/>
                    <a:pt x="84" y="64"/>
                    <a:pt x="84" y="58"/>
                  </a:cubicBezTo>
                  <a:lnTo>
                    <a:pt x="84" y="5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4" name="Freeform 283">
              <a:extLst>
                <a:ext uri="{FF2B5EF4-FFF2-40B4-BE49-F238E27FC236}">
                  <a16:creationId xmlns:a16="http://schemas.microsoft.com/office/drawing/2014/main" id="{7110F608-A203-466F-96FE-A6AB35B0A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7" y="1308"/>
              <a:ext cx="19" cy="24"/>
            </a:xfrm>
            <a:custGeom>
              <a:avLst/>
              <a:gdLst>
                <a:gd name="T0" fmla="*/ 90 w 90"/>
                <a:gd name="T1" fmla="*/ 111 h 114"/>
                <a:gd name="T2" fmla="*/ 90 w 90"/>
                <a:gd name="T3" fmla="*/ 111 h 114"/>
                <a:gd name="T4" fmla="*/ 90 w 90"/>
                <a:gd name="T5" fmla="*/ 112 h 114"/>
                <a:gd name="T6" fmla="*/ 88 w 90"/>
                <a:gd name="T7" fmla="*/ 113 h 114"/>
                <a:gd name="T8" fmla="*/ 85 w 90"/>
                <a:gd name="T9" fmla="*/ 114 h 114"/>
                <a:gd name="T10" fmla="*/ 81 w 90"/>
                <a:gd name="T11" fmla="*/ 114 h 114"/>
                <a:gd name="T12" fmla="*/ 76 w 90"/>
                <a:gd name="T13" fmla="*/ 114 h 114"/>
                <a:gd name="T14" fmla="*/ 73 w 90"/>
                <a:gd name="T15" fmla="*/ 113 h 114"/>
                <a:gd name="T16" fmla="*/ 71 w 90"/>
                <a:gd name="T17" fmla="*/ 112 h 114"/>
                <a:gd name="T18" fmla="*/ 71 w 90"/>
                <a:gd name="T19" fmla="*/ 111 h 114"/>
                <a:gd name="T20" fmla="*/ 71 w 90"/>
                <a:gd name="T21" fmla="*/ 49 h 114"/>
                <a:gd name="T22" fmla="*/ 69 w 90"/>
                <a:gd name="T23" fmla="*/ 35 h 114"/>
                <a:gd name="T24" fmla="*/ 65 w 90"/>
                <a:gd name="T25" fmla="*/ 25 h 114"/>
                <a:gd name="T26" fmla="*/ 58 w 90"/>
                <a:gd name="T27" fmla="*/ 19 h 114"/>
                <a:gd name="T28" fmla="*/ 49 w 90"/>
                <a:gd name="T29" fmla="*/ 17 h 114"/>
                <a:gd name="T30" fmla="*/ 34 w 90"/>
                <a:gd name="T31" fmla="*/ 22 h 114"/>
                <a:gd name="T32" fmla="*/ 19 w 90"/>
                <a:gd name="T33" fmla="*/ 37 h 114"/>
                <a:gd name="T34" fmla="*/ 19 w 90"/>
                <a:gd name="T35" fmla="*/ 111 h 114"/>
                <a:gd name="T36" fmla="*/ 18 w 90"/>
                <a:gd name="T37" fmla="*/ 112 h 114"/>
                <a:gd name="T38" fmla="*/ 17 w 90"/>
                <a:gd name="T39" fmla="*/ 113 h 114"/>
                <a:gd name="T40" fmla="*/ 14 w 90"/>
                <a:gd name="T41" fmla="*/ 114 h 114"/>
                <a:gd name="T42" fmla="*/ 9 w 90"/>
                <a:gd name="T43" fmla="*/ 114 h 114"/>
                <a:gd name="T44" fmla="*/ 5 w 90"/>
                <a:gd name="T45" fmla="*/ 114 h 114"/>
                <a:gd name="T46" fmla="*/ 2 w 90"/>
                <a:gd name="T47" fmla="*/ 113 h 114"/>
                <a:gd name="T48" fmla="*/ 0 w 90"/>
                <a:gd name="T49" fmla="*/ 112 h 114"/>
                <a:gd name="T50" fmla="*/ 0 w 90"/>
                <a:gd name="T51" fmla="*/ 111 h 114"/>
                <a:gd name="T52" fmla="*/ 0 w 90"/>
                <a:gd name="T53" fmla="*/ 6 h 114"/>
                <a:gd name="T54" fmla="*/ 0 w 90"/>
                <a:gd name="T55" fmla="*/ 4 h 114"/>
                <a:gd name="T56" fmla="*/ 1 w 90"/>
                <a:gd name="T57" fmla="*/ 3 h 114"/>
                <a:gd name="T58" fmla="*/ 4 w 90"/>
                <a:gd name="T59" fmla="*/ 2 h 114"/>
                <a:gd name="T60" fmla="*/ 8 w 90"/>
                <a:gd name="T61" fmla="*/ 2 h 114"/>
                <a:gd name="T62" fmla="*/ 13 w 90"/>
                <a:gd name="T63" fmla="*/ 2 h 114"/>
                <a:gd name="T64" fmla="*/ 15 w 90"/>
                <a:gd name="T65" fmla="*/ 3 h 114"/>
                <a:gd name="T66" fmla="*/ 17 w 90"/>
                <a:gd name="T67" fmla="*/ 4 h 114"/>
                <a:gd name="T68" fmla="*/ 17 w 90"/>
                <a:gd name="T69" fmla="*/ 6 h 114"/>
                <a:gd name="T70" fmla="*/ 17 w 90"/>
                <a:gd name="T71" fmla="*/ 19 h 114"/>
                <a:gd name="T72" fmla="*/ 35 w 90"/>
                <a:gd name="T73" fmla="*/ 5 h 114"/>
                <a:gd name="T74" fmla="*/ 53 w 90"/>
                <a:gd name="T75" fmla="*/ 0 h 114"/>
                <a:gd name="T76" fmla="*/ 70 w 90"/>
                <a:gd name="T77" fmla="*/ 4 h 114"/>
                <a:gd name="T78" fmla="*/ 82 w 90"/>
                <a:gd name="T79" fmla="*/ 13 h 114"/>
                <a:gd name="T80" fmla="*/ 88 w 90"/>
                <a:gd name="T81" fmla="*/ 27 h 114"/>
                <a:gd name="T82" fmla="*/ 90 w 90"/>
                <a:gd name="T83" fmla="*/ 47 h 114"/>
                <a:gd name="T84" fmla="*/ 90 w 90"/>
                <a:gd name="T85" fmla="*/ 11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0" h="114">
                  <a:moveTo>
                    <a:pt x="90" y="111"/>
                  </a:moveTo>
                  <a:lnTo>
                    <a:pt x="90" y="111"/>
                  </a:lnTo>
                  <a:cubicBezTo>
                    <a:pt x="90" y="111"/>
                    <a:pt x="90" y="112"/>
                    <a:pt x="90" y="112"/>
                  </a:cubicBezTo>
                  <a:cubicBezTo>
                    <a:pt x="89" y="113"/>
                    <a:pt x="89" y="113"/>
                    <a:pt x="88" y="113"/>
                  </a:cubicBezTo>
                  <a:cubicBezTo>
                    <a:pt x="87" y="114"/>
                    <a:pt x="86" y="114"/>
                    <a:pt x="85" y="114"/>
                  </a:cubicBezTo>
                  <a:cubicBezTo>
                    <a:pt x="84" y="114"/>
                    <a:pt x="82" y="114"/>
                    <a:pt x="81" y="114"/>
                  </a:cubicBezTo>
                  <a:cubicBezTo>
                    <a:pt x="79" y="114"/>
                    <a:pt x="77" y="114"/>
                    <a:pt x="76" y="114"/>
                  </a:cubicBezTo>
                  <a:cubicBezTo>
                    <a:pt x="75" y="114"/>
                    <a:pt x="74" y="114"/>
                    <a:pt x="73" y="113"/>
                  </a:cubicBezTo>
                  <a:cubicBezTo>
                    <a:pt x="72" y="113"/>
                    <a:pt x="72" y="113"/>
                    <a:pt x="71" y="112"/>
                  </a:cubicBezTo>
                  <a:cubicBezTo>
                    <a:pt x="71" y="112"/>
                    <a:pt x="71" y="111"/>
                    <a:pt x="71" y="111"/>
                  </a:cubicBezTo>
                  <a:lnTo>
                    <a:pt x="71" y="49"/>
                  </a:lnTo>
                  <a:cubicBezTo>
                    <a:pt x="71" y="43"/>
                    <a:pt x="70" y="38"/>
                    <a:pt x="69" y="35"/>
                  </a:cubicBezTo>
                  <a:cubicBezTo>
                    <a:pt x="69" y="31"/>
                    <a:pt x="67" y="28"/>
                    <a:pt x="65" y="25"/>
                  </a:cubicBezTo>
                  <a:cubicBezTo>
                    <a:pt x="64" y="23"/>
                    <a:pt x="61" y="21"/>
                    <a:pt x="58" y="19"/>
                  </a:cubicBezTo>
                  <a:cubicBezTo>
                    <a:pt x="56" y="18"/>
                    <a:pt x="52" y="17"/>
                    <a:pt x="49" y="17"/>
                  </a:cubicBezTo>
                  <a:cubicBezTo>
                    <a:pt x="44" y="17"/>
                    <a:pt x="39" y="19"/>
                    <a:pt x="34" y="22"/>
                  </a:cubicBezTo>
                  <a:cubicBezTo>
                    <a:pt x="29" y="26"/>
                    <a:pt x="24" y="31"/>
                    <a:pt x="19" y="37"/>
                  </a:cubicBezTo>
                  <a:lnTo>
                    <a:pt x="19" y="111"/>
                  </a:lnTo>
                  <a:cubicBezTo>
                    <a:pt x="19" y="111"/>
                    <a:pt x="19" y="112"/>
                    <a:pt x="18" y="112"/>
                  </a:cubicBezTo>
                  <a:cubicBezTo>
                    <a:pt x="18" y="113"/>
                    <a:pt x="18" y="113"/>
                    <a:pt x="17" y="113"/>
                  </a:cubicBezTo>
                  <a:cubicBezTo>
                    <a:pt x="16" y="114"/>
                    <a:pt x="15" y="114"/>
                    <a:pt x="14" y="114"/>
                  </a:cubicBezTo>
                  <a:cubicBezTo>
                    <a:pt x="13" y="114"/>
                    <a:pt x="11" y="114"/>
                    <a:pt x="9" y="114"/>
                  </a:cubicBezTo>
                  <a:cubicBezTo>
                    <a:pt x="7" y="114"/>
                    <a:pt x="6" y="114"/>
                    <a:pt x="5" y="114"/>
                  </a:cubicBezTo>
                  <a:cubicBezTo>
                    <a:pt x="3" y="114"/>
                    <a:pt x="2" y="114"/>
                    <a:pt x="2" y="113"/>
                  </a:cubicBezTo>
                  <a:cubicBezTo>
                    <a:pt x="1" y="113"/>
                    <a:pt x="0" y="113"/>
                    <a:pt x="0" y="112"/>
                  </a:cubicBezTo>
                  <a:cubicBezTo>
                    <a:pt x="0" y="112"/>
                    <a:pt x="0" y="111"/>
                    <a:pt x="0" y="111"/>
                  </a:cubicBezTo>
                  <a:lnTo>
                    <a:pt x="0" y="6"/>
                  </a:lnTo>
                  <a:cubicBezTo>
                    <a:pt x="0" y="5"/>
                    <a:pt x="0" y="4"/>
                    <a:pt x="0" y="4"/>
                  </a:cubicBezTo>
                  <a:cubicBezTo>
                    <a:pt x="0" y="4"/>
                    <a:pt x="1" y="3"/>
                    <a:pt x="1" y="3"/>
                  </a:cubicBezTo>
                  <a:cubicBezTo>
                    <a:pt x="2" y="2"/>
                    <a:pt x="3" y="2"/>
                    <a:pt x="4" y="2"/>
                  </a:cubicBezTo>
                  <a:cubicBezTo>
                    <a:pt x="5" y="2"/>
                    <a:pt x="7" y="2"/>
                    <a:pt x="8" y="2"/>
                  </a:cubicBezTo>
                  <a:cubicBezTo>
                    <a:pt x="10" y="2"/>
                    <a:pt x="12" y="2"/>
                    <a:pt x="13" y="2"/>
                  </a:cubicBezTo>
                  <a:cubicBezTo>
                    <a:pt x="14" y="2"/>
                    <a:pt x="15" y="2"/>
                    <a:pt x="15" y="3"/>
                  </a:cubicBezTo>
                  <a:cubicBezTo>
                    <a:pt x="16" y="3"/>
                    <a:pt x="16" y="4"/>
                    <a:pt x="17" y="4"/>
                  </a:cubicBezTo>
                  <a:cubicBezTo>
                    <a:pt x="17" y="4"/>
                    <a:pt x="17" y="5"/>
                    <a:pt x="17" y="6"/>
                  </a:cubicBezTo>
                  <a:lnTo>
                    <a:pt x="17" y="19"/>
                  </a:lnTo>
                  <a:cubicBezTo>
                    <a:pt x="23" y="13"/>
                    <a:pt x="29" y="8"/>
                    <a:pt x="35" y="5"/>
                  </a:cubicBezTo>
                  <a:cubicBezTo>
                    <a:pt x="41" y="2"/>
                    <a:pt x="47" y="0"/>
                    <a:pt x="53" y="0"/>
                  </a:cubicBezTo>
                  <a:cubicBezTo>
                    <a:pt x="60" y="0"/>
                    <a:pt x="65" y="1"/>
                    <a:pt x="70" y="4"/>
                  </a:cubicBezTo>
                  <a:cubicBezTo>
                    <a:pt x="75" y="6"/>
                    <a:pt x="79" y="9"/>
                    <a:pt x="82" y="13"/>
                  </a:cubicBezTo>
                  <a:cubicBezTo>
                    <a:pt x="85" y="17"/>
                    <a:pt x="87" y="22"/>
                    <a:pt x="88" y="27"/>
                  </a:cubicBezTo>
                  <a:cubicBezTo>
                    <a:pt x="90" y="33"/>
                    <a:pt x="90" y="39"/>
                    <a:pt x="90" y="47"/>
                  </a:cubicBezTo>
                  <a:lnTo>
                    <a:pt x="90" y="11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5" name="Freeform 284">
              <a:extLst>
                <a:ext uri="{FF2B5EF4-FFF2-40B4-BE49-F238E27FC236}">
                  <a16:creationId xmlns:a16="http://schemas.microsoft.com/office/drawing/2014/main" id="{3EBB2224-3302-4F7D-BD4F-2702200CB4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4" y="1308"/>
              <a:ext cx="18" cy="24"/>
            </a:xfrm>
            <a:custGeom>
              <a:avLst/>
              <a:gdLst>
                <a:gd name="T0" fmla="*/ 87 w 87"/>
                <a:gd name="T1" fmla="*/ 111 h 116"/>
                <a:gd name="T2" fmla="*/ 87 w 87"/>
                <a:gd name="T3" fmla="*/ 111 h 116"/>
                <a:gd name="T4" fmla="*/ 86 w 87"/>
                <a:gd name="T5" fmla="*/ 113 h 116"/>
                <a:gd name="T6" fmla="*/ 83 w 87"/>
                <a:gd name="T7" fmla="*/ 114 h 116"/>
                <a:gd name="T8" fmla="*/ 78 w 87"/>
                <a:gd name="T9" fmla="*/ 114 h 116"/>
                <a:gd name="T10" fmla="*/ 73 w 87"/>
                <a:gd name="T11" fmla="*/ 114 h 116"/>
                <a:gd name="T12" fmla="*/ 71 w 87"/>
                <a:gd name="T13" fmla="*/ 113 h 116"/>
                <a:gd name="T14" fmla="*/ 70 w 87"/>
                <a:gd name="T15" fmla="*/ 111 h 116"/>
                <a:gd name="T16" fmla="*/ 70 w 87"/>
                <a:gd name="T17" fmla="*/ 100 h 116"/>
                <a:gd name="T18" fmla="*/ 55 w 87"/>
                <a:gd name="T19" fmla="*/ 112 h 116"/>
                <a:gd name="T20" fmla="*/ 37 w 87"/>
                <a:gd name="T21" fmla="*/ 116 h 116"/>
                <a:gd name="T22" fmla="*/ 22 w 87"/>
                <a:gd name="T23" fmla="*/ 114 h 116"/>
                <a:gd name="T24" fmla="*/ 10 w 87"/>
                <a:gd name="T25" fmla="*/ 107 h 116"/>
                <a:gd name="T26" fmla="*/ 3 w 87"/>
                <a:gd name="T27" fmla="*/ 97 h 116"/>
                <a:gd name="T28" fmla="*/ 0 w 87"/>
                <a:gd name="T29" fmla="*/ 84 h 116"/>
                <a:gd name="T30" fmla="*/ 4 w 87"/>
                <a:gd name="T31" fmla="*/ 68 h 116"/>
                <a:gd name="T32" fmla="*/ 14 w 87"/>
                <a:gd name="T33" fmla="*/ 57 h 116"/>
                <a:gd name="T34" fmla="*/ 31 w 87"/>
                <a:gd name="T35" fmla="*/ 51 h 116"/>
                <a:gd name="T36" fmla="*/ 53 w 87"/>
                <a:gd name="T37" fmla="*/ 49 h 116"/>
                <a:gd name="T38" fmla="*/ 67 w 87"/>
                <a:gd name="T39" fmla="*/ 49 h 116"/>
                <a:gd name="T40" fmla="*/ 67 w 87"/>
                <a:gd name="T41" fmla="*/ 41 h 116"/>
                <a:gd name="T42" fmla="*/ 66 w 87"/>
                <a:gd name="T43" fmla="*/ 30 h 116"/>
                <a:gd name="T44" fmla="*/ 62 w 87"/>
                <a:gd name="T45" fmla="*/ 22 h 116"/>
                <a:gd name="T46" fmla="*/ 55 w 87"/>
                <a:gd name="T47" fmla="*/ 18 h 116"/>
                <a:gd name="T48" fmla="*/ 43 w 87"/>
                <a:gd name="T49" fmla="*/ 16 h 116"/>
                <a:gd name="T50" fmla="*/ 31 w 87"/>
                <a:gd name="T51" fmla="*/ 18 h 116"/>
                <a:gd name="T52" fmla="*/ 21 w 87"/>
                <a:gd name="T53" fmla="*/ 21 h 116"/>
                <a:gd name="T54" fmla="*/ 14 w 87"/>
                <a:gd name="T55" fmla="*/ 25 h 116"/>
                <a:gd name="T56" fmla="*/ 9 w 87"/>
                <a:gd name="T57" fmla="*/ 27 h 116"/>
                <a:gd name="T58" fmla="*/ 8 w 87"/>
                <a:gd name="T59" fmla="*/ 26 h 116"/>
                <a:gd name="T60" fmla="*/ 6 w 87"/>
                <a:gd name="T61" fmla="*/ 25 h 116"/>
                <a:gd name="T62" fmla="*/ 6 w 87"/>
                <a:gd name="T63" fmla="*/ 23 h 116"/>
                <a:gd name="T64" fmla="*/ 5 w 87"/>
                <a:gd name="T65" fmla="*/ 19 h 116"/>
                <a:gd name="T66" fmla="*/ 6 w 87"/>
                <a:gd name="T67" fmla="*/ 15 h 116"/>
                <a:gd name="T68" fmla="*/ 8 w 87"/>
                <a:gd name="T69" fmla="*/ 12 h 116"/>
                <a:gd name="T70" fmla="*/ 13 w 87"/>
                <a:gd name="T71" fmla="*/ 8 h 116"/>
                <a:gd name="T72" fmla="*/ 22 w 87"/>
                <a:gd name="T73" fmla="*/ 4 h 116"/>
                <a:gd name="T74" fmla="*/ 33 w 87"/>
                <a:gd name="T75" fmla="*/ 1 h 116"/>
                <a:gd name="T76" fmla="*/ 45 w 87"/>
                <a:gd name="T77" fmla="*/ 0 h 116"/>
                <a:gd name="T78" fmla="*/ 64 w 87"/>
                <a:gd name="T79" fmla="*/ 3 h 116"/>
                <a:gd name="T80" fmla="*/ 77 w 87"/>
                <a:gd name="T81" fmla="*/ 10 h 116"/>
                <a:gd name="T82" fmla="*/ 84 w 87"/>
                <a:gd name="T83" fmla="*/ 23 h 116"/>
                <a:gd name="T84" fmla="*/ 87 w 87"/>
                <a:gd name="T85" fmla="*/ 40 h 116"/>
                <a:gd name="T86" fmla="*/ 87 w 87"/>
                <a:gd name="T87" fmla="*/ 111 h 116"/>
                <a:gd name="T88" fmla="*/ 67 w 87"/>
                <a:gd name="T89" fmla="*/ 63 h 116"/>
                <a:gd name="T90" fmla="*/ 67 w 87"/>
                <a:gd name="T91" fmla="*/ 63 h 116"/>
                <a:gd name="T92" fmla="*/ 51 w 87"/>
                <a:gd name="T93" fmla="*/ 63 h 116"/>
                <a:gd name="T94" fmla="*/ 37 w 87"/>
                <a:gd name="T95" fmla="*/ 64 h 116"/>
                <a:gd name="T96" fmla="*/ 27 w 87"/>
                <a:gd name="T97" fmla="*/ 68 h 116"/>
                <a:gd name="T98" fmla="*/ 22 w 87"/>
                <a:gd name="T99" fmla="*/ 74 h 116"/>
                <a:gd name="T100" fmla="*/ 20 w 87"/>
                <a:gd name="T101" fmla="*/ 83 h 116"/>
                <a:gd name="T102" fmla="*/ 25 w 87"/>
                <a:gd name="T103" fmla="*/ 96 h 116"/>
                <a:gd name="T104" fmla="*/ 40 w 87"/>
                <a:gd name="T105" fmla="*/ 101 h 116"/>
                <a:gd name="T106" fmla="*/ 54 w 87"/>
                <a:gd name="T107" fmla="*/ 97 h 116"/>
                <a:gd name="T108" fmla="*/ 67 w 87"/>
                <a:gd name="T109" fmla="*/ 85 h 116"/>
                <a:gd name="T110" fmla="*/ 67 w 87"/>
                <a:gd name="T111" fmla="*/ 6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7" h="116">
                  <a:moveTo>
                    <a:pt x="87" y="111"/>
                  </a:moveTo>
                  <a:lnTo>
                    <a:pt x="87" y="111"/>
                  </a:lnTo>
                  <a:cubicBezTo>
                    <a:pt x="87" y="112"/>
                    <a:pt x="86" y="112"/>
                    <a:pt x="86" y="113"/>
                  </a:cubicBezTo>
                  <a:cubicBezTo>
                    <a:pt x="85" y="113"/>
                    <a:pt x="84" y="114"/>
                    <a:pt x="83" y="114"/>
                  </a:cubicBezTo>
                  <a:cubicBezTo>
                    <a:pt x="82" y="114"/>
                    <a:pt x="80" y="114"/>
                    <a:pt x="78" y="114"/>
                  </a:cubicBezTo>
                  <a:cubicBezTo>
                    <a:pt x="76" y="114"/>
                    <a:pt x="75" y="114"/>
                    <a:pt x="73" y="114"/>
                  </a:cubicBezTo>
                  <a:cubicBezTo>
                    <a:pt x="72" y="114"/>
                    <a:pt x="71" y="113"/>
                    <a:pt x="71" y="113"/>
                  </a:cubicBezTo>
                  <a:cubicBezTo>
                    <a:pt x="70" y="112"/>
                    <a:pt x="70" y="112"/>
                    <a:pt x="70" y="111"/>
                  </a:cubicBezTo>
                  <a:lnTo>
                    <a:pt x="70" y="100"/>
                  </a:lnTo>
                  <a:cubicBezTo>
                    <a:pt x="65" y="105"/>
                    <a:pt x="60" y="109"/>
                    <a:pt x="55" y="112"/>
                  </a:cubicBezTo>
                  <a:cubicBezTo>
                    <a:pt x="49" y="114"/>
                    <a:pt x="43" y="116"/>
                    <a:pt x="37" y="116"/>
                  </a:cubicBezTo>
                  <a:cubicBezTo>
                    <a:pt x="31" y="116"/>
                    <a:pt x="26" y="115"/>
                    <a:pt x="22" y="114"/>
                  </a:cubicBezTo>
                  <a:cubicBezTo>
                    <a:pt x="17" y="112"/>
                    <a:pt x="13" y="110"/>
                    <a:pt x="10" y="107"/>
                  </a:cubicBezTo>
                  <a:cubicBezTo>
                    <a:pt x="7" y="105"/>
                    <a:pt x="5" y="101"/>
                    <a:pt x="3" y="97"/>
                  </a:cubicBezTo>
                  <a:cubicBezTo>
                    <a:pt x="1" y="93"/>
                    <a:pt x="0" y="89"/>
                    <a:pt x="0" y="84"/>
                  </a:cubicBezTo>
                  <a:cubicBezTo>
                    <a:pt x="0" y="78"/>
                    <a:pt x="1" y="73"/>
                    <a:pt x="4" y="68"/>
                  </a:cubicBezTo>
                  <a:cubicBezTo>
                    <a:pt x="6" y="64"/>
                    <a:pt x="10" y="60"/>
                    <a:pt x="14" y="57"/>
                  </a:cubicBezTo>
                  <a:cubicBezTo>
                    <a:pt x="19" y="55"/>
                    <a:pt x="24" y="52"/>
                    <a:pt x="31" y="51"/>
                  </a:cubicBezTo>
                  <a:cubicBezTo>
                    <a:pt x="37" y="50"/>
                    <a:pt x="45" y="49"/>
                    <a:pt x="53" y="49"/>
                  </a:cubicBezTo>
                  <a:lnTo>
                    <a:pt x="67" y="49"/>
                  </a:lnTo>
                  <a:lnTo>
                    <a:pt x="67" y="41"/>
                  </a:lnTo>
                  <a:cubicBezTo>
                    <a:pt x="67" y="37"/>
                    <a:pt x="67" y="33"/>
                    <a:pt x="66" y="30"/>
                  </a:cubicBezTo>
                  <a:cubicBezTo>
                    <a:pt x="65" y="27"/>
                    <a:pt x="64" y="24"/>
                    <a:pt x="62" y="22"/>
                  </a:cubicBezTo>
                  <a:cubicBezTo>
                    <a:pt x="60" y="20"/>
                    <a:pt x="58" y="19"/>
                    <a:pt x="55" y="18"/>
                  </a:cubicBezTo>
                  <a:cubicBezTo>
                    <a:pt x="52" y="16"/>
                    <a:pt x="48" y="16"/>
                    <a:pt x="43" y="16"/>
                  </a:cubicBezTo>
                  <a:cubicBezTo>
                    <a:pt x="39" y="16"/>
                    <a:pt x="34" y="17"/>
                    <a:pt x="31" y="18"/>
                  </a:cubicBezTo>
                  <a:cubicBezTo>
                    <a:pt x="27" y="19"/>
                    <a:pt x="23" y="20"/>
                    <a:pt x="21" y="21"/>
                  </a:cubicBezTo>
                  <a:cubicBezTo>
                    <a:pt x="18" y="23"/>
                    <a:pt x="15" y="24"/>
                    <a:pt x="14" y="25"/>
                  </a:cubicBezTo>
                  <a:cubicBezTo>
                    <a:pt x="12" y="26"/>
                    <a:pt x="10" y="27"/>
                    <a:pt x="9" y="27"/>
                  </a:cubicBezTo>
                  <a:cubicBezTo>
                    <a:pt x="9" y="27"/>
                    <a:pt x="8" y="27"/>
                    <a:pt x="8" y="26"/>
                  </a:cubicBezTo>
                  <a:cubicBezTo>
                    <a:pt x="7" y="26"/>
                    <a:pt x="7" y="26"/>
                    <a:pt x="6" y="25"/>
                  </a:cubicBezTo>
                  <a:cubicBezTo>
                    <a:pt x="6" y="24"/>
                    <a:pt x="6" y="24"/>
                    <a:pt x="6" y="23"/>
                  </a:cubicBezTo>
                  <a:cubicBezTo>
                    <a:pt x="5" y="22"/>
                    <a:pt x="5" y="21"/>
                    <a:pt x="5" y="19"/>
                  </a:cubicBezTo>
                  <a:cubicBezTo>
                    <a:pt x="5" y="17"/>
                    <a:pt x="6" y="16"/>
                    <a:pt x="6" y="15"/>
                  </a:cubicBezTo>
                  <a:cubicBezTo>
                    <a:pt x="6" y="14"/>
                    <a:pt x="7" y="13"/>
                    <a:pt x="8" y="12"/>
                  </a:cubicBezTo>
                  <a:cubicBezTo>
                    <a:pt x="9" y="11"/>
                    <a:pt x="11" y="9"/>
                    <a:pt x="13" y="8"/>
                  </a:cubicBezTo>
                  <a:cubicBezTo>
                    <a:pt x="16" y="7"/>
                    <a:pt x="19" y="5"/>
                    <a:pt x="22" y="4"/>
                  </a:cubicBezTo>
                  <a:cubicBezTo>
                    <a:pt x="25" y="3"/>
                    <a:pt x="29" y="2"/>
                    <a:pt x="33" y="1"/>
                  </a:cubicBezTo>
                  <a:cubicBezTo>
                    <a:pt x="37" y="1"/>
                    <a:pt x="41" y="0"/>
                    <a:pt x="45" y="0"/>
                  </a:cubicBezTo>
                  <a:cubicBezTo>
                    <a:pt x="53" y="0"/>
                    <a:pt x="59" y="1"/>
                    <a:pt x="64" y="3"/>
                  </a:cubicBezTo>
                  <a:cubicBezTo>
                    <a:pt x="70" y="5"/>
                    <a:pt x="74" y="7"/>
                    <a:pt x="77" y="10"/>
                  </a:cubicBezTo>
                  <a:cubicBezTo>
                    <a:pt x="80" y="14"/>
                    <a:pt x="83" y="18"/>
                    <a:pt x="84" y="23"/>
                  </a:cubicBezTo>
                  <a:cubicBezTo>
                    <a:pt x="86" y="28"/>
                    <a:pt x="87" y="33"/>
                    <a:pt x="87" y="40"/>
                  </a:cubicBezTo>
                  <a:lnTo>
                    <a:pt x="87" y="111"/>
                  </a:lnTo>
                  <a:close/>
                  <a:moveTo>
                    <a:pt x="67" y="63"/>
                  </a:moveTo>
                  <a:lnTo>
                    <a:pt x="67" y="63"/>
                  </a:lnTo>
                  <a:lnTo>
                    <a:pt x="51" y="63"/>
                  </a:lnTo>
                  <a:cubicBezTo>
                    <a:pt x="46" y="63"/>
                    <a:pt x="41" y="63"/>
                    <a:pt x="37" y="64"/>
                  </a:cubicBezTo>
                  <a:cubicBezTo>
                    <a:pt x="33" y="65"/>
                    <a:pt x="30" y="66"/>
                    <a:pt x="27" y="68"/>
                  </a:cubicBezTo>
                  <a:cubicBezTo>
                    <a:pt x="25" y="70"/>
                    <a:pt x="23" y="72"/>
                    <a:pt x="22" y="74"/>
                  </a:cubicBezTo>
                  <a:cubicBezTo>
                    <a:pt x="21" y="77"/>
                    <a:pt x="20" y="80"/>
                    <a:pt x="20" y="83"/>
                  </a:cubicBezTo>
                  <a:cubicBezTo>
                    <a:pt x="20" y="88"/>
                    <a:pt x="22" y="93"/>
                    <a:pt x="25" y="96"/>
                  </a:cubicBezTo>
                  <a:cubicBezTo>
                    <a:pt x="29" y="99"/>
                    <a:pt x="33" y="101"/>
                    <a:pt x="40" y="101"/>
                  </a:cubicBezTo>
                  <a:cubicBezTo>
                    <a:pt x="45" y="101"/>
                    <a:pt x="49" y="99"/>
                    <a:pt x="54" y="97"/>
                  </a:cubicBezTo>
                  <a:cubicBezTo>
                    <a:pt x="58" y="94"/>
                    <a:pt x="63" y="90"/>
                    <a:pt x="67" y="85"/>
                  </a:cubicBezTo>
                  <a:lnTo>
                    <a:pt x="67" y="6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6" name="Freeform 285">
              <a:extLst>
                <a:ext uri="{FF2B5EF4-FFF2-40B4-BE49-F238E27FC236}">
                  <a16:creationId xmlns:a16="http://schemas.microsoft.com/office/drawing/2014/main" id="{54B3F8B3-FE88-4CCA-A110-89E938C637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8" y="1308"/>
              <a:ext cx="17" cy="24"/>
            </a:xfrm>
            <a:custGeom>
              <a:avLst/>
              <a:gdLst>
                <a:gd name="T0" fmla="*/ 83 w 83"/>
                <a:gd name="T1" fmla="*/ 95 h 116"/>
                <a:gd name="T2" fmla="*/ 83 w 83"/>
                <a:gd name="T3" fmla="*/ 95 h 116"/>
                <a:gd name="T4" fmla="*/ 83 w 83"/>
                <a:gd name="T5" fmla="*/ 98 h 116"/>
                <a:gd name="T6" fmla="*/ 82 w 83"/>
                <a:gd name="T7" fmla="*/ 101 h 116"/>
                <a:gd name="T8" fmla="*/ 82 w 83"/>
                <a:gd name="T9" fmla="*/ 102 h 116"/>
                <a:gd name="T10" fmla="*/ 80 w 83"/>
                <a:gd name="T11" fmla="*/ 104 h 116"/>
                <a:gd name="T12" fmla="*/ 75 w 83"/>
                <a:gd name="T13" fmla="*/ 108 h 116"/>
                <a:gd name="T14" fmla="*/ 67 w 83"/>
                <a:gd name="T15" fmla="*/ 112 h 116"/>
                <a:gd name="T16" fmla="*/ 57 w 83"/>
                <a:gd name="T17" fmla="*/ 115 h 116"/>
                <a:gd name="T18" fmla="*/ 47 w 83"/>
                <a:gd name="T19" fmla="*/ 116 h 116"/>
                <a:gd name="T20" fmla="*/ 27 w 83"/>
                <a:gd name="T21" fmla="*/ 112 h 116"/>
                <a:gd name="T22" fmla="*/ 12 w 83"/>
                <a:gd name="T23" fmla="*/ 101 h 116"/>
                <a:gd name="T24" fmla="*/ 3 w 83"/>
                <a:gd name="T25" fmla="*/ 83 h 116"/>
                <a:gd name="T26" fmla="*/ 0 w 83"/>
                <a:gd name="T27" fmla="*/ 59 h 116"/>
                <a:gd name="T28" fmla="*/ 4 w 83"/>
                <a:gd name="T29" fmla="*/ 33 h 116"/>
                <a:gd name="T30" fmla="*/ 14 w 83"/>
                <a:gd name="T31" fmla="*/ 14 h 116"/>
                <a:gd name="T32" fmla="*/ 30 w 83"/>
                <a:gd name="T33" fmla="*/ 4 h 116"/>
                <a:gd name="T34" fmla="*/ 49 w 83"/>
                <a:gd name="T35" fmla="*/ 0 h 116"/>
                <a:gd name="T36" fmla="*/ 59 w 83"/>
                <a:gd name="T37" fmla="*/ 1 h 116"/>
                <a:gd name="T38" fmla="*/ 67 w 83"/>
                <a:gd name="T39" fmla="*/ 4 h 116"/>
                <a:gd name="T40" fmla="*/ 75 w 83"/>
                <a:gd name="T41" fmla="*/ 7 h 116"/>
                <a:gd name="T42" fmla="*/ 79 w 83"/>
                <a:gd name="T43" fmla="*/ 11 h 116"/>
                <a:gd name="T44" fmla="*/ 81 w 83"/>
                <a:gd name="T45" fmla="*/ 13 h 116"/>
                <a:gd name="T46" fmla="*/ 82 w 83"/>
                <a:gd name="T47" fmla="*/ 15 h 116"/>
                <a:gd name="T48" fmla="*/ 82 w 83"/>
                <a:gd name="T49" fmla="*/ 17 h 116"/>
                <a:gd name="T50" fmla="*/ 82 w 83"/>
                <a:gd name="T51" fmla="*/ 21 h 116"/>
                <a:gd name="T52" fmla="*/ 81 w 83"/>
                <a:gd name="T53" fmla="*/ 27 h 116"/>
                <a:gd name="T54" fmla="*/ 79 w 83"/>
                <a:gd name="T55" fmla="*/ 29 h 116"/>
                <a:gd name="T56" fmla="*/ 75 w 83"/>
                <a:gd name="T57" fmla="*/ 27 h 116"/>
                <a:gd name="T58" fmla="*/ 69 w 83"/>
                <a:gd name="T59" fmla="*/ 23 h 116"/>
                <a:gd name="T60" fmla="*/ 60 w 83"/>
                <a:gd name="T61" fmla="*/ 19 h 116"/>
                <a:gd name="T62" fmla="*/ 49 w 83"/>
                <a:gd name="T63" fmla="*/ 17 h 116"/>
                <a:gd name="T64" fmla="*/ 27 w 83"/>
                <a:gd name="T65" fmla="*/ 27 h 116"/>
                <a:gd name="T66" fmla="*/ 20 w 83"/>
                <a:gd name="T67" fmla="*/ 58 h 116"/>
                <a:gd name="T68" fmla="*/ 22 w 83"/>
                <a:gd name="T69" fmla="*/ 76 h 116"/>
                <a:gd name="T70" fmla="*/ 28 w 83"/>
                <a:gd name="T71" fmla="*/ 89 h 116"/>
                <a:gd name="T72" fmla="*/ 37 w 83"/>
                <a:gd name="T73" fmla="*/ 97 h 116"/>
                <a:gd name="T74" fmla="*/ 49 w 83"/>
                <a:gd name="T75" fmla="*/ 99 h 116"/>
                <a:gd name="T76" fmla="*/ 61 w 83"/>
                <a:gd name="T77" fmla="*/ 97 h 116"/>
                <a:gd name="T78" fmla="*/ 70 w 83"/>
                <a:gd name="T79" fmla="*/ 92 h 116"/>
                <a:gd name="T80" fmla="*/ 76 w 83"/>
                <a:gd name="T81" fmla="*/ 88 h 116"/>
                <a:gd name="T82" fmla="*/ 80 w 83"/>
                <a:gd name="T83" fmla="*/ 86 h 116"/>
                <a:gd name="T84" fmla="*/ 81 w 83"/>
                <a:gd name="T85" fmla="*/ 86 h 116"/>
                <a:gd name="T86" fmla="*/ 82 w 83"/>
                <a:gd name="T87" fmla="*/ 88 h 116"/>
                <a:gd name="T88" fmla="*/ 83 w 83"/>
                <a:gd name="T89" fmla="*/ 91 h 116"/>
                <a:gd name="T90" fmla="*/ 83 w 83"/>
                <a:gd name="T91" fmla="*/ 95 h 116"/>
                <a:gd name="T92" fmla="*/ 83 w 83"/>
                <a:gd name="T93" fmla="*/ 9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3" h="116">
                  <a:moveTo>
                    <a:pt x="83" y="95"/>
                  </a:moveTo>
                  <a:lnTo>
                    <a:pt x="83" y="95"/>
                  </a:lnTo>
                  <a:cubicBezTo>
                    <a:pt x="83" y="96"/>
                    <a:pt x="83" y="97"/>
                    <a:pt x="83" y="98"/>
                  </a:cubicBezTo>
                  <a:cubicBezTo>
                    <a:pt x="83" y="99"/>
                    <a:pt x="83" y="100"/>
                    <a:pt x="82" y="101"/>
                  </a:cubicBezTo>
                  <a:cubicBezTo>
                    <a:pt x="82" y="101"/>
                    <a:pt x="82" y="102"/>
                    <a:pt x="82" y="102"/>
                  </a:cubicBezTo>
                  <a:cubicBezTo>
                    <a:pt x="81" y="103"/>
                    <a:pt x="81" y="104"/>
                    <a:pt x="80" y="104"/>
                  </a:cubicBezTo>
                  <a:cubicBezTo>
                    <a:pt x="79" y="105"/>
                    <a:pt x="77" y="107"/>
                    <a:pt x="75" y="108"/>
                  </a:cubicBezTo>
                  <a:cubicBezTo>
                    <a:pt x="72" y="110"/>
                    <a:pt x="70" y="111"/>
                    <a:pt x="67" y="112"/>
                  </a:cubicBezTo>
                  <a:cubicBezTo>
                    <a:pt x="64" y="113"/>
                    <a:pt x="61" y="114"/>
                    <a:pt x="57" y="115"/>
                  </a:cubicBezTo>
                  <a:cubicBezTo>
                    <a:pt x="54" y="115"/>
                    <a:pt x="50" y="116"/>
                    <a:pt x="47" y="116"/>
                  </a:cubicBezTo>
                  <a:cubicBezTo>
                    <a:pt x="39" y="116"/>
                    <a:pt x="33" y="114"/>
                    <a:pt x="27" y="112"/>
                  </a:cubicBezTo>
                  <a:cubicBezTo>
                    <a:pt x="21" y="110"/>
                    <a:pt x="16" y="106"/>
                    <a:pt x="12" y="101"/>
                  </a:cubicBezTo>
                  <a:cubicBezTo>
                    <a:pt x="8" y="96"/>
                    <a:pt x="5" y="90"/>
                    <a:pt x="3" y="83"/>
                  </a:cubicBezTo>
                  <a:cubicBezTo>
                    <a:pt x="1" y="76"/>
                    <a:pt x="0" y="68"/>
                    <a:pt x="0" y="59"/>
                  </a:cubicBezTo>
                  <a:cubicBezTo>
                    <a:pt x="0" y="49"/>
                    <a:pt x="1" y="40"/>
                    <a:pt x="4" y="33"/>
                  </a:cubicBezTo>
                  <a:cubicBezTo>
                    <a:pt x="6" y="25"/>
                    <a:pt x="10" y="19"/>
                    <a:pt x="14" y="14"/>
                  </a:cubicBezTo>
                  <a:cubicBezTo>
                    <a:pt x="19" y="10"/>
                    <a:pt x="24" y="6"/>
                    <a:pt x="30" y="4"/>
                  </a:cubicBezTo>
                  <a:cubicBezTo>
                    <a:pt x="36" y="2"/>
                    <a:pt x="42" y="0"/>
                    <a:pt x="49" y="0"/>
                  </a:cubicBezTo>
                  <a:cubicBezTo>
                    <a:pt x="52" y="0"/>
                    <a:pt x="56" y="1"/>
                    <a:pt x="59" y="1"/>
                  </a:cubicBezTo>
                  <a:cubicBezTo>
                    <a:pt x="62" y="2"/>
                    <a:pt x="65" y="3"/>
                    <a:pt x="67" y="4"/>
                  </a:cubicBezTo>
                  <a:cubicBezTo>
                    <a:pt x="70" y="5"/>
                    <a:pt x="72" y="6"/>
                    <a:pt x="75" y="7"/>
                  </a:cubicBezTo>
                  <a:cubicBezTo>
                    <a:pt x="77" y="9"/>
                    <a:pt x="78" y="10"/>
                    <a:pt x="79" y="11"/>
                  </a:cubicBezTo>
                  <a:cubicBezTo>
                    <a:pt x="80" y="12"/>
                    <a:pt x="81" y="12"/>
                    <a:pt x="81" y="13"/>
                  </a:cubicBezTo>
                  <a:cubicBezTo>
                    <a:pt x="81" y="13"/>
                    <a:pt x="82" y="14"/>
                    <a:pt x="82" y="15"/>
                  </a:cubicBezTo>
                  <a:cubicBezTo>
                    <a:pt x="82" y="16"/>
                    <a:pt x="82" y="16"/>
                    <a:pt x="82" y="17"/>
                  </a:cubicBezTo>
                  <a:cubicBezTo>
                    <a:pt x="82" y="18"/>
                    <a:pt x="82" y="19"/>
                    <a:pt x="82" y="21"/>
                  </a:cubicBezTo>
                  <a:cubicBezTo>
                    <a:pt x="82" y="24"/>
                    <a:pt x="82" y="26"/>
                    <a:pt x="81" y="27"/>
                  </a:cubicBezTo>
                  <a:cubicBezTo>
                    <a:pt x="81" y="28"/>
                    <a:pt x="80" y="29"/>
                    <a:pt x="79" y="29"/>
                  </a:cubicBezTo>
                  <a:cubicBezTo>
                    <a:pt x="78" y="29"/>
                    <a:pt x="76" y="28"/>
                    <a:pt x="75" y="27"/>
                  </a:cubicBezTo>
                  <a:cubicBezTo>
                    <a:pt x="73" y="26"/>
                    <a:pt x="71" y="24"/>
                    <a:pt x="69" y="23"/>
                  </a:cubicBezTo>
                  <a:cubicBezTo>
                    <a:pt x="67" y="21"/>
                    <a:pt x="64" y="20"/>
                    <a:pt x="60" y="19"/>
                  </a:cubicBezTo>
                  <a:cubicBezTo>
                    <a:pt x="57" y="17"/>
                    <a:pt x="53" y="17"/>
                    <a:pt x="49" y="17"/>
                  </a:cubicBezTo>
                  <a:cubicBezTo>
                    <a:pt x="40" y="17"/>
                    <a:pt x="32" y="20"/>
                    <a:pt x="27" y="27"/>
                  </a:cubicBezTo>
                  <a:cubicBezTo>
                    <a:pt x="23" y="34"/>
                    <a:pt x="20" y="45"/>
                    <a:pt x="20" y="58"/>
                  </a:cubicBezTo>
                  <a:cubicBezTo>
                    <a:pt x="20" y="65"/>
                    <a:pt x="21" y="71"/>
                    <a:pt x="22" y="76"/>
                  </a:cubicBezTo>
                  <a:cubicBezTo>
                    <a:pt x="23" y="81"/>
                    <a:pt x="25" y="85"/>
                    <a:pt x="28" y="89"/>
                  </a:cubicBezTo>
                  <a:cubicBezTo>
                    <a:pt x="30" y="92"/>
                    <a:pt x="33" y="95"/>
                    <a:pt x="37" y="97"/>
                  </a:cubicBezTo>
                  <a:cubicBezTo>
                    <a:pt x="40" y="98"/>
                    <a:pt x="45" y="99"/>
                    <a:pt x="49" y="99"/>
                  </a:cubicBezTo>
                  <a:cubicBezTo>
                    <a:pt x="54" y="99"/>
                    <a:pt x="58" y="98"/>
                    <a:pt x="61" y="97"/>
                  </a:cubicBezTo>
                  <a:cubicBezTo>
                    <a:pt x="64" y="96"/>
                    <a:pt x="67" y="94"/>
                    <a:pt x="70" y="92"/>
                  </a:cubicBezTo>
                  <a:cubicBezTo>
                    <a:pt x="72" y="91"/>
                    <a:pt x="74" y="89"/>
                    <a:pt x="76" y="88"/>
                  </a:cubicBezTo>
                  <a:cubicBezTo>
                    <a:pt x="77" y="86"/>
                    <a:pt x="79" y="86"/>
                    <a:pt x="80" y="86"/>
                  </a:cubicBezTo>
                  <a:cubicBezTo>
                    <a:pt x="80" y="86"/>
                    <a:pt x="81" y="86"/>
                    <a:pt x="81" y="86"/>
                  </a:cubicBezTo>
                  <a:cubicBezTo>
                    <a:pt x="81" y="87"/>
                    <a:pt x="82" y="87"/>
                    <a:pt x="82" y="88"/>
                  </a:cubicBezTo>
                  <a:cubicBezTo>
                    <a:pt x="82" y="89"/>
                    <a:pt x="83" y="89"/>
                    <a:pt x="83" y="91"/>
                  </a:cubicBezTo>
                  <a:cubicBezTo>
                    <a:pt x="83" y="92"/>
                    <a:pt x="83" y="93"/>
                    <a:pt x="83" y="95"/>
                  </a:cubicBezTo>
                  <a:lnTo>
                    <a:pt x="83" y="95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7" name="Freeform 286">
              <a:extLst>
                <a:ext uri="{FF2B5EF4-FFF2-40B4-BE49-F238E27FC236}">
                  <a16:creationId xmlns:a16="http://schemas.microsoft.com/office/drawing/2014/main" id="{7B1019B2-58D6-4421-BE07-6ED18A9FEC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1" y="1308"/>
              <a:ext cx="12" cy="24"/>
            </a:xfrm>
            <a:custGeom>
              <a:avLst/>
              <a:gdLst>
                <a:gd name="T0" fmla="*/ 61 w 61"/>
                <a:gd name="T1" fmla="*/ 12 h 114"/>
                <a:gd name="T2" fmla="*/ 61 w 61"/>
                <a:gd name="T3" fmla="*/ 12 h 114"/>
                <a:gd name="T4" fmla="*/ 61 w 61"/>
                <a:gd name="T5" fmla="*/ 17 h 114"/>
                <a:gd name="T6" fmla="*/ 61 w 61"/>
                <a:gd name="T7" fmla="*/ 20 h 114"/>
                <a:gd name="T8" fmla="*/ 60 w 61"/>
                <a:gd name="T9" fmla="*/ 21 h 114"/>
                <a:gd name="T10" fmla="*/ 59 w 61"/>
                <a:gd name="T11" fmla="*/ 22 h 114"/>
                <a:gd name="T12" fmla="*/ 56 w 61"/>
                <a:gd name="T13" fmla="*/ 21 h 114"/>
                <a:gd name="T14" fmla="*/ 53 w 61"/>
                <a:gd name="T15" fmla="*/ 20 h 114"/>
                <a:gd name="T16" fmla="*/ 49 w 61"/>
                <a:gd name="T17" fmla="*/ 19 h 114"/>
                <a:gd name="T18" fmla="*/ 45 w 61"/>
                <a:gd name="T19" fmla="*/ 19 h 114"/>
                <a:gd name="T20" fmla="*/ 39 w 61"/>
                <a:gd name="T21" fmla="*/ 20 h 114"/>
                <a:gd name="T22" fmla="*/ 33 w 61"/>
                <a:gd name="T23" fmla="*/ 24 h 114"/>
                <a:gd name="T24" fmla="*/ 27 w 61"/>
                <a:gd name="T25" fmla="*/ 31 h 114"/>
                <a:gd name="T26" fmla="*/ 19 w 61"/>
                <a:gd name="T27" fmla="*/ 42 h 114"/>
                <a:gd name="T28" fmla="*/ 19 w 61"/>
                <a:gd name="T29" fmla="*/ 111 h 114"/>
                <a:gd name="T30" fmla="*/ 19 w 61"/>
                <a:gd name="T31" fmla="*/ 112 h 114"/>
                <a:gd name="T32" fmla="*/ 17 w 61"/>
                <a:gd name="T33" fmla="*/ 113 h 114"/>
                <a:gd name="T34" fmla="*/ 14 w 61"/>
                <a:gd name="T35" fmla="*/ 114 h 114"/>
                <a:gd name="T36" fmla="*/ 10 w 61"/>
                <a:gd name="T37" fmla="*/ 114 h 114"/>
                <a:gd name="T38" fmla="*/ 5 w 61"/>
                <a:gd name="T39" fmla="*/ 114 h 114"/>
                <a:gd name="T40" fmla="*/ 2 w 61"/>
                <a:gd name="T41" fmla="*/ 113 h 114"/>
                <a:gd name="T42" fmla="*/ 1 w 61"/>
                <a:gd name="T43" fmla="*/ 112 h 114"/>
                <a:gd name="T44" fmla="*/ 0 w 61"/>
                <a:gd name="T45" fmla="*/ 111 h 114"/>
                <a:gd name="T46" fmla="*/ 0 w 61"/>
                <a:gd name="T47" fmla="*/ 6 h 114"/>
                <a:gd name="T48" fmla="*/ 0 w 61"/>
                <a:gd name="T49" fmla="*/ 4 h 114"/>
                <a:gd name="T50" fmla="*/ 2 w 61"/>
                <a:gd name="T51" fmla="*/ 3 h 114"/>
                <a:gd name="T52" fmla="*/ 5 w 61"/>
                <a:gd name="T53" fmla="*/ 2 h 114"/>
                <a:gd name="T54" fmla="*/ 9 w 61"/>
                <a:gd name="T55" fmla="*/ 2 h 114"/>
                <a:gd name="T56" fmla="*/ 13 w 61"/>
                <a:gd name="T57" fmla="*/ 2 h 114"/>
                <a:gd name="T58" fmla="*/ 16 w 61"/>
                <a:gd name="T59" fmla="*/ 3 h 114"/>
                <a:gd name="T60" fmla="*/ 17 w 61"/>
                <a:gd name="T61" fmla="*/ 4 h 114"/>
                <a:gd name="T62" fmla="*/ 18 w 61"/>
                <a:gd name="T63" fmla="*/ 6 h 114"/>
                <a:gd name="T64" fmla="*/ 18 w 61"/>
                <a:gd name="T65" fmla="*/ 21 h 114"/>
                <a:gd name="T66" fmla="*/ 26 w 61"/>
                <a:gd name="T67" fmla="*/ 11 h 114"/>
                <a:gd name="T68" fmla="*/ 33 w 61"/>
                <a:gd name="T69" fmla="*/ 4 h 114"/>
                <a:gd name="T70" fmla="*/ 39 w 61"/>
                <a:gd name="T71" fmla="*/ 1 h 114"/>
                <a:gd name="T72" fmla="*/ 46 w 61"/>
                <a:gd name="T73" fmla="*/ 0 h 114"/>
                <a:gd name="T74" fmla="*/ 50 w 61"/>
                <a:gd name="T75" fmla="*/ 0 h 114"/>
                <a:gd name="T76" fmla="*/ 54 w 61"/>
                <a:gd name="T77" fmla="*/ 1 h 114"/>
                <a:gd name="T78" fmla="*/ 57 w 61"/>
                <a:gd name="T79" fmla="*/ 2 h 114"/>
                <a:gd name="T80" fmla="*/ 60 w 61"/>
                <a:gd name="T81" fmla="*/ 3 h 114"/>
                <a:gd name="T82" fmla="*/ 61 w 61"/>
                <a:gd name="T83" fmla="*/ 4 h 114"/>
                <a:gd name="T84" fmla="*/ 61 w 61"/>
                <a:gd name="T85" fmla="*/ 6 h 114"/>
                <a:gd name="T86" fmla="*/ 61 w 61"/>
                <a:gd name="T87" fmla="*/ 8 h 114"/>
                <a:gd name="T88" fmla="*/ 61 w 61"/>
                <a:gd name="T89" fmla="*/ 12 h 114"/>
                <a:gd name="T90" fmla="*/ 61 w 61"/>
                <a:gd name="T91" fmla="*/ 1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1" h="114">
                  <a:moveTo>
                    <a:pt x="61" y="12"/>
                  </a:moveTo>
                  <a:lnTo>
                    <a:pt x="61" y="12"/>
                  </a:lnTo>
                  <a:cubicBezTo>
                    <a:pt x="61" y="14"/>
                    <a:pt x="61" y="16"/>
                    <a:pt x="61" y="17"/>
                  </a:cubicBezTo>
                  <a:cubicBezTo>
                    <a:pt x="61" y="18"/>
                    <a:pt x="61" y="19"/>
                    <a:pt x="61" y="20"/>
                  </a:cubicBezTo>
                  <a:cubicBezTo>
                    <a:pt x="61" y="20"/>
                    <a:pt x="60" y="21"/>
                    <a:pt x="60" y="21"/>
                  </a:cubicBezTo>
                  <a:cubicBezTo>
                    <a:pt x="60" y="21"/>
                    <a:pt x="59" y="22"/>
                    <a:pt x="59" y="22"/>
                  </a:cubicBezTo>
                  <a:cubicBezTo>
                    <a:pt x="58" y="22"/>
                    <a:pt x="57" y="21"/>
                    <a:pt x="56" y="21"/>
                  </a:cubicBezTo>
                  <a:cubicBezTo>
                    <a:pt x="55" y="21"/>
                    <a:pt x="54" y="20"/>
                    <a:pt x="53" y="20"/>
                  </a:cubicBezTo>
                  <a:cubicBezTo>
                    <a:pt x="52" y="20"/>
                    <a:pt x="51" y="19"/>
                    <a:pt x="49" y="19"/>
                  </a:cubicBezTo>
                  <a:cubicBezTo>
                    <a:pt x="48" y="19"/>
                    <a:pt x="47" y="19"/>
                    <a:pt x="45" y="19"/>
                  </a:cubicBezTo>
                  <a:cubicBezTo>
                    <a:pt x="43" y="19"/>
                    <a:pt x="41" y="19"/>
                    <a:pt x="39" y="20"/>
                  </a:cubicBezTo>
                  <a:cubicBezTo>
                    <a:pt x="37" y="20"/>
                    <a:pt x="35" y="22"/>
                    <a:pt x="33" y="24"/>
                  </a:cubicBezTo>
                  <a:cubicBezTo>
                    <a:pt x="31" y="25"/>
                    <a:pt x="29" y="28"/>
                    <a:pt x="27" y="31"/>
                  </a:cubicBezTo>
                  <a:cubicBezTo>
                    <a:pt x="25" y="34"/>
                    <a:pt x="22" y="37"/>
                    <a:pt x="19" y="42"/>
                  </a:cubicBezTo>
                  <a:lnTo>
                    <a:pt x="19" y="111"/>
                  </a:lnTo>
                  <a:cubicBezTo>
                    <a:pt x="19" y="111"/>
                    <a:pt x="19" y="112"/>
                    <a:pt x="19" y="112"/>
                  </a:cubicBezTo>
                  <a:cubicBezTo>
                    <a:pt x="19" y="113"/>
                    <a:pt x="18" y="113"/>
                    <a:pt x="17" y="113"/>
                  </a:cubicBezTo>
                  <a:cubicBezTo>
                    <a:pt x="17" y="114"/>
                    <a:pt x="16" y="114"/>
                    <a:pt x="14" y="114"/>
                  </a:cubicBezTo>
                  <a:cubicBezTo>
                    <a:pt x="13" y="114"/>
                    <a:pt x="12" y="114"/>
                    <a:pt x="10" y="114"/>
                  </a:cubicBezTo>
                  <a:cubicBezTo>
                    <a:pt x="8" y="114"/>
                    <a:pt x="6" y="114"/>
                    <a:pt x="5" y="114"/>
                  </a:cubicBezTo>
                  <a:cubicBezTo>
                    <a:pt x="4" y="114"/>
                    <a:pt x="3" y="114"/>
                    <a:pt x="2" y="113"/>
                  </a:cubicBezTo>
                  <a:cubicBezTo>
                    <a:pt x="1" y="113"/>
                    <a:pt x="1" y="113"/>
                    <a:pt x="1" y="112"/>
                  </a:cubicBezTo>
                  <a:cubicBezTo>
                    <a:pt x="0" y="112"/>
                    <a:pt x="0" y="111"/>
                    <a:pt x="0" y="111"/>
                  </a:cubicBezTo>
                  <a:lnTo>
                    <a:pt x="0" y="6"/>
                  </a:lnTo>
                  <a:cubicBezTo>
                    <a:pt x="0" y="5"/>
                    <a:pt x="0" y="4"/>
                    <a:pt x="0" y="4"/>
                  </a:cubicBezTo>
                  <a:cubicBezTo>
                    <a:pt x="1" y="4"/>
                    <a:pt x="1" y="3"/>
                    <a:pt x="2" y="3"/>
                  </a:cubicBezTo>
                  <a:cubicBezTo>
                    <a:pt x="3" y="2"/>
                    <a:pt x="3" y="2"/>
                    <a:pt x="5" y="2"/>
                  </a:cubicBezTo>
                  <a:cubicBezTo>
                    <a:pt x="6" y="2"/>
                    <a:pt x="7" y="2"/>
                    <a:pt x="9" y="2"/>
                  </a:cubicBezTo>
                  <a:cubicBezTo>
                    <a:pt x="11" y="2"/>
                    <a:pt x="12" y="2"/>
                    <a:pt x="13" y="2"/>
                  </a:cubicBezTo>
                  <a:cubicBezTo>
                    <a:pt x="14" y="2"/>
                    <a:pt x="15" y="2"/>
                    <a:pt x="16" y="3"/>
                  </a:cubicBezTo>
                  <a:cubicBezTo>
                    <a:pt x="16" y="3"/>
                    <a:pt x="17" y="4"/>
                    <a:pt x="17" y="4"/>
                  </a:cubicBezTo>
                  <a:cubicBezTo>
                    <a:pt x="17" y="4"/>
                    <a:pt x="18" y="5"/>
                    <a:pt x="18" y="6"/>
                  </a:cubicBezTo>
                  <a:lnTo>
                    <a:pt x="18" y="21"/>
                  </a:lnTo>
                  <a:cubicBezTo>
                    <a:pt x="20" y="17"/>
                    <a:pt x="23" y="13"/>
                    <a:pt x="26" y="11"/>
                  </a:cubicBezTo>
                  <a:cubicBezTo>
                    <a:pt x="28" y="8"/>
                    <a:pt x="31" y="6"/>
                    <a:pt x="33" y="4"/>
                  </a:cubicBezTo>
                  <a:cubicBezTo>
                    <a:pt x="35" y="3"/>
                    <a:pt x="37" y="2"/>
                    <a:pt x="39" y="1"/>
                  </a:cubicBezTo>
                  <a:cubicBezTo>
                    <a:pt x="42" y="1"/>
                    <a:pt x="44" y="0"/>
                    <a:pt x="46" y="0"/>
                  </a:cubicBezTo>
                  <a:cubicBezTo>
                    <a:pt x="47" y="0"/>
                    <a:pt x="48" y="0"/>
                    <a:pt x="50" y="0"/>
                  </a:cubicBezTo>
                  <a:cubicBezTo>
                    <a:pt x="51" y="1"/>
                    <a:pt x="52" y="1"/>
                    <a:pt x="54" y="1"/>
                  </a:cubicBezTo>
                  <a:cubicBezTo>
                    <a:pt x="55" y="1"/>
                    <a:pt x="56" y="2"/>
                    <a:pt x="57" y="2"/>
                  </a:cubicBezTo>
                  <a:cubicBezTo>
                    <a:pt x="59" y="3"/>
                    <a:pt x="59" y="3"/>
                    <a:pt x="60" y="3"/>
                  </a:cubicBezTo>
                  <a:cubicBezTo>
                    <a:pt x="60" y="4"/>
                    <a:pt x="61" y="4"/>
                    <a:pt x="61" y="4"/>
                  </a:cubicBezTo>
                  <a:cubicBezTo>
                    <a:pt x="61" y="5"/>
                    <a:pt x="61" y="5"/>
                    <a:pt x="61" y="6"/>
                  </a:cubicBezTo>
                  <a:cubicBezTo>
                    <a:pt x="61" y="6"/>
                    <a:pt x="61" y="7"/>
                    <a:pt x="61" y="8"/>
                  </a:cubicBezTo>
                  <a:cubicBezTo>
                    <a:pt x="61" y="9"/>
                    <a:pt x="61" y="11"/>
                    <a:pt x="61" y="12"/>
                  </a:cubicBezTo>
                  <a:lnTo>
                    <a:pt x="61" y="1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8" name="Freeform 287">
              <a:extLst>
                <a:ext uri="{FF2B5EF4-FFF2-40B4-BE49-F238E27FC236}">
                  <a16:creationId xmlns:a16="http://schemas.microsoft.com/office/drawing/2014/main" id="{12F37C01-3E83-421E-91A9-05022E344E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46" y="1308"/>
              <a:ext cx="22" cy="24"/>
            </a:xfrm>
            <a:custGeom>
              <a:avLst/>
              <a:gdLst>
                <a:gd name="T0" fmla="*/ 105 w 105"/>
                <a:gd name="T1" fmla="*/ 57 h 116"/>
                <a:gd name="T2" fmla="*/ 105 w 105"/>
                <a:gd name="T3" fmla="*/ 57 h 116"/>
                <a:gd name="T4" fmla="*/ 102 w 105"/>
                <a:gd name="T5" fmla="*/ 81 h 116"/>
                <a:gd name="T6" fmla="*/ 92 w 105"/>
                <a:gd name="T7" fmla="*/ 99 h 116"/>
                <a:gd name="T8" fmla="*/ 75 w 105"/>
                <a:gd name="T9" fmla="*/ 111 h 116"/>
                <a:gd name="T10" fmla="*/ 52 w 105"/>
                <a:gd name="T11" fmla="*/ 116 h 116"/>
                <a:gd name="T12" fmla="*/ 29 w 105"/>
                <a:gd name="T13" fmla="*/ 112 h 116"/>
                <a:gd name="T14" fmla="*/ 13 w 105"/>
                <a:gd name="T15" fmla="*/ 101 h 116"/>
                <a:gd name="T16" fmla="*/ 3 w 105"/>
                <a:gd name="T17" fmla="*/ 83 h 116"/>
                <a:gd name="T18" fmla="*/ 0 w 105"/>
                <a:gd name="T19" fmla="*/ 59 h 116"/>
                <a:gd name="T20" fmla="*/ 4 w 105"/>
                <a:gd name="T21" fmla="*/ 35 h 116"/>
                <a:gd name="T22" fmla="*/ 14 w 105"/>
                <a:gd name="T23" fmla="*/ 17 h 116"/>
                <a:gd name="T24" fmla="*/ 30 w 105"/>
                <a:gd name="T25" fmla="*/ 5 h 116"/>
                <a:gd name="T26" fmla="*/ 54 w 105"/>
                <a:gd name="T27" fmla="*/ 0 h 116"/>
                <a:gd name="T28" fmla="*/ 76 w 105"/>
                <a:gd name="T29" fmla="*/ 4 h 116"/>
                <a:gd name="T30" fmla="*/ 92 w 105"/>
                <a:gd name="T31" fmla="*/ 15 h 116"/>
                <a:gd name="T32" fmla="*/ 102 w 105"/>
                <a:gd name="T33" fmla="*/ 33 h 116"/>
                <a:gd name="T34" fmla="*/ 105 w 105"/>
                <a:gd name="T35" fmla="*/ 57 h 116"/>
                <a:gd name="T36" fmla="*/ 105 w 105"/>
                <a:gd name="T37" fmla="*/ 57 h 116"/>
                <a:gd name="T38" fmla="*/ 85 w 105"/>
                <a:gd name="T39" fmla="*/ 58 h 116"/>
                <a:gd name="T40" fmla="*/ 85 w 105"/>
                <a:gd name="T41" fmla="*/ 58 h 116"/>
                <a:gd name="T42" fmla="*/ 83 w 105"/>
                <a:gd name="T43" fmla="*/ 42 h 116"/>
                <a:gd name="T44" fmla="*/ 78 w 105"/>
                <a:gd name="T45" fmla="*/ 29 h 116"/>
                <a:gd name="T46" fmla="*/ 68 w 105"/>
                <a:gd name="T47" fmla="*/ 20 h 116"/>
                <a:gd name="T48" fmla="*/ 53 w 105"/>
                <a:gd name="T49" fmla="*/ 16 h 116"/>
                <a:gd name="T50" fmla="*/ 38 w 105"/>
                <a:gd name="T51" fmla="*/ 19 h 116"/>
                <a:gd name="T52" fmla="*/ 28 w 105"/>
                <a:gd name="T53" fmla="*/ 28 h 116"/>
                <a:gd name="T54" fmla="*/ 22 w 105"/>
                <a:gd name="T55" fmla="*/ 41 h 116"/>
                <a:gd name="T56" fmla="*/ 20 w 105"/>
                <a:gd name="T57" fmla="*/ 58 h 116"/>
                <a:gd name="T58" fmla="*/ 22 w 105"/>
                <a:gd name="T59" fmla="*/ 74 h 116"/>
                <a:gd name="T60" fmla="*/ 27 w 105"/>
                <a:gd name="T61" fmla="*/ 87 h 116"/>
                <a:gd name="T62" fmla="*/ 37 w 105"/>
                <a:gd name="T63" fmla="*/ 96 h 116"/>
                <a:gd name="T64" fmla="*/ 52 w 105"/>
                <a:gd name="T65" fmla="*/ 100 h 116"/>
                <a:gd name="T66" fmla="*/ 67 w 105"/>
                <a:gd name="T67" fmla="*/ 96 h 116"/>
                <a:gd name="T68" fmla="*/ 77 w 105"/>
                <a:gd name="T69" fmla="*/ 88 h 116"/>
                <a:gd name="T70" fmla="*/ 83 w 105"/>
                <a:gd name="T71" fmla="*/ 75 h 116"/>
                <a:gd name="T72" fmla="*/ 85 w 105"/>
                <a:gd name="T73" fmla="*/ 58 h 116"/>
                <a:gd name="T74" fmla="*/ 85 w 105"/>
                <a:gd name="T75" fmla="*/ 5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5" h="116">
                  <a:moveTo>
                    <a:pt x="105" y="57"/>
                  </a:moveTo>
                  <a:lnTo>
                    <a:pt x="105" y="57"/>
                  </a:lnTo>
                  <a:cubicBezTo>
                    <a:pt x="105" y="65"/>
                    <a:pt x="104" y="73"/>
                    <a:pt x="102" y="81"/>
                  </a:cubicBezTo>
                  <a:cubicBezTo>
                    <a:pt x="100" y="88"/>
                    <a:pt x="96" y="94"/>
                    <a:pt x="92" y="99"/>
                  </a:cubicBezTo>
                  <a:cubicBezTo>
                    <a:pt x="87" y="104"/>
                    <a:pt x="82" y="108"/>
                    <a:pt x="75" y="111"/>
                  </a:cubicBezTo>
                  <a:cubicBezTo>
                    <a:pt x="68" y="114"/>
                    <a:pt x="60" y="116"/>
                    <a:pt x="52" y="116"/>
                  </a:cubicBezTo>
                  <a:cubicBezTo>
                    <a:pt x="43" y="116"/>
                    <a:pt x="35" y="114"/>
                    <a:pt x="29" y="112"/>
                  </a:cubicBezTo>
                  <a:cubicBezTo>
                    <a:pt x="23" y="109"/>
                    <a:pt x="17" y="106"/>
                    <a:pt x="13" y="101"/>
                  </a:cubicBezTo>
                  <a:cubicBezTo>
                    <a:pt x="9" y="96"/>
                    <a:pt x="5" y="90"/>
                    <a:pt x="3" y="83"/>
                  </a:cubicBezTo>
                  <a:cubicBezTo>
                    <a:pt x="1" y="76"/>
                    <a:pt x="0" y="68"/>
                    <a:pt x="0" y="59"/>
                  </a:cubicBezTo>
                  <a:cubicBezTo>
                    <a:pt x="0" y="50"/>
                    <a:pt x="1" y="43"/>
                    <a:pt x="4" y="35"/>
                  </a:cubicBezTo>
                  <a:cubicBezTo>
                    <a:pt x="6" y="28"/>
                    <a:pt x="9" y="22"/>
                    <a:pt x="14" y="17"/>
                  </a:cubicBezTo>
                  <a:cubicBezTo>
                    <a:pt x="18" y="12"/>
                    <a:pt x="24" y="8"/>
                    <a:pt x="30" y="5"/>
                  </a:cubicBezTo>
                  <a:cubicBezTo>
                    <a:pt x="37" y="2"/>
                    <a:pt x="45" y="0"/>
                    <a:pt x="54" y="0"/>
                  </a:cubicBezTo>
                  <a:cubicBezTo>
                    <a:pt x="62" y="0"/>
                    <a:pt x="70" y="2"/>
                    <a:pt x="76" y="4"/>
                  </a:cubicBezTo>
                  <a:cubicBezTo>
                    <a:pt x="83" y="7"/>
                    <a:pt x="88" y="10"/>
                    <a:pt x="92" y="15"/>
                  </a:cubicBezTo>
                  <a:cubicBezTo>
                    <a:pt x="97" y="20"/>
                    <a:pt x="100" y="26"/>
                    <a:pt x="102" y="33"/>
                  </a:cubicBezTo>
                  <a:cubicBezTo>
                    <a:pt x="104" y="40"/>
                    <a:pt x="105" y="48"/>
                    <a:pt x="105" y="57"/>
                  </a:cubicBezTo>
                  <a:lnTo>
                    <a:pt x="105" y="57"/>
                  </a:lnTo>
                  <a:close/>
                  <a:moveTo>
                    <a:pt x="85" y="58"/>
                  </a:moveTo>
                  <a:lnTo>
                    <a:pt x="85" y="58"/>
                  </a:lnTo>
                  <a:cubicBezTo>
                    <a:pt x="85" y="53"/>
                    <a:pt x="84" y="47"/>
                    <a:pt x="83" y="42"/>
                  </a:cubicBezTo>
                  <a:cubicBezTo>
                    <a:pt x="82" y="37"/>
                    <a:pt x="81" y="33"/>
                    <a:pt x="78" y="29"/>
                  </a:cubicBezTo>
                  <a:cubicBezTo>
                    <a:pt x="76" y="25"/>
                    <a:pt x="72" y="22"/>
                    <a:pt x="68" y="20"/>
                  </a:cubicBezTo>
                  <a:cubicBezTo>
                    <a:pt x="64" y="18"/>
                    <a:pt x="59" y="16"/>
                    <a:pt x="53" y="16"/>
                  </a:cubicBezTo>
                  <a:cubicBezTo>
                    <a:pt x="47" y="16"/>
                    <a:pt x="42" y="17"/>
                    <a:pt x="38" y="19"/>
                  </a:cubicBezTo>
                  <a:cubicBezTo>
                    <a:pt x="34" y="21"/>
                    <a:pt x="31" y="24"/>
                    <a:pt x="28" y="28"/>
                  </a:cubicBezTo>
                  <a:cubicBezTo>
                    <a:pt x="26" y="32"/>
                    <a:pt x="24" y="36"/>
                    <a:pt x="22" y="41"/>
                  </a:cubicBezTo>
                  <a:cubicBezTo>
                    <a:pt x="21" y="46"/>
                    <a:pt x="20" y="52"/>
                    <a:pt x="20" y="58"/>
                  </a:cubicBezTo>
                  <a:cubicBezTo>
                    <a:pt x="20" y="63"/>
                    <a:pt x="21" y="69"/>
                    <a:pt x="22" y="74"/>
                  </a:cubicBezTo>
                  <a:cubicBezTo>
                    <a:pt x="23" y="79"/>
                    <a:pt x="25" y="83"/>
                    <a:pt x="27" y="87"/>
                  </a:cubicBezTo>
                  <a:cubicBezTo>
                    <a:pt x="30" y="91"/>
                    <a:pt x="33" y="94"/>
                    <a:pt x="37" y="96"/>
                  </a:cubicBezTo>
                  <a:cubicBezTo>
                    <a:pt x="41" y="98"/>
                    <a:pt x="46" y="100"/>
                    <a:pt x="52" y="100"/>
                  </a:cubicBezTo>
                  <a:cubicBezTo>
                    <a:pt x="58" y="100"/>
                    <a:pt x="63" y="99"/>
                    <a:pt x="67" y="96"/>
                  </a:cubicBezTo>
                  <a:cubicBezTo>
                    <a:pt x="71" y="94"/>
                    <a:pt x="75" y="92"/>
                    <a:pt x="77" y="88"/>
                  </a:cubicBezTo>
                  <a:cubicBezTo>
                    <a:pt x="80" y="84"/>
                    <a:pt x="82" y="80"/>
                    <a:pt x="83" y="75"/>
                  </a:cubicBezTo>
                  <a:cubicBezTo>
                    <a:pt x="84" y="70"/>
                    <a:pt x="85" y="64"/>
                    <a:pt x="85" y="58"/>
                  </a:cubicBezTo>
                  <a:lnTo>
                    <a:pt x="85" y="5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9" name="Freeform 288">
              <a:extLst>
                <a:ext uri="{FF2B5EF4-FFF2-40B4-BE49-F238E27FC236}">
                  <a16:creationId xmlns:a16="http://schemas.microsoft.com/office/drawing/2014/main" id="{F048840F-C46E-4AEC-B773-246C9684B2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2" y="1308"/>
              <a:ext cx="16" cy="24"/>
            </a:xfrm>
            <a:custGeom>
              <a:avLst/>
              <a:gdLst>
                <a:gd name="T0" fmla="*/ 74 w 74"/>
                <a:gd name="T1" fmla="*/ 82 h 116"/>
                <a:gd name="T2" fmla="*/ 63 w 74"/>
                <a:gd name="T3" fmla="*/ 107 h 116"/>
                <a:gd name="T4" fmla="*/ 33 w 74"/>
                <a:gd name="T5" fmla="*/ 116 h 116"/>
                <a:gd name="T6" fmla="*/ 13 w 74"/>
                <a:gd name="T7" fmla="*/ 113 h 116"/>
                <a:gd name="T8" fmla="*/ 2 w 74"/>
                <a:gd name="T9" fmla="*/ 107 h 116"/>
                <a:gd name="T10" fmla="*/ 0 w 74"/>
                <a:gd name="T11" fmla="*/ 98 h 116"/>
                <a:gd name="T12" fmla="*/ 1 w 74"/>
                <a:gd name="T13" fmla="*/ 92 h 116"/>
                <a:gd name="T14" fmla="*/ 3 w 74"/>
                <a:gd name="T15" fmla="*/ 90 h 116"/>
                <a:gd name="T16" fmla="*/ 13 w 74"/>
                <a:gd name="T17" fmla="*/ 95 h 116"/>
                <a:gd name="T18" fmla="*/ 33 w 74"/>
                <a:gd name="T19" fmla="*/ 100 h 116"/>
                <a:gd name="T20" fmla="*/ 49 w 74"/>
                <a:gd name="T21" fmla="*/ 96 h 116"/>
                <a:gd name="T22" fmla="*/ 55 w 74"/>
                <a:gd name="T23" fmla="*/ 84 h 116"/>
                <a:gd name="T24" fmla="*/ 47 w 74"/>
                <a:gd name="T25" fmla="*/ 71 h 116"/>
                <a:gd name="T26" fmla="*/ 29 w 74"/>
                <a:gd name="T27" fmla="*/ 63 h 116"/>
                <a:gd name="T28" fmla="*/ 11 w 74"/>
                <a:gd name="T29" fmla="*/ 52 h 116"/>
                <a:gd name="T30" fmla="*/ 2 w 74"/>
                <a:gd name="T31" fmla="*/ 31 h 116"/>
                <a:gd name="T32" fmla="*/ 12 w 74"/>
                <a:gd name="T33" fmla="*/ 10 h 116"/>
                <a:gd name="T34" fmla="*/ 41 w 74"/>
                <a:gd name="T35" fmla="*/ 0 h 116"/>
                <a:gd name="T36" fmla="*/ 57 w 74"/>
                <a:gd name="T37" fmla="*/ 3 h 116"/>
                <a:gd name="T38" fmla="*/ 66 w 74"/>
                <a:gd name="T39" fmla="*/ 7 h 116"/>
                <a:gd name="T40" fmla="*/ 68 w 74"/>
                <a:gd name="T41" fmla="*/ 10 h 116"/>
                <a:gd name="T42" fmla="*/ 69 w 74"/>
                <a:gd name="T43" fmla="*/ 16 h 116"/>
                <a:gd name="T44" fmla="*/ 68 w 74"/>
                <a:gd name="T45" fmla="*/ 22 h 116"/>
                <a:gd name="T46" fmla="*/ 66 w 74"/>
                <a:gd name="T47" fmla="*/ 23 h 116"/>
                <a:gd name="T48" fmla="*/ 58 w 74"/>
                <a:gd name="T49" fmla="*/ 19 h 116"/>
                <a:gd name="T50" fmla="*/ 40 w 74"/>
                <a:gd name="T51" fmla="*/ 15 h 116"/>
                <a:gd name="T52" fmla="*/ 26 w 74"/>
                <a:gd name="T53" fmla="*/ 20 h 116"/>
                <a:gd name="T54" fmla="*/ 21 w 74"/>
                <a:gd name="T55" fmla="*/ 30 h 116"/>
                <a:gd name="T56" fmla="*/ 29 w 74"/>
                <a:gd name="T57" fmla="*/ 43 h 116"/>
                <a:gd name="T58" fmla="*/ 48 w 74"/>
                <a:gd name="T59" fmla="*/ 52 h 116"/>
                <a:gd name="T60" fmla="*/ 66 w 74"/>
                <a:gd name="T61" fmla="*/ 62 h 116"/>
                <a:gd name="T62" fmla="*/ 74 w 74"/>
                <a:gd name="T63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116">
                  <a:moveTo>
                    <a:pt x="74" y="82"/>
                  </a:moveTo>
                  <a:lnTo>
                    <a:pt x="74" y="82"/>
                  </a:lnTo>
                  <a:cubicBezTo>
                    <a:pt x="74" y="87"/>
                    <a:pt x="73" y="92"/>
                    <a:pt x="71" y="96"/>
                  </a:cubicBezTo>
                  <a:cubicBezTo>
                    <a:pt x="69" y="101"/>
                    <a:pt x="66" y="104"/>
                    <a:pt x="63" y="107"/>
                  </a:cubicBezTo>
                  <a:cubicBezTo>
                    <a:pt x="59" y="110"/>
                    <a:pt x="55" y="112"/>
                    <a:pt x="50" y="114"/>
                  </a:cubicBezTo>
                  <a:cubicBezTo>
                    <a:pt x="45" y="115"/>
                    <a:pt x="39" y="116"/>
                    <a:pt x="33" y="116"/>
                  </a:cubicBezTo>
                  <a:cubicBezTo>
                    <a:pt x="29" y="116"/>
                    <a:pt x="26" y="115"/>
                    <a:pt x="22" y="115"/>
                  </a:cubicBezTo>
                  <a:cubicBezTo>
                    <a:pt x="19" y="114"/>
                    <a:pt x="16" y="114"/>
                    <a:pt x="13" y="113"/>
                  </a:cubicBezTo>
                  <a:cubicBezTo>
                    <a:pt x="11" y="112"/>
                    <a:pt x="8" y="111"/>
                    <a:pt x="6" y="110"/>
                  </a:cubicBezTo>
                  <a:cubicBezTo>
                    <a:pt x="5" y="109"/>
                    <a:pt x="3" y="108"/>
                    <a:pt x="2" y="107"/>
                  </a:cubicBezTo>
                  <a:cubicBezTo>
                    <a:pt x="1" y="106"/>
                    <a:pt x="1" y="105"/>
                    <a:pt x="0" y="104"/>
                  </a:cubicBezTo>
                  <a:cubicBezTo>
                    <a:pt x="0" y="103"/>
                    <a:pt x="0" y="101"/>
                    <a:pt x="0" y="98"/>
                  </a:cubicBezTo>
                  <a:cubicBezTo>
                    <a:pt x="0" y="97"/>
                    <a:pt x="0" y="96"/>
                    <a:pt x="0" y="94"/>
                  </a:cubicBezTo>
                  <a:cubicBezTo>
                    <a:pt x="0" y="93"/>
                    <a:pt x="0" y="93"/>
                    <a:pt x="1" y="92"/>
                  </a:cubicBezTo>
                  <a:cubicBezTo>
                    <a:pt x="1" y="91"/>
                    <a:pt x="1" y="91"/>
                    <a:pt x="2" y="91"/>
                  </a:cubicBezTo>
                  <a:cubicBezTo>
                    <a:pt x="2" y="90"/>
                    <a:pt x="3" y="90"/>
                    <a:pt x="3" y="90"/>
                  </a:cubicBezTo>
                  <a:cubicBezTo>
                    <a:pt x="4" y="90"/>
                    <a:pt x="5" y="91"/>
                    <a:pt x="7" y="92"/>
                  </a:cubicBezTo>
                  <a:cubicBezTo>
                    <a:pt x="9" y="93"/>
                    <a:pt x="11" y="94"/>
                    <a:pt x="13" y="95"/>
                  </a:cubicBezTo>
                  <a:cubicBezTo>
                    <a:pt x="16" y="97"/>
                    <a:pt x="18" y="98"/>
                    <a:pt x="22" y="99"/>
                  </a:cubicBezTo>
                  <a:cubicBezTo>
                    <a:pt x="25" y="100"/>
                    <a:pt x="29" y="100"/>
                    <a:pt x="33" y="100"/>
                  </a:cubicBezTo>
                  <a:cubicBezTo>
                    <a:pt x="37" y="100"/>
                    <a:pt x="40" y="100"/>
                    <a:pt x="42" y="99"/>
                  </a:cubicBezTo>
                  <a:cubicBezTo>
                    <a:pt x="45" y="99"/>
                    <a:pt x="47" y="98"/>
                    <a:pt x="49" y="96"/>
                  </a:cubicBezTo>
                  <a:cubicBezTo>
                    <a:pt x="51" y="95"/>
                    <a:pt x="53" y="93"/>
                    <a:pt x="54" y="91"/>
                  </a:cubicBezTo>
                  <a:cubicBezTo>
                    <a:pt x="55" y="89"/>
                    <a:pt x="55" y="86"/>
                    <a:pt x="55" y="84"/>
                  </a:cubicBezTo>
                  <a:cubicBezTo>
                    <a:pt x="55" y="81"/>
                    <a:pt x="54" y="78"/>
                    <a:pt x="53" y="76"/>
                  </a:cubicBezTo>
                  <a:cubicBezTo>
                    <a:pt x="51" y="74"/>
                    <a:pt x="49" y="72"/>
                    <a:pt x="47" y="71"/>
                  </a:cubicBezTo>
                  <a:cubicBezTo>
                    <a:pt x="44" y="69"/>
                    <a:pt x="42" y="68"/>
                    <a:pt x="38" y="67"/>
                  </a:cubicBezTo>
                  <a:cubicBezTo>
                    <a:pt x="35" y="65"/>
                    <a:pt x="32" y="64"/>
                    <a:pt x="29" y="63"/>
                  </a:cubicBezTo>
                  <a:cubicBezTo>
                    <a:pt x="26" y="61"/>
                    <a:pt x="22" y="60"/>
                    <a:pt x="19" y="58"/>
                  </a:cubicBezTo>
                  <a:cubicBezTo>
                    <a:pt x="16" y="57"/>
                    <a:pt x="13" y="55"/>
                    <a:pt x="11" y="52"/>
                  </a:cubicBezTo>
                  <a:cubicBezTo>
                    <a:pt x="8" y="50"/>
                    <a:pt x="6" y="47"/>
                    <a:pt x="5" y="43"/>
                  </a:cubicBezTo>
                  <a:cubicBezTo>
                    <a:pt x="3" y="40"/>
                    <a:pt x="2" y="36"/>
                    <a:pt x="2" y="31"/>
                  </a:cubicBezTo>
                  <a:cubicBezTo>
                    <a:pt x="2" y="27"/>
                    <a:pt x="3" y="23"/>
                    <a:pt x="5" y="20"/>
                  </a:cubicBezTo>
                  <a:cubicBezTo>
                    <a:pt x="6" y="16"/>
                    <a:pt x="9" y="13"/>
                    <a:pt x="12" y="10"/>
                  </a:cubicBezTo>
                  <a:cubicBezTo>
                    <a:pt x="15" y="7"/>
                    <a:pt x="19" y="5"/>
                    <a:pt x="24" y="3"/>
                  </a:cubicBezTo>
                  <a:cubicBezTo>
                    <a:pt x="29" y="1"/>
                    <a:pt x="34" y="0"/>
                    <a:pt x="41" y="0"/>
                  </a:cubicBezTo>
                  <a:cubicBezTo>
                    <a:pt x="44" y="0"/>
                    <a:pt x="46" y="1"/>
                    <a:pt x="49" y="1"/>
                  </a:cubicBezTo>
                  <a:cubicBezTo>
                    <a:pt x="52" y="1"/>
                    <a:pt x="54" y="2"/>
                    <a:pt x="57" y="3"/>
                  </a:cubicBezTo>
                  <a:cubicBezTo>
                    <a:pt x="59" y="3"/>
                    <a:pt x="61" y="4"/>
                    <a:pt x="62" y="5"/>
                  </a:cubicBezTo>
                  <a:cubicBezTo>
                    <a:pt x="64" y="6"/>
                    <a:pt x="65" y="7"/>
                    <a:pt x="66" y="7"/>
                  </a:cubicBezTo>
                  <a:cubicBezTo>
                    <a:pt x="67" y="8"/>
                    <a:pt x="67" y="8"/>
                    <a:pt x="68" y="9"/>
                  </a:cubicBezTo>
                  <a:cubicBezTo>
                    <a:pt x="68" y="9"/>
                    <a:pt x="68" y="10"/>
                    <a:pt x="68" y="10"/>
                  </a:cubicBezTo>
                  <a:cubicBezTo>
                    <a:pt x="68" y="11"/>
                    <a:pt x="69" y="12"/>
                    <a:pt x="69" y="13"/>
                  </a:cubicBezTo>
                  <a:cubicBezTo>
                    <a:pt x="69" y="13"/>
                    <a:pt x="69" y="14"/>
                    <a:pt x="69" y="16"/>
                  </a:cubicBezTo>
                  <a:cubicBezTo>
                    <a:pt x="69" y="17"/>
                    <a:pt x="69" y="18"/>
                    <a:pt x="69" y="19"/>
                  </a:cubicBezTo>
                  <a:cubicBezTo>
                    <a:pt x="69" y="20"/>
                    <a:pt x="68" y="21"/>
                    <a:pt x="68" y="22"/>
                  </a:cubicBezTo>
                  <a:cubicBezTo>
                    <a:pt x="68" y="22"/>
                    <a:pt x="67" y="23"/>
                    <a:pt x="67" y="23"/>
                  </a:cubicBezTo>
                  <a:cubicBezTo>
                    <a:pt x="67" y="23"/>
                    <a:pt x="66" y="23"/>
                    <a:pt x="66" y="23"/>
                  </a:cubicBezTo>
                  <a:cubicBezTo>
                    <a:pt x="65" y="23"/>
                    <a:pt x="64" y="23"/>
                    <a:pt x="63" y="22"/>
                  </a:cubicBezTo>
                  <a:cubicBezTo>
                    <a:pt x="61" y="21"/>
                    <a:pt x="60" y="20"/>
                    <a:pt x="58" y="19"/>
                  </a:cubicBezTo>
                  <a:cubicBezTo>
                    <a:pt x="56" y="18"/>
                    <a:pt x="53" y="17"/>
                    <a:pt x="50" y="17"/>
                  </a:cubicBezTo>
                  <a:cubicBezTo>
                    <a:pt x="47" y="16"/>
                    <a:pt x="44" y="15"/>
                    <a:pt x="40" y="15"/>
                  </a:cubicBezTo>
                  <a:cubicBezTo>
                    <a:pt x="37" y="15"/>
                    <a:pt x="34" y="16"/>
                    <a:pt x="32" y="16"/>
                  </a:cubicBezTo>
                  <a:cubicBezTo>
                    <a:pt x="29" y="17"/>
                    <a:pt x="27" y="18"/>
                    <a:pt x="26" y="20"/>
                  </a:cubicBezTo>
                  <a:cubicBezTo>
                    <a:pt x="24" y="21"/>
                    <a:pt x="23" y="22"/>
                    <a:pt x="22" y="24"/>
                  </a:cubicBezTo>
                  <a:cubicBezTo>
                    <a:pt x="21" y="26"/>
                    <a:pt x="21" y="28"/>
                    <a:pt x="21" y="30"/>
                  </a:cubicBezTo>
                  <a:cubicBezTo>
                    <a:pt x="21" y="33"/>
                    <a:pt x="22" y="36"/>
                    <a:pt x="23" y="38"/>
                  </a:cubicBezTo>
                  <a:cubicBezTo>
                    <a:pt x="25" y="40"/>
                    <a:pt x="27" y="42"/>
                    <a:pt x="29" y="43"/>
                  </a:cubicBezTo>
                  <a:cubicBezTo>
                    <a:pt x="32" y="45"/>
                    <a:pt x="35" y="46"/>
                    <a:pt x="38" y="48"/>
                  </a:cubicBezTo>
                  <a:cubicBezTo>
                    <a:pt x="41" y="49"/>
                    <a:pt x="44" y="50"/>
                    <a:pt x="48" y="52"/>
                  </a:cubicBezTo>
                  <a:cubicBezTo>
                    <a:pt x="51" y="53"/>
                    <a:pt x="54" y="54"/>
                    <a:pt x="57" y="56"/>
                  </a:cubicBezTo>
                  <a:cubicBezTo>
                    <a:pt x="61" y="58"/>
                    <a:pt x="63" y="60"/>
                    <a:pt x="66" y="62"/>
                  </a:cubicBezTo>
                  <a:cubicBezTo>
                    <a:pt x="68" y="64"/>
                    <a:pt x="70" y="67"/>
                    <a:pt x="72" y="70"/>
                  </a:cubicBezTo>
                  <a:cubicBezTo>
                    <a:pt x="73" y="74"/>
                    <a:pt x="74" y="77"/>
                    <a:pt x="74" y="82"/>
                  </a:cubicBezTo>
                  <a:lnTo>
                    <a:pt x="74" y="8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1" name="Freeform 289">
              <a:extLst>
                <a:ext uri="{FF2B5EF4-FFF2-40B4-BE49-F238E27FC236}">
                  <a16:creationId xmlns:a16="http://schemas.microsoft.com/office/drawing/2014/main" id="{90B5C70E-7800-4EAA-B6C3-3BB96EF287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2" y="1308"/>
              <a:ext cx="15" cy="24"/>
            </a:xfrm>
            <a:custGeom>
              <a:avLst/>
              <a:gdLst>
                <a:gd name="T0" fmla="*/ 75 w 75"/>
                <a:gd name="T1" fmla="*/ 82 h 116"/>
                <a:gd name="T2" fmla="*/ 63 w 75"/>
                <a:gd name="T3" fmla="*/ 107 h 116"/>
                <a:gd name="T4" fmla="*/ 33 w 75"/>
                <a:gd name="T5" fmla="*/ 116 h 116"/>
                <a:gd name="T6" fmla="*/ 14 w 75"/>
                <a:gd name="T7" fmla="*/ 113 h 116"/>
                <a:gd name="T8" fmla="*/ 3 w 75"/>
                <a:gd name="T9" fmla="*/ 107 h 116"/>
                <a:gd name="T10" fmla="*/ 0 w 75"/>
                <a:gd name="T11" fmla="*/ 98 h 116"/>
                <a:gd name="T12" fmla="*/ 1 w 75"/>
                <a:gd name="T13" fmla="*/ 92 h 116"/>
                <a:gd name="T14" fmla="*/ 3 w 75"/>
                <a:gd name="T15" fmla="*/ 90 h 116"/>
                <a:gd name="T16" fmla="*/ 13 w 75"/>
                <a:gd name="T17" fmla="*/ 95 h 116"/>
                <a:gd name="T18" fmla="*/ 34 w 75"/>
                <a:gd name="T19" fmla="*/ 100 h 116"/>
                <a:gd name="T20" fmla="*/ 49 w 75"/>
                <a:gd name="T21" fmla="*/ 96 h 116"/>
                <a:gd name="T22" fmla="*/ 56 w 75"/>
                <a:gd name="T23" fmla="*/ 84 h 116"/>
                <a:gd name="T24" fmla="*/ 47 w 75"/>
                <a:gd name="T25" fmla="*/ 71 h 116"/>
                <a:gd name="T26" fmla="*/ 29 w 75"/>
                <a:gd name="T27" fmla="*/ 63 h 116"/>
                <a:gd name="T28" fmla="*/ 11 w 75"/>
                <a:gd name="T29" fmla="*/ 52 h 116"/>
                <a:gd name="T30" fmla="*/ 3 w 75"/>
                <a:gd name="T31" fmla="*/ 31 h 116"/>
                <a:gd name="T32" fmla="*/ 12 w 75"/>
                <a:gd name="T33" fmla="*/ 10 h 116"/>
                <a:gd name="T34" fmla="*/ 41 w 75"/>
                <a:gd name="T35" fmla="*/ 0 h 116"/>
                <a:gd name="T36" fmla="*/ 57 w 75"/>
                <a:gd name="T37" fmla="*/ 3 h 116"/>
                <a:gd name="T38" fmla="*/ 66 w 75"/>
                <a:gd name="T39" fmla="*/ 7 h 116"/>
                <a:gd name="T40" fmla="*/ 69 w 75"/>
                <a:gd name="T41" fmla="*/ 10 h 116"/>
                <a:gd name="T42" fmla="*/ 69 w 75"/>
                <a:gd name="T43" fmla="*/ 16 h 116"/>
                <a:gd name="T44" fmla="*/ 68 w 75"/>
                <a:gd name="T45" fmla="*/ 22 h 116"/>
                <a:gd name="T46" fmla="*/ 66 w 75"/>
                <a:gd name="T47" fmla="*/ 23 h 116"/>
                <a:gd name="T48" fmla="*/ 58 w 75"/>
                <a:gd name="T49" fmla="*/ 19 h 116"/>
                <a:gd name="T50" fmla="*/ 41 w 75"/>
                <a:gd name="T51" fmla="*/ 15 h 116"/>
                <a:gd name="T52" fmla="*/ 26 w 75"/>
                <a:gd name="T53" fmla="*/ 20 h 116"/>
                <a:gd name="T54" fmla="*/ 21 w 75"/>
                <a:gd name="T55" fmla="*/ 30 h 116"/>
                <a:gd name="T56" fmla="*/ 30 w 75"/>
                <a:gd name="T57" fmla="*/ 43 h 116"/>
                <a:gd name="T58" fmla="*/ 48 w 75"/>
                <a:gd name="T59" fmla="*/ 52 h 116"/>
                <a:gd name="T60" fmla="*/ 66 w 75"/>
                <a:gd name="T61" fmla="*/ 62 h 116"/>
                <a:gd name="T62" fmla="*/ 75 w 75"/>
                <a:gd name="T63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116">
                  <a:moveTo>
                    <a:pt x="75" y="82"/>
                  </a:moveTo>
                  <a:lnTo>
                    <a:pt x="75" y="82"/>
                  </a:lnTo>
                  <a:cubicBezTo>
                    <a:pt x="75" y="87"/>
                    <a:pt x="74" y="92"/>
                    <a:pt x="72" y="96"/>
                  </a:cubicBezTo>
                  <a:cubicBezTo>
                    <a:pt x="70" y="101"/>
                    <a:pt x="67" y="104"/>
                    <a:pt x="63" y="107"/>
                  </a:cubicBezTo>
                  <a:cubicBezTo>
                    <a:pt x="59" y="110"/>
                    <a:pt x="55" y="112"/>
                    <a:pt x="50" y="114"/>
                  </a:cubicBezTo>
                  <a:cubicBezTo>
                    <a:pt x="45" y="115"/>
                    <a:pt x="39" y="116"/>
                    <a:pt x="33" y="116"/>
                  </a:cubicBezTo>
                  <a:cubicBezTo>
                    <a:pt x="30" y="116"/>
                    <a:pt x="26" y="115"/>
                    <a:pt x="23" y="115"/>
                  </a:cubicBezTo>
                  <a:cubicBezTo>
                    <a:pt x="19" y="114"/>
                    <a:pt x="16" y="114"/>
                    <a:pt x="14" y="113"/>
                  </a:cubicBezTo>
                  <a:cubicBezTo>
                    <a:pt x="11" y="112"/>
                    <a:pt x="9" y="111"/>
                    <a:pt x="7" y="110"/>
                  </a:cubicBezTo>
                  <a:cubicBezTo>
                    <a:pt x="5" y="109"/>
                    <a:pt x="4" y="108"/>
                    <a:pt x="3" y="107"/>
                  </a:cubicBezTo>
                  <a:cubicBezTo>
                    <a:pt x="2" y="106"/>
                    <a:pt x="1" y="105"/>
                    <a:pt x="1" y="104"/>
                  </a:cubicBezTo>
                  <a:cubicBezTo>
                    <a:pt x="0" y="103"/>
                    <a:pt x="0" y="101"/>
                    <a:pt x="0" y="98"/>
                  </a:cubicBezTo>
                  <a:cubicBezTo>
                    <a:pt x="0" y="97"/>
                    <a:pt x="0" y="96"/>
                    <a:pt x="0" y="94"/>
                  </a:cubicBezTo>
                  <a:cubicBezTo>
                    <a:pt x="1" y="93"/>
                    <a:pt x="1" y="93"/>
                    <a:pt x="1" y="92"/>
                  </a:cubicBezTo>
                  <a:cubicBezTo>
                    <a:pt x="1" y="91"/>
                    <a:pt x="2" y="91"/>
                    <a:pt x="2" y="91"/>
                  </a:cubicBezTo>
                  <a:cubicBezTo>
                    <a:pt x="2" y="90"/>
                    <a:pt x="3" y="90"/>
                    <a:pt x="3" y="90"/>
                  </a:cubicBezTo>
                  <a:cubicBezTo>
                    <a:pt x="4" y="90"/>
                    <a:pt x="6" y="91"/>
                    <a:pt x="7" y="92"/>
                  </a:cubicBezTo>
                  <a:cubicBezTo>
                    <a:pt x="9" y="93"/>
                    <a:pt x="11" y="94"/>
                    <a:pt x="13" y="95"/>
                  </a:cubicBezTo>
                  <a:cubicBezTo>
                    <a:pt x="16" y="97"/>
                    <a:pt x="19" y="98"/>
                    <a:pt x="22" y="99"/>
                  </a:cubicBezTo>
                  <a:cubicBezTo>
                    <a:pt x="26" y="100"/>
                    <a:pt x="29" y="100"/>
                    <a:pt x="34" y="100"/>
                  </a:cubicBezTo>
                  <a:cubicBezTo>
                    <a:pt x="37" y="100"/>
                    <a:pt x="40" y="100"/>
                    <a:pt x="43" y="99"/>
                  </a:cubicBezTo>
                  <a:cubicBezTo>
                    <a:pt x="45" y="99"/>
                    <a:pt x="48" y="98"/>
                    <a:pt x="49" y="96"/>
                  </a:cubicBezTo>
                  <a:cubicBezTo>
                    <a:pt x="51" y="95"/>
                    <a:pt x="53" y="93"/>
                    <a:pt x="54" y="91"/>
                  </a:cubicBezTo>
                  <a:cubicBezTo>
                    <a:pt x="55" y="89"/>
                    <a:pt x="56" y="86"/>
                    <a:pt x="56" y="84"/>
                  </a:cubicBezTo>
                  <a:cubicBezTo>
                    <a:pt x="56" y="81"/>
                    <a:pt x="55" y="78"/>
                    <a:pt x="53" y="76"/>
                  </a:cubicBezTo>
                  <a:cubicBezTo>
                    <a:pt x="52" y="74"/>
                    <a:pt x="50" y="72"/>
                    <a:pt x="47" y="71"/>
                  </a:cubicBezTo>
                  <a:cubicBezTo>
                    <a:pt x="45" y="69"/>
                    <a:pt x="42" y="68"/>
                    <a:pt x="39" y="67"/>
                  </a:cubicBezTo>
                  <a:cubicBezTo>
                    <a:pt x="36" y="65"/>
                    <a:pt x="33" y="64"/>
                    <a:pt x="29" y="63"/>
                  </a:cubicBezTo>
                  <a:cubicBezTo>
                    <a:pt x="26" y="61"/>
                    <a:pt x="23" y="60"/>
                    <a:pt x="20" y="58"/>
                  </a:cubicBezTo>
                  <a:cubicBezTo>
                    <a:pt x="16" y="57"/>
                    <a:pt x="14" y="55"/>
                    <a:pt x="11" y="52"/>
                  </a:cubicBezTo>
                  <a:cubicBezTo>
                    <a:pt x="9" y="50"/>
                    <a:pt x="7" y="47"/>
                    <a:pt x="5" y="43"/>
                  </a:cubicBezTo>
                  <a:cubicBezTo>
                    <a:pt x="4" y="40"/>
                    <a:pt x="3" y="36"/>
                    <a:pt x="3" y="31"/>
                  </a:cubicBezTo>
                  <a:cubicBezTo>
                    <a:pt x="3" y="27"/>
                    <a:pt x="4" y="23"/>
                    <a:pt x="5" y="20"/>
                  </a:cubicBezTo>
                  <a:cubicBezTo>
                    <a:pt x="7" y="16"/>
                    <a:pt x="9" y="13"/>
                    <a:pt x="12" y="10"/>
                  </a:cubicBezTo>
                  <a:cubicBezTo>
                    <a:pt x="16" y="7"/>
                    <a:pt x="20" y="5"/>
                    <a:pt x="24" y="3"/>
                  </a:cubicBezTo>
                  <a:cubicBezTo>
                    <a:pt x="29" y="1"/>
                    <a:pt x="35" y="0"/>
                    <a:pt x="41" y="0"/>
                  </a:cubicBezTo>
                  <a:cubicBezTo>
                    <a:pt x="44" y="0"/>
                    <a:pt x="47" y="1"/>
                    <a:pt x="49" y="1"/>
                  </a:cubicBezTo>
                  <a:cubicBezTo>
                    <a:pt x="52" y="1"/>
                    <a:pt x="55" y="2"/>
                    <a:pt x="57" y="3"/>
                  </a:cubicBezTo>
                  <a:cubicBezTo>
                    <a:pt x="59" y="3"/>
                    <a:pt x="61" y="4"/>
                    <a:pt x="63" y="5"/>
                  </a:cubicBezTo>
                  <a:cubicBezTo>
                    <a:pt x="64" y="6"/>
                    <a:pt x="66" y="7"/>
                    <a:pt x="66" y="7"/>
                  </a:cubicBezTo>
                  <a:cubicBezTo>
                    <a:pt x="67" y="8"/>
                    <a:pt x="68" y="8"/>
                    <a:pt x="68" y="9"/>
                  </a:cubicBezTo>
                  <a:cubicBezTo>
                    <a:pt x="68" y="9"/>
                    <a:pt x="69" y="10"/>
                    <a:pt x="69" y="10"/>
                  </a:cubicBezTo>
                  <a:cubicBezTo>
                    <a:pt x="69" y="11"/>
                    <a:pt x="69" y="12"/>
                    <a:pt x="69" y="13"/>
                  </a:cubicBezTo>
                  <a:cubicBezTo>
                    <a:pt x="69" y="13"/>
                    <a:pt x="69" y="14"/>
                    <a:pt x="69" y="16"/>
                  </a:cubicBezTo>
                  <a:cubicBezTo>
                    <a:pt x="69" y="17"/>
                    <a:pt x="69" y="18"/>
                    <a:pt x="69" y="19"/>
                  </a:cubicBezTo>
                  <a:cubicBezTo>
                    <a:pt x="69" y="20"/>
                    <a:pt x="69" y="21"/>
                    <a:pt x="68" y="22"/>
                  </a:cubicBezTo>
                  <a:cubicBezTo>
                    <a:pt x="68" y="22"/>
                    <a:pt x="68" y="23"/>
                    <a:pt x="67" y="23"/>
                  </a:cubicBezTo>
                  <a:cubicBezTo>
                    <a:pt x="67" y="23"/>
                    <a:pt x="67" y="23"/>
                    <a:pt x="66" y="23"/>
                  </a:cubicBezTo>
                  <a:cubicBezTo>
                    <a:pt x="65" y="23"/>
                    <a:pt x="64" y="23"/>
                    <a:pt x="63" y="22"/>
                  </a:cubicBezTo>
                  <a:cubicBezTo>
                    <a:pt x="62" y="21"/>
                    <a:pt x="60" y="20"/>
                    <a:pt x="58" y="19"/>
                  </a:cubicBezTo>
                  <a:cubicBezTo>
                    <a:pt x="56" y="18"/>
                    <a:pt x="53" y="17"/>
                    <a:pt x="51" y="17"/>
                  </a:cubicBezTo>
                  <a:cubicBezTo>
                    <a:pt x="48" y="16"/>
                    <a:pt x="44" y="15"/>
                    <a:pt x="41" y="15"/>
                  </a:cubicBezTo>
                  <a:cubicBezTo>
                    <a:pt x="38" y="15"/>
                    <a:pt x="35" y="16"/>
                    <a:pt x="32" y="16"/>
                  </a:cubicBezTo>
                  <a:cubicBezTo>
                    <a:pt x="30" y="17"/>
                    <a:pt x="28" y="18"/>
                    <a:pt x="26" y="20"/>
                  </a:cubicBezTo>
                  <a:cubicBezTo>
                    <a:pt x="24" y="21"/>
                    <a:pt x="23" y="22"/>
                    <a:pt x="22" y="24"/>
                  </a:cubicBezTo>
                  <a:cubicBezTo>
                    <a:pt x="22" y="26"/>
                    <a:pt x="21" y="28"/>
                    <a:pt x="21" y="30"/>
                  </a:cubicBezTo>
                  <a:cubicBezTo>
                    <a:pt x="21" y="33"/>
                    <a:pt x="22" y="36"/>
                    <a:pt x="24" y="38"/>
                  </a:cubicBezTo>
                  <a:cubicBezTo>
                    <a:pt x="25" y="40"/>
                    <a:pt x="27" y="42"/>
                    <a:pt x="30" y="43"/>
                  </a:cubicBezTo>
                  <a:cubicBezTo>
                    <a:pt x="32" y="45"/>
                    <a:pt x="35" y="46"/>
                    <a:pt x="38" y="48"/>
                  </a:cubicBezTo>
                  <a:cubicBezTo>
                    <a:pt x="41" y="49"/>
                    <a:pt x="45" y="50"/>
                    <a:pt x="48" y="52"/>
                  </a:cubicBezTo>
                  <a:cubicBezTo>
                    <a:pt x="51" y="53"/>
                    <a:pt x="54" y="54"/>
                    <a:pt x="58" y="56"/>
                  </a:cubicBezTo>
                  <a:cubicBezTo>
                    <a:pt x="61" y="58"/>
                    <a:pt x="64" y="60"/>
                    <a:pt x="66" y="62"/>
                  </a:cubicBezTo>
                  <a:cubicBezTo>
                    <a:pt x="69" y="64"/>
                    <a:pt x="71" y="67"/>
                    <a:pt x="72" y="70"/>
                  </a:cubicBezTo>
                  <a:cubicBezTo>
                    <a:pt x="74" y="74"/>
                    <a:pt x="75" y="77"/>
                    <a:pt x="75" y="82"/>
                  </a:cubicBezTo>
                  <a:lnTo>
                    <a:pt x="75" y="8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2" name="Freeform 290">
              <a:extLst>
                <a:ext uri="{FF2B5EF4-FFF2-40B4-BE49-F238E27FC236}">
                  <a16:creationId xmlns:a16="http://schemas.microsoft.com/office/drawing/2014/main" id="{8D5617E5-818D-40D3-B0F4-352DF3B33E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23" y="1308"/>
              <a:ext cx="18" cy="24"/>
            </a:xfrm>
            <a:custGeom>
              <a:avLst/>
              <a:gdLst>
                <a:gd name="T0" fmla="*/ 86 w 86"/>
                <a:gd name="T1" fmla="*/ 111 h 116"/>
                <a:gd name="T2" fmla="*/ 86 w 86"/>
                <a:gd name="T3" fmla="*/ 111 h 116"/>
                <a:gd name="T4" fmla="*/ 85 w 86"/>
                <a:gd name="T5" fmla="*/ 113 h 116"/>
                <a:gd name="T6" fmla="*/ 83 w 86"/>
                <a:gd name="T7" fmla="*/ 114 h 116"/>
                <a:gd name="T8" fmla="*/ 78 w 86"/>
                <a:gd name="T9" fmla="*/ 114 h 116"/>
                <a:gd name="T10" fmla="*/ 73 w 86"/>
                <a:gd name="T11" fmla="*/ 114 h 116"/>
                <a:gd name="T12" fmla="*/ 70 w 86"/>
                <a:gd name="T13" fmla="*/ 113 h 116"/>
                <a:gd name="T14" fmla="*/ 69 w 86"/>
                <a:gd name="T15" fmla="*/ 111 h 116"/>
                <a:gd name="T16" fmla="*/ 69 w 86"/>
                <a:gd name="T17" fmla="*/ 100 h 116"/>
                <a:gd name="T18" fmla="*/ 54 w 86"/>
                <a:gd name="T19" fmla="*/ 112 h 116"/>
                <a:gd name="T20" fmla="*/ 36 w 86"/>
                <a:gd name="T21" fmla="*/ 116 h 116"/>
                <a:gd name="T22" fmla="*/ 21 w 86"/>
                <a:gd name="T23" fmla="*/ 114 h 116"/>
                <a:gd name="T24" fmla="*/ 10 w 86"/>
                <a:gd name="T25" fmla="*/ 107 h 116"/>
                <a:gd name="T26" fmla="*/ 2 w 86"/>
                <a:gd name="T27" fmla="*/ 97 h 116"/>
                <a:gd name="T28" fmla="*/ 0 w 86"/>
                <a:gd name="T29" fmla="*/ 84 h 116"/>
                <a:gd name="T30" fmla="*/ 3 w 86"/>
                <a:gd name="T31" fmla="*/ 68 h 116"/>
                <a:gd name="T32" fmla="*/ 14 w 86"/>
                <a:gd name="T33" fmla="*/ 57 h 116"/>
                <a:gd name="T34" fmla="*/ 30 w 86"/>
                <a:gd name="T35" fmla="*/ 51 h 116"/>
                <a:gd name="T36" fmla="*/ 52 w 86"/>
                <a:gd name="T37" fmla="*/ 49 h 116"/>
                <a:gd name="T38" fmla="*/ 67 w 86"/>
                <a:gd name="T39" fmla="*/ 49 h 116"/>
                <a:gd name="T40" fmla="*/ 67 w 86"/>
                <a:gd name="T41" fmla="*/ 41 h 116"/>
                <a:gd name="T42" fmla="*/ 66 w 86"/>
                <a:gd name="T43" fmla="*/ 30 h 116"/>
                <a:gd name="T44" fmla="*/ 61 w 86"/>
                <a:gd name="T45" fmla="*/ 22 h 116"/>
                <a:gd name="T46" fmla="*/ 54 w 86"/>
                <a:gd name="T47" fmla="*/ 18 h 116"/>
                <a:gd name="T48" fmla="*/ 43 w 86"/>
                <a:gd name="T49" fmla="*/ 16 h 116"/>
                <a:gd name="T50" fmla="*/ 30 w 86"/>
                <a:gd name="T51" fmla="*/ 18 h 116"/>
                <a:gd name="T52" fmla="*/ 20 w 86"/>
                <a:gd name="T53" fmla="*/ 21 h 116"/>
                <a:gd name="T54" fmla="*/ 13 w 86"/>
                <a:gd name="T55" fmla="*/ 25 h 116"/>
                <a:gd name="T56" fmla="*/ 9 w 86"/>
                <a:gd name="T57" fmla="*/ 27 h 116"/>
                <a:gd name="T58" fmla="*/ 7 w 86"/>
                <a:gd name="T59" fmla="*/ 26 h 116"/>
                <a:gd name="T60" fmla="*/ 6 w 86"/>
                <a:gd name="T61" fmla="*/ 25 h 116"/>
                <a:gd name="T62" fmla="*/ 5 w 86"/>
                <a:gd name="T63" fmla="*/ 23 h 116"/>
                <a:gd name="T64" fmla="*/ 5 w 86"/>
                <a:gd name="T65" fmla="*/ 19 h 116"/>
                <a:gd name="T66" fmla="*/ 5 w 86"/>
                <a:gd name="T67" fmla="*/ 15 h 116"/>
                <a:gd name="T68" fmla="*/ 7 w 86"/>
                <a:gd name="T69" fmla="*/ 12 h 116"/>
                <a:gd name="T70" fmla="*/ 13 w 86"/>
                <a:gd name="T71" fmla="*/ 8 h 116"/>
                <a:gd name="T72" fmla="*/ 22 w 86"/>
                <a:gd name="T73" fmla="*/ 4 h 116"/>
                <a:gd name="T74" fmla="*/ 33 w 86"/>
                <a:gd name="T75" fmla="*/ 1 h 116"/>
                <a:gd name="T76" fmla="*/ 45 w 86"/>
                <a:gd name="T77" fmla="*/ 0 h 116"/>
                <a:gd name="T78" fmla="*/ 64 w 86"/>
                <a:gd name="T79" fmla="*/ 3 h 116"/>
                <a:gd name="T80" fmla="*/ 77 w 86"/>
                <a:gd name="T81" fmla="*/ 10 h 116"/>
                <a:gd name="T82" fmla="*/ 84 w 86"/>
                <a:gd name="T83" fmla="*/ 23 h 116"/>
                <a:gd name="T84" fmla="*/ 86 w 86"/>
                <a:gd name="T85" fmla="*/ 40 h 116"/>
                <a:gd name="T86" fmla="*/ 86 w 86"/>
                <a:gd name="T87" fmla="*/ 111 h 116"/>
                <a:gd name="T88" fmla="*/ 67 w 86"/>
                <a:gd name="T89" fmla="*/ 63 h 116"/>
                <a:gd name="T90" fmla="*/ 67 w 86"/>
                <a:gd name="T91" fmla="*/ 63 h 116"/>
                <a:gd name="T92" fmla="*/ 50 w 86"/>
                <a:gd name="T93" fmla="*/ 63 h 116"/>
                <a:gd name="T94" fmla="*/ 37 w 86"/>
                <a:gd name="T95" fmla="*/ 64 h 116"/>
                <a:gd name="T96" fmla="*/ 27 w 86"/>
                <a:gd name="T97" fmla="*/ 68 h 116"/>
                <a:gd name="T98" fmla="*/ 21 w 86"/>
                <a:gd name="T99" fmla="*/ 74 h 116"/>
                <a:gd name="T100" fmla="*/ 20 w 86"/>
                <a:gd name="T101" fmla="*/ 83 h 116"/>
                <a:gd name="T102" fmla="*/ 25 w 86"/>
                <a:gd name="T103" fmla="*/ 96 h 116"/>
                <a:gd name="T104" fmla="*/ 39 w 86"/>
                <a:gd name="T105" fmla="*/ 101 h 116"/>
                <a:gd name="T106" fmla="*/ 53 w 86"/>
                <a:gd name="T107" fmla="*/ 97 h 116"/>
                <a:gd name="T108" fmla="*/ 67 w 86"/>
                <a:gd name="T109" fmla="*/ 85 h 116"/>
                <a:gd name="T110" fmla="*/ 67 w 86"/>
                <a:gd name="T111" fmla="*/ 6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" h="116">
                  <a:moveTo>
                    <a:pt x="86" y="111"/>
                  </a:moveTo>
                  <a:lnTo>
                    <a:pt x="86" y="111"/>
                  </a:lnTo>
                  <a:cubicBezTo>
                    <a:pt x="86" y="112"/>
                    <a:pt x="86" y="112"/>
                    <a:pt x="85" y="113"/>
                  </a:cubicBezTo>
                  <a:cubicBezTo>
                    <a:pt x="85" y="113"/>
                    <a:pt x="84" y="114"/>
                    <a:pt x="83" y="114"/>
                  </a:cubicBezTo>
                  <a:cubicBezTo>
                    <a:pt x="81" y="114"/>
                    <a:pt x="80" y="114"/>
                    <a:pt x="78" y="114"/>
                  </a:cubicBezTo>
                  <a:cubicBezTo>
                    <a:pt x="76" y="114"/>
                    <a:pt x="74" y="114"/>
                    <a:pt x="73" y="114"/>
                  </a:cubicBezTo>
                  <a:cubicBezTo>
                    <a:pt x="72" y="114"/>
                    <a:pt x="71" y="113"/>
                    <a:pt x="70" y="113"/>
                  </a:cubicBezTo>
                  <a:cubicBezTo>
                    <a:pt x="70" y="112"/>
                    <a:pt x="69" y="112"/>
                    <a:pt x="69" y="111"/>
                  </a:cubicBezTo>
                  <a:lnTo>
                    <a:pt x="69" y="100"/>
                  </a:lnTo>
                  <a:cubicBezTo>
                    <a:pt x="65" y="105"/>
                    <a:pt x="60" y="109"/>
                    <a:pt x="54" y="112"/>
                  </a:cubicBezTo>
                  <a:cubicBezTo>
                    <a:pt x="48" y="114"/>
                    <a:pt x="43" y="116"/>
                    <a:pt x="36" y="116"/>
                  </a:cubicBezTo>
                  <a:cubicBezTo>
                    <a:pt x="31" y="116"/>
                    <a:pt x="26" y="115"/>
                    <a:pt x="21" y="114"/>
                  </a:cubicBezTo>
                  <a:cubicBezTo>
                    <a:pt x="17" y="112"/>
                    <a:pt x="13" y="110"/>
                    <a:pt x="10" y="107"/>
                  </a:cubicBezTo>
                  <a:cubicBezTo>
                    <a:pt x="7" y="105"/>
                    <a:pt x="4" y="101"/>
                    <a:pt x="2" y="97"/>
                  </a:cubicBezTo>
                  <a:cubicBezTo>
                    <a:pt x="1" y="93"/>
                    <a:pt x="0" y="89"/>
                    <a:pt x="0" y="84"/>
                  </a:cubicBezTo>
                  <a:cubicBezTo>
                    <a:pt x="0" y="78"/>
                    <a:pt x="1" y="73"/>
                    <a:pt x="3" y="68"/>
                  </a:cubicBezTo>
                  <a:cubicBezTo>
                    <a:pt x="6" y="64"/>
                    <a:pt x="9" y="60"/>
                    <a:pt x="14" y="57"/>
                  </a:cubicBezTo>
                  <a:cubicBezTo>
                    <a:pt x="18" y="55"/>
                    <a:pt x="24" y="52"/>
                    <a:pt x="30" y="51"/>
                  </a:cubicBezTo>
                  <a:cubicBezTo>
                    <a:pt x="37" y="50"/>
                    <a:pt x="44" y="49"/>
                    <a:pt x="52" y="49"/>
                  </a:cubicBezTo>
                  <a:lnTo>
                    <a:pt x="67" y="49"/>
                  </a:lnTo>
                  <a:lnTo>
                    <a:pt x="67" y="41"/>
                  </a:lnTo>
                  <a:cubicBezTo>
                    <a:pt x="67" y="37"/>
                    <a:pt x="66" y="33"/>
                    <a:pt x="66" y="30"/>
                  </a:cubicBezTo>
                  <a:cubicBezTo>
                    <a:pt x="65" y="27"/>
                    <a:pt x="63" y="24"/>
                    <a:pt x="61" y="22"/>
                  </a:cubicBezTo>
                  <a:cubicBezTo>
                    <a:pt x="60" y="20"/>
                    <a:pt x="57" y="19"/>
                    <a:pt x="54" y="18"/>
                  </a:cubicBezTo>
                  <a:cubicBezTo>
                    <a:pt x="51" y="16"/>
                    <a:pt x="47" y="16"/>
                    <a:pt x="43" y="16"/>
                  </a:cubicBezTo>
                  <a:cubicBezTo>
                    <a:pt x="38" y="16"/>
                    <a:pt x="34" y="17"/>
                    <a:pt x="30" y="18"/>
                  </a:cubicBezTo>
                  <a:cubicBezTo>
                    <a:pt x="26" y="19"/>
                    <a:pt x="23" y="20"/>
                    <a:pt x="20" y="21"/>
                  </a:cubicBezTo>
                  <a:cubicBezTo>
                    <a:pt x="17" y="23"/>
                    <a:pt x="15" y="24"/>
                    <a:pt x="13" y="25"/>
                  </a:cubicBezTo>
                  <a:cubicBezTo>
                    <a:pt x="11" y="26"/>
                    <a:pt x="10" y="27"/>
                    <a:pt x="9" y="27"/>
                  </a:cubicBezTo>
                  <a:cubicBezTo>
                    <a:pt x="8" y="27"/>
                    <a:pt x="8" y="27"/>
                    <a:pt x="7" y="26"/>
                  </a:cubicBezTo>
                  <a:cubicBezTo>
                    <a:pt x="7" y="26"/>
                    <a:pt x="6" y="26"/>
                    <a:pt x="6" y="25"/>
                  </a:cubicBezTo>
                  <a:cubicBezTo>
                    <a:pt x="6" y="24"/>
                    <a:pt x="5" y="24"/>
                    <a:pt x="5" y="23"/>
                  </a:cubicBezTo>
                  <a:cubicBezTo>
                    <a:pt x="5" y="22"/>
                    <a:pt x="5" y="21"/>
                    <a:pt x="5" y="19"/>
                  </a:cubicBezTo>
                  <a:cubicBezTo>
                    <a:pt x="5" y="17"/>
                    <a:pt x="5" y="16"/>
                    <a:pt x="5" y="15"/>
                  </a:cubicBezTo>
                  <a:cubicBezTo>
                    <a:pt x="6" y="14"/>
                    <a:pt x="6" y="13"/>
                    <a:pt x="7" y="12"/>
                  </a:cubicBezTo>
                  <a:cubicBezTo>
                    <a:pt x="8" y="11"/>
                    <a:pt x="10" y="9"/>
                    <a:pt x="13" y="8"/>
                  </a:cubicBezTo>
                  <a:cubicBezTo>
                    <a:pt x="15" y="7"/>
                    <a:pt x="18" y="5"/>
                    <a:pt x="22" y="4"/>
                  </a:cubicBezTo>
                  <a:cubicBezTo>
                    <a:pt x="25" y="3"/>
                    <a:pt x="29" y="2"/>
                    <a:pt x="33" y="1"/>
                  </a:cubicBezTo>
                  <a:cubicBezTo>
                    <a:pt x="37" y="1"/>
                    <a:pt x="41" y="0"/>
                    <a:pt x="45" y="0"/>
                  </a:cubicBezTo>
                  <a:cubicBezTo>
                    <a:pt x="52" y="0"/>
                    <a:pt x="59" y="1"/>
                    <a:pt x="64" y="3"/>
                  </a:cubicBezTo>
                  <a:cubicBezTo>
                    <a:pt x="69" y="5"/>
                    <a:pt x="73" y="7"/>
                    <a:pt x="77" y="10"/>
                  </a:cubicBezTo>
                  <a:cubicBezTo>
                    <a:pt x="80" y="14"/>
                    <a:pt x="82" y="18"/>
                    <a:pt x="84" y="23"/>
                  </a:cubicBezTo>
                  <a:cubicBezTo>
                    <a:pt x="85" y="28"/>
                    <a:pt x="86" y="33"/>
                    <a:pt x="86" y="40"/>
                  </a:cubicBezTo>
                  <a:lnTo>
                    <a:pt x="86" y="111"/>
                  </a:lnTo>
                  <a:close/>
                  <a:moveTo>
                    <a:pt x="67" y="63"/>
                  </a:moveTo>
                  <a:lnTo>
                    <a:pt x="67" y="63"/>
                  </a:lnTo>
                  <a:lnTo>
                    <a:pt x="50" y="63"/>
                  </a:lnTo>
                  <a:cubicBezTo>
                    <a:pt x="45" y="63"/>
                    <a:pt x="41" y="63"/>
                    <a:pt x="37" y="64"/>
                  </a:cubicBezTo>
                  <a:cubicBezTo>
                    <a:pt x="33" y="65"/>
                    <a:pt x="30" y="66"/>
                    <a:pt x="27" y="68"/>
                  </a:cubicBezTo>
                  <a:cubicBezTo>
                    <a:pt x="24" y="70"/>
                    <a:pt x="23" y="72"/>
                    <a:pt x="21" y="74"/>
                  </a:cubicBezTo>
                  <a:cubicBezTo>
                    <a:pt x="20" y="77"/>
                    <a:pt x="20" y="80"/>
                    <a:pt x="20" y="83"/>
                  </a:cubicBezTo>
                  <a:cubicBezTo>
                    <a:pt x="20" y="88"/>
                    <a:pt x="21" y="93"/>
                    <a:pt x="25" y="96"/>
                  </a:cubicBezTo>
                  <a:cubicBezTo>
                    <a:pt x="28" y="99"/>
                    <a:pt x="33" y="101"/>
                    <a:pt x="39" y="101"/>
                  </a:cubicBezTo>
                  <a:cubicBezTo>
                    <a:pt x="44" y="101"/>
                    <a:pt x="49" y="99"/>
                    <a:pt x="53" y="97"/>
                  </a:cubicBezTo>
                  <a:cubicBezTo>
                    <a:pt x="58" y="94"/>
                    <a:pt x="62" y="90"/>
                    <a:pt x="67" y="85"/>
                  </a:cubicBezTo>
                  <a:lnTo>
                    <a:pt x="67" y="6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3" name="Freeform 291">
              <a:extLst>
                <a:ext uri="{FF2B5EF4-FFF2-40B4-BE49-F238E27FC236}">
                  <a16:creationId xmlns:a16="http://schemas.microsoft.com/office/drawing/2014/main" id="{103B7FDA-86FD-41EC-8C19-F2AE591600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0" y="1308"/>
              <a:ext cx="13" cy="24"/>
            </a:xfrm>
            <a:custGeom>
              <a:avLst/>
              <a:gdLst>
                <a:gd name="T0" fmla="*/ 61 w 61"/>
                <a:gd name="T1" fmla="*/ 12 h 114"/>
                <a:gd name="T2" fmla="*/ 61 w 61"/>
                <a:gd name="T3" fmla="*/ 12 h 114"/>
                <a:gd name="T4" fmla="*/ 61 w 61"/>
                <a:gd name="T5" fmla="*/ 17 h 114"/>
                <a:gd name="T6" fmla="*/ 61 w 61"/>
                <a:gd name="T7" fmla="*/ 20 h 114"/>
                <a:gd name="T8" fmla="*/ 60 w 61"/>
                <a:gd name="T9" fmla="*/ 21 h 114"/>
                <a:gd name="T10" fmla="*/ 58 w 61"/>
                <a:gd name="T11" fmla="*/ 22 h 114"/>
                <a:gd name="T12" fmla="*/ 56 w 61"/>
                <a:gd name="T13" fmla="*/ 21 h 114"/>
                <a:gd name="T14" fmla="*/ 53 w 61"/>
                <a:gd name="T15" fmla="*/ 20 h 114"/>
                <a:gd name="T16" fmla="*/ 49 w 61"/>
                <a:gd name="T17" fmla="*/ 19 h 114"/>
                <a:gd name="T18" fmla="*/ 45 w 61"/>
                <a:gd name="T19" fmla="*/ 19 h 114"/>
                <a:gd name="T20" fmla="*/ 39 w 61"/>
                <a:gd name="T21" fmla="*/ 20 h 114"/>
                <a:gd name="T22" fmla="*/ 33 w 61"/>
                <a:gd name="T23" fmla="*/ 24 h 114"/>
                <a:gd name="T24" fmla="*/ 27 w 61"/>
                <a:gd name="T25" fmla="*/ 31 h 114"/>
                <a:gd name="T26" fmla="*/ 19 w 61"/>
                <a:gd name="T27" fmla="*/ 42 h 114"/>
                <a:gd name="T28" fmla="*/ 19 w 61"/>
                <a:gd name="T29" fmla="*/ 111 h 114"/>
                <a:gd name="T30" fmla="*/ 19 w 61"/>
                <a:gd name="T31" fmla="*/ 112 h 114"/>
                <a:gd name="T32" fmla="*/ 17 w 61"/>
                <a:gd name="T33" fmla="*/ 113 h 114"/>
                <a:gd name="T34" fmla="*/ 14 w 61"/>
                <a:gd name="T35" fmla="*/ 114 h 114"/>
                <a:gd name="T36" fmla="*/ 9 w 61"/>
                <a:gd name="T37" fmla="*/ 114 h 114"/>
                <a:gd name="T38" fmla="*/ 5 w 61"/>
                <a:gd name="T39" fmla="*/ 114 h 114"/>
                <a:gd name="T40" fmla="*/ 2 w 61"/>
                <a:gd name="T41" fmla="*/ 113 h 114"/>
                <a:gd name="T42" fmla="*/ 0 w 61"/>
                <a:gd name="T43" fmla="*/ 112 h 114"/>
                <a:gd name="T44" fmla="*/ 0 w 61"/>
                <a:gd name="T45" fmla="*/ 111 h 114"/>
                <a:gd name="T46" fmla="*/ 0 w 61"/>
                <a:gd name="T47" fmla="*/ 6 h 114"/>
                <a:gd name="T48" fmla="*/ 0 w 61"/>
                <a:gd name="T49" fmla="*/ 4 h 114"/>
                <a:gd name="T50" fmla="*/ 2 w 61"/>
                <a:gd name="T51" fmla="*/ 3 h 114"/>
                <a:gd name="T52" fmla="*/ 4 w 61"/>
                <a:gd name="T53" fmla="*/ 2 h 114"/>
                <a:gd name="T54" fmla="*/ 9 w 61"/>
                <a:gd name="T55" fmla="*/ 2 h 114"/>
                <a:gd name="T56" fmla="*/ 13 w 61"/>
                <a:gd name="T57" fmla="*/ 2 h 114"/>
                <a:gd name="T58" fmla="*/ 15 w 61"/>
                <a:gd name="T59" fmla="*/ 3 h 114"/>
                <a:gd name="T60" fmla="*/ 17 w 61"/>
                <a:gd name="T61" fmla="*/ 4 h 114"/>
                <a:gd name="T62" fmla="*/ 17 w 61"/>
                <a:gd name="T63" fmla="*/ 6 h 114"/>
                <a:gd name="T64" fmla="*/ 17 w 61"/>
                <a:gd name="T65" fmla="*/ 21 h 114"/>
                <a:gd name="T66" fmla="*/ 25 w 61"/>
                <a:gd name="T67" fmla="*/ 11 h 114"/>
                <a:gd name="T68" fmla="*/ 33 w 61"/>
                <a:gd name="T69" fmla="*/ 4 h 114"/>
                <a:gd name="T70" fmla="*/ 39 w 61"/>
                <a:gd name="T71" fmla="*/ 1 h 114"/>
                <a:gd name="T72" fmla="*/ 46 w 61"/>
                <a:gd name="T73" fmla="*/ 0 h 114"/>
                <a:gd name="T74" fmla="*/ 49 w 61"/>
                <a:gd name="T75" fmla="*/ 0 h 114"/>
                <a:gd name="T76" fmla="*/ 53 w 61"/>
                <a:gd name="T77" fmla="*/ 1 h 114"/>
                <a:gd name="T78" fmla="*/ 57 w 61"/>
                <a:gd name="T79" fmla="*/ 2 h 114"/>
                <a:gd name="T80" fmla="*/ 60 w 61"/>
                <a:gd name="T81" fmla="*/ 3 h 114"/>
                <a:gd name="T82" fmla="*/ 61 w 61"/>
                <a:gd name="T83" fmla="*/ 4 h 114"/>
                <a:gd name="T84" fmla="*/ 61 w 61"/>
                <a:gd name="T85" fmla="*/ 6 h 114"/>
                <a:gd name="T86" fmla="*/ 61 w 61"/>
                <a:gd name="T87" fmla="*/ 8 h 114"/>
                <a:gd name="T88" fmla="*/ 61 w 61"/>
                <a:gd name="T89" fmla="*/ 12 h 114"/>
                <a:gd name="T90" fmla="*/ 61 w 61"/>
                <a:gd name="T91" fmla="*/ 1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1" h="114">
                  <a:moveTo>
                    <a:pt x="61" y="12"/>
                  </a:moveTo>
                  <a:lnTo>
                    <a:pt x="61" y="12"/>
                  </a:lnTo>
                  <a:cubicBezTo>
                    <a:pt x="61" y="14"/>
                    <a:pt x="61" y="16"/>
                    <a:pt x="61" y="17"/>
                  </a:cubicBezTo>
                  <a:cubicBezTo>
                    <a:pt x="61" y="18"/>
                    <a:pt x="61" y="19"/>
                    <a:pt x="61" y="20"/>
                  </a:cubicBezTo>
                  <a:cubicBezTo>
                    <a:pt x="60" y="20"/>
                    <a:pt x="60" y="21"/>
                    <a:pt x="60" y="21"/>
                  </a:cubicBezTo>
                  <a:cubicBezTo>
                    <a:pt x="59" y="21"/>
                    <a:pt x="59" y="22"/>
                    <a:pt x="58" y="22"/>
                  </a:cubicBezTo>
                  <a:cubicBezTo>
                    <a:pt x="58" y="22"/>
                    <a:pt x="57" y="21"/>
                    <a:pt x="56" y="21"/>
                  </a:cubicBezTo>
                  <a:cubicBezTo>
                    <a:pt x="55" y="21"/>
                    <a:pt x="54" y="20"/>
                    <a:pt x="53" y="20"/>
                  </a:cubicBezTo>
                  <a:cubicBezTo>
                    <a:pt x="52" y="20"/>
                    <a:pt x="51" y="19"/>
                    <a:pt x="49" y="19"/>
                  </a:cubicBezTo>
                  <a:cubicBezTo>
                    <a:pt x="48" y="19"/>
                    <a:pt x="46" y="19"/>
                    <a:pt x="45" y="19"/>
                  </a:cubicBezTo>
                  <a:cubicBezTo>
                    <a:pt x="43" y="19"/>
                    <a:pt x="41" y="19"/>
                    <a:pt x="39" y="20"/>
                  </a:cubicBezTo>
                  <a:cubicBezTo>
                    <a:pt x="37" y="20"/>
                    <a:pt x="35" y="22"/>
                    <a:pt x="33" y="24"/>
                  </a:cubicBezTo>
                  <a:cubicBezTo>
                    <a:pt x="31" y="25"/>
                    <a:pt x="29" y="28"/>
                    <a:pt x="27" y="31"/>
                  </a:cubicBezTo>
                  <a:cubicBezTo>
                    <a:pt x="24" y="34"/>
                    <a:pt x="22" y="37"/>
                    <a:pt x="19" y="42"/>
                  </a:cubicBezTo>
                  <a:lnTo>
                    <a:pt x="19" y="111"/>
                  </a:lnTo>
                  <a:cubicBezTo>
                    <a:pt x="19" y="111"/>
                    <a:pt x="19" y="112"/>
                    <a:pt x="19" y="112"/>
                  </a:cubicBezTo>
                  <a:cubicBezTo>
                    <a:pt x="18" y="113"/>
                    <a:pt x="18" y="113"/>
                    <a:pt x="17" y="113"/>
                  </a:cubicBezTo>
                  <a:cubicBezTo>
                    <a:pt x="16" y="114"/>
                    <a:pt x="15" y="114"/>
                    <a:pt x="14" y="114"/>
                  </a:cubicBezTo>
                  <a:cubicBezTo>
                    <a:pt x="13" y="114"/>
                    <a:pt x="11" y="114"/>
                    <a:pt x="9" y="114"/>
                  </a:cubicBezTo>
                  <a:cubicBezTo>
                    <a:pt x="8" y="114"/>
                    <a:pt x="6" y="114"/>
                    <a:pt x="5" y="114"/>
                  </a:cubicBezTo>
                  <a:cubicBezTo>
                    <a:pt x="4" y="114"/>
                    <a:pt x="3" y="114"/>
                    <a:pt x="2" y="113"/>
                  </a:cubicBezTo>
                  <a:cubicBezTo>
                    <a:pt x="1" y="113"/>
                    <a:pt x="1" y="113"/>
                    <a:pt x="0" y="112"/>
                  </a:cubicBezTo>
                  <a:cubicBezTo>
                    <a:pt x="0" y="112"/>
                    <a:pt x="0" y="111"/>
                    <a:pt x="0" y="111"/>
                  </a:cubicBezTo>
                  <a:lnTo>
                    <a:pt x="0" y="6"/>
                  </a:lnTo>
                  <a:cubicBezTo>
                    <a:pt x="0" y="5"/>
                    <a:pt x="0" y="4"/>
                    <a:pt x="0" y="4"/>
                  </a:cubicBezTo>
                  <a:cubicBezTo>
                    <a:pt x="0" y="4"/>
                    <a:pt x="1" y="3"/>
                    <a:pt x="2" y="3"/>
                  </a:cubicBezTo>
                  <a:cubicBezTo>
                    <a:pt x="2" y="2"/>
                    <a:pt x="3" y="2"/>
                    <a:pt x="4" y="2"/>
                  </a:cubicBezTo>
                  <a:cubicBezTo>
                    <a:pt x="5" y="2"/>
                    <a:pt x="7" y="2"/>
                    <a:pt x="9" y="2"/>
                  </a:cubicBezTo>
                  <a:cubicBezTo>
                    <a:pt x="10" y="2"/>
                    <a:pt x="12" y="2"/>
                    <a:pt x="13" y="2"/>
                  </a:cubicBezTo>
                  <a:cubicBezTo>
                    <a:pt x="14" y="2"/>
                    <a:pt x="15" y="2"/>
                    <a:pt x="15" y="3"/>
                  </a:cubicBezTo>
                  <a:cubicBezTo>
                    <a:pt x="16" y="3"/>
                    <a:pt x="17" y="4"/>
                    <a:pt x="17" y="4"/>
                  </a:cubicBezTo>
                  <a:cubicBezTo>
                    <a:pt x="17" y="4"/>
                    <a:pt x="17" y="5"/>
                    <a:pt x="17" y="6"/>
                  </a:cubicBezTo>
                  <a:lnTo>
                    <a:pt x="17" y="21"/>
                  </a:lnTo>
                  <a:cubicBezTo>
                    <a:pt x="20" y="17"/>
                    <a:pt x="23" y="13"/>
                    <a:pt x="25" y="11"/>
                  </a:cubicBezTo>
                  <a:cubicBezTo>
                    <a:pt x="28" y="8"/>
                    <a:pt x="30" y="6"/>
                    <a:pt x="33" y="4"/>
                  </a:cubicBezTo>
                  <a:cubicBezTo>
                    <a:pt x="35" y="3"/>
                    <a:pt x="37" y="2"/>
                    <a:pt x="39" y="1"/>
                  </a:cubicBezTo>
                  <a:cubicBezTo>
                    <a:pt x="41" y="1"/>
                    <a:pt x="44" y="0"/>
                    <a:pt x="46" y="0"/>
                  </a:cubicBezTo>
                  <a:cubicBezTo>
                    <a:pt x="47" y="0"/>
                    <a:pt x="48" y="0"/>
                    <a:pt x="49" y="0"/>
                  </a:cubicBezTo>
                  <a:cubicBezTo>
                    <a:pt x="51" y="1"/>
                    <a:pt x="52" y="1"/>
                    <a:pt x="53" y="1"/>
                  </a:cubicBezTo>
                  <a:cubicBezTo>
                    <a:pt x="55" y="1"/>
                    <a:pt x="56" y="2"/>
                    <a:pt x="57" y="2"/>
                  </a:cubicBezTo>
                  <a:cubicBezTo>
                    <a:pt x="58" y="3"/>
                    <a:pt x="59" y="3"/>
                    <a:pt x="60" y="3"/>
                  </a:cubicBezTo>
                  <a:cubicBezTo>
                    <a:pt x="60" y="4"/>
                    <a:pt x="60" y="4"/>
                    <a:pt x="61" y="4"/>
                  </a:cubicBezTo>
                  <a:cubicBezTo>
                    <a:pt x="61" y="5"/>
                    <a:pt x="61" y="5"/>
                    <a:pt x="61" y="6"/>
                  </a:cubicBezTo>
                  <a:cubicBezTo>
                    <a:pt x="61" y="6"/>
                    <a:pt x="61" y="7"/>
                    <a:pt x="61" y="8"/>
                  </a:cubicBezTo>
                  <a:cubicBezTo>
                    <a:pt x="61" y="9"/>
                    <a:pt x="61" y="11"/>
                    <a:pt x="61" y="12"/>
                  </a:cubicBezTo>
                  <a:lnTo>
                    <a:pt x="61" y="1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4" name="Freeform 292">
              <a:extLst>
                <a:ext uri="{FF2B5EF4-FFF2-40B4-BE49-F238E27FC236}">
                  <a16:creationId xmlns:a16="http://schemas.microsoft.com/office/drawing/2014/main" id="{1DA5A1CF-0487-4DBC-A0F0-AFC4C0AE4F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75" y="1308"/>
              <a:ext cx="22" cy="24"/>
            </a:xfrm>
            <a:custGeom>
              <a:avLst/>
              <a:gdLst>
                <a:gd name="T0" fmla="*/ 105 w 105"/>
                <a:gd name="T1" fmla="*/ 57 h 116"/>
                <a:gd name="T2" fmla="*/ 105 w 105"/>
                <a:gd name="T3" fmla="*/ 57 h 116"/>
                <a:gd name="T4" fmla="*/ 102 w 105"/>
                <a:gd name="T5" fmla="*/ 81 h 116"/>
                <a:gd name="T6" fmla="*/ 91 w 105"/>
                <a:gd name="T7" fmla="*/ 99 h 116"/>
                <a:gd name="T8" fmla="*/ 75 w 105"/>
                <a:gd name="T9" fmla="*/ 111 h 116"/>
                <a:gd name="T10" fmla="*/ 51 w 105"/>
                <a:gd name="T11" fmla="*/ 116 h 116"/>
                <a:gd name="T12" fmla="*/ 29 w 105"/>
                <a:gd name="T13" fmla="*/ 112 h 116"/>
                <a:gd name="T14" fmla="*/ 13 w 105"/>
                <a:gd name="T15" fmla="*/ 101 h 116"/>
                <a:gd name="T16" fmla="*/ 3 w 105"/>
                <a:gd name="T17" fmla="*/ 83 h 116"/>
                <a:gd name="T18" fmla="*/ 0 w 105"/>
                <a:gd name="T19" fmla="*/ 59 h 116"/>
                <a:gd name="T20" fmla="*/ 3 w 105"/>
                <a:gd name="T21" fmla="*/ 35 h 116"/>
                <a:gd name="T22" fmla="*/ 13 w 105"/>
                <a:gd name="T23" fmla="*/ 17 h 116"/>
                <a:gd name="T24" fmla="*/ 30 w 105"/>
                <a:gd name="T25" fmla="*/ 5 h 116"/>
                <a:gd name="T26" fmla="*/ 54 w 105"/>
                <a:gd name="T27" fmla="*/ 0 h 116"/>
                <a:gd name="T28" fmla="*/ 76 w 105"/>
                <a:gd name="T29" fmla="*/ 4 h 116"/>
                <a:gd name="T30" fmla="*/ 92 w 105"/>
                <a:gd name="T31" fmla="*/ 15 h 116"/>
                <a:gd name="T32" fmla="*/ 102 w 105"/>
                <a:gd name="T33" fmla="*/ 33 h 116"/>
                <a:gd name="T34" fmla="*/ 105 w 105"/>
                <a:gd name="T35" fmla="*/ 57 h 116"/>
                <a:gd name="T36" fmla="*/ 105 w 105"/>
                <a:gd name="T37" fmla="*/ 57 h 116"/>
                <a:gd name="T38" fmla="*/ 85 w 105"/>
                <a:gd name="T39" fmla="*/ 58 h 116"/>
                <a:gd name="T40" fmla="*/ 85 w 105"/>
                <a:gd name="T41" fmla="*/ 58 h 116"/>
                <a:gd name="T42" fmla="*/ 83 w 105"/>
                <a:gd name="T43" fmla="*/ 42 h 116"/>
                <a:gd name="T44" fmla="*/ 78 w 105"/>
                <a:gd name="T45" fmla="*/ 29 h 116"/>
                <a:gd name="T46" fmla="*/ 68 w 105"/>
                <a:gd name="T47" fmla="*/ 20 h 116"/>
                <a:gd name="T48" fmla="*/ 53 w 105"/>
                <a:gd name="T49" fmla="*/ 16 h 116"/>
                <a:gd name="T50" fmla="*/ 38 w 105"/>
                <a:gd name="T51" fmla="*/ 19 h 116"/>
                <a:gd name="T52" fmla="*/ 28 w 105"/>
                <a:gd name="T53" fmla="*/ 28 h 116"/>
                <a:gd name="T54" fmla="*/ 22 w 105"/>
                <a:gd name="T55" fmla="*/ 41 h 116"/>
                <a:gd name="T56" fmla="*/ 20 w 105"/>
                <a:gd name="T57" fmla="*/ 58 h 116"/>
                <a:gd name="T58" fmla="*/ 22 w 105"/>
                <a:gd name="T59" fmla="*/ 74 h 116"/>
                <a:gd name="T60" fmla="*/ 27 w 105"/>
                <a:gd name="T61" fmla="*/ 87 h 116"/>
                <a:gd name="T62" fmla="*/ 37 w 105"/>
                <a:gd name="T63" fmla="*/ 96 h 116"/>
                <a:gd name="T64" fmla="*/ 52 w 105"/>
                <a:gd name="T65" fmla="*/ 100 h 116"/>
                <a:gd name="T66" fmla="*/ 67 w 105"/>
                <a:gd name="T67" fmla="*/ 96 h 116"/>
                <a:gd name="T68" fmla="*/ 77 w 105"/>
                <a:gd name="T69" fmla="*/ 88 h 116"/>
                <a:gd name="T70" fmla="*/ 83 w 105"/>
                <a:gd name="T71" fmla="*/ 75 h 116"/>
                <a:gd name="T72" fmla="*/ 85 w 105"/>
                <a:gd name="T73" fmla="*/ 58 h 116"/>
                <a:gd name="T74" fmla="*/ 85 w 105"/>
                <a:gd name="T75" fmla="*/ 5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5" h="116">
                  <a:moveTo>
                    <a:pt x="105" y="57"/>
                  </a:moveTo>
                  <a:lnTo>
                    <a:pt x="105" y="57"/>
                  </a:lnTo>
                  <a:cubicBezTo>
                    <a:pt x="105" y="65"/>
                    <a:pt x="104" y="73"/>
                    <a:pt x="102" y="81"/>
                  </a:cubicBezTo>
                  <a:cubicBezTo>
                    <a:pt x="99" y="88"/>
                    <a:pt x="96" y="94"/>
                    <a:pt x="91" y="99"/>
                  </a:cubicBezTo>
                  <a:cubicBezTo>
                    <a:pt x="87" y="104"/>
                    <a:pt x="81" y="108"/>
                    <a:pt x="75" y="111"/>
                  </a:cubicBezTo>
                  <a:cubicBezTo>
                    <a:pt x="68" y="114"/>
                    <a:pt x="60" y="116"/>
                    <a:pt x="51" y="116"/>
                  </a:cubicBezTo>
                  <a:cubicBezTo>
                    <a:pt x="43" y="116"/>
                    <a:pt x="35" y="114"/>
                    <a:pt x="29" y="112"/>
                  </a:cubicBezTo>
                  <a:cubicBezTo>
                    <a:pt x="22" y="109"/>
                    <a:pt x="17" y="106"/>
                    <a:pt x="13" y="101"/>
                  </a:cubicBezTo>
                  <a:cubicBezTo>
                    <a:pt x="8" y="96"/>
                    <a:pt x="5" y="90"/>
                    <a:pt x="3" y="83"/>
                  </a:cubicBezTo>
                  <a:cubicBezTo>
                    <a:pt x="1" y="76"/>
                    <a:pt x="0" y="68"/>
                    <a:pt x="0" y="59"/>
                  </a:cubicBezTo>
                  <a:cubicBezTo>
                    <a:pt x="0" y="50"/>
                    <a:pt x="1" y="43"/>
                    <a:pt x="3" y="35"/>
                  </a:cubicBezTo>
                  <a:cubicBezTo>
                    <a:pt x="5" y="28"/>
                    <a:pt x="9" y="22"/>
                    <a:pt x="13" y="17"/>
                  </a:cubicBezTo>
                  <a:cubicBezTo>
                    <a:pt x="18" y="12"/>
                    <a:pt x="23" y="8"/>
                    <a:pt x="30" y="5"/>
                  </a:cubicBezTo>
                  <a:cubicBezTo>
                    <a:pt x="37" y="2"/>
                    <a:pt x="45" y="0"/>
                    <a:pt x="54" y="0"/>
                  </a:cubicBezTo>
                  <a:cubicBezTo>
                    <a:pt x="62" y="0"/>
                    <a:pt x="70" y="2"/>
                    <a:pt x="76" y="4"/>
                  </a:cubicBezTo>
                  <a:cubicBezTo>
                    <a:pt x="83" y="7"/>
                    <a:pt x="88" y="10"/>
                    <a:pt x="92" y="15"/>
                  </a:cubicBezTo>
                  <a:cubicBezTo>
                    <a:pt x="96" y="20"/>
                    <a:pt x="100" y="26"/>
                    <a:pt x="102" y="33"/>
                  </a:cubicBezTo>
                  <a:cubicBezTo>
                    <a:pt x="104" y="40"/>
                    <a:pt x="105" y="48"/>
                    <a:pt x="105" y="57"/>
                  </a:cubicBezTo>
                  <a:lnTo>
                    <a:pt x="105" y="57"/>
                  </a:lnTo>
                  <a:close/>
                  <a:moveTo>
                    <a:pt x="85" y="58"/>
                  </a:moveTo>
                  <a:lnTo>
                    <a:pt x="85" y="58"/>
                  </a:lnTo>
                  <a:cubicBezTo>
                    <a:pt x="85" y="53"/>
                    <a:pt x="84" y="47"/>
                    <a:pt x="83" y="42"/>
                  </a:cubicBezTo>
                  <a:cubicBezTo>
                    <a:pt x="82" y="37"/>
                    <a:pt x="80" y="33"/>
                    <a:pt x="78" y="29"/>
                  </a:cubicBezTo>
                  <a:cubicBezTo>
                    <a:pt x="75" y="25"/>
                    <a:pt x="72" y="22"/>
                    <a:pt x="68" y="20"/>
                  </a:cubicBezTo>
                  <a:cubicBezTo>
                    <a:pt x="64" y="18"/>
                    <a:pt x="59" y="16"/>
                    <a:pt x="53" y="16"/>
                  </a:cubicBezTo>
                  <a:cubicBezTo>
                    <a:pt x="47" y="16"/>
                    <a:pt x="42" y="17"/>
                    <a:pt x="38" y="19"/>
                  </a:cubicBezTo>
                  <a:cubicBezTo>
                    <a:pt x="34" y="21"/>
                    <a:pt x="31" y="24"/>
                    <a:pt x="28" y="28"/>
                  </a:cubicBezTo>
                  <a:cubicBezTo>
                    <a:pt x="25" y="32"/>
                    <a:pt x="23" y="36"/>
                    <a:pt x="22" y="41"/>
                  </a:cubicBezTo>
                  <a:cubicBezTo>
                    <a:pt x="21" y="46"/>
                    <a:pt x="20" y="52"/>
                    <a:pt x="20" y="58"/>
                  </a:cubicBezTo>
                  <a:cubicBezTo>
                    <a:pt x="20" y="63"/>
                    <a:pt x="21" y="69"/>
                    <a:pt x="22" y="74"/>
                  </a:cubicBezTo>
                  <a:cubicBezTo>
                    <a:pt x="23" y="79"/>
                    <a:pt x="25" y="83"/>
                    <a:pt x="27" y="87"/>
                  </a:cubicBezTo>
                  <a:cubicBezTo>
                    <a:pt x="29" y="91"/>
                    <a:pt x="33" y="94"/>
                    <a:pt x="37" y="96"/>
                  </a:cubicBezTo>
                  <a:cubicBezTo>
                    <a:pt x="41" y="98"/>
                    <a:pt x="46" y="100"/>
                    <a:pt x="52" y="100"/>
                  </a:cubicBezTo>
                  <a:cubicBezTo>
                    <a:pt x="58" y="100"/>
                    <a:pt x="63" y="99"/>
                    <a:pt x="67" y="96"/>
                  </a:cubicBezTo>
                  <a:cubicBezTo>
                    <a:pt x="71" y="94"/>
                    <a:pt x="74" y="92"/>
                    <a:pt x="77" y="88"/>
                  </a:cubicBezTo>
                  <a:cubicBezTo>
                    <a:pt x="80" y="84"/>
                    <a:pt x="82" y="80"/>
                    <a:pt x="83" y="75"/>
                  </a:cubicBezTo>
                  <a:cubicBezTo>
                    <a:pt x="84" y="70"/>
                    <a:pt x="85" y="64"/>
                    <a:pt x="85" y="58"/>
                  </a:cubicBezTo>
                  <a:lnTo>
                    <a:pt x="85" y="5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5" name="Freeform 293">
              <a:extLst>
                <a:ext uri="{FF2B5EF4-FFF2-40B4-BE49-F238E27FC236}">
                  <a16:creationId xmlns:a16="http://schemas.microsoft.com/office/drawing/2014/main" id="{17111995-3E93-4CEE-BE5B-1604880DC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1" y="1309"/>
              <a:ext cx="33" cy="23"/>
            </a:xfrm>
            <a:custGeom>
              <a:avLst/>
              <a:gdLst>
                <a:gd name="T0" fmla="*/ 159 w 159"/>
                <a:gd name="T1" fmla="*/ 3 h 112"/>
                <a:gd name="T2" fmla="*/ 159 w 159"/>
                <a:gd name="T3" fmla="*/ 3 h 112"/>
                <a:gd name="T4" fmla="*/ 159 w 159"/>
                <a:gd name="T5" fmla="*/ 5 h 112"/>
                <a:gd name="T6" fmla="*/ 158 w 159"/>
                <a:gd name="T7" fmla="*/ 8 h 112"/>
                <a:gd name="T8" fmla="*/ 127 w 159"/>
                <a:gd name="T9" fmla="*/ 108 h 112"/>
                <a:gd name="T10" fmla="*/ 126 w 159"/>
                <a:gd name="T11" fmla="*/ 110 h 112"/>
                <a:gd name="T12" fmla="*/ 124 w 159"/>
                <a:gd name="T13" fmla="*/ 111 h 112"/>
                <a:gd name="T14" fmla="*/ 120 w 159"/>
                <a:gd name="T15" fmla="*/ 112 h 112"/>
                <a:gd name="T16" fmla="*/ 114 w 159"/>
                <a:gd name="T17" fmla="*/ 112 h 112"/>
                <a:gd name="T18" fmla="*/ 108 w 159"/>
                <a:gd name="T19" fmla="*/ 112 h 112"/>
                <a:gd name="T20" fmla="*/ 104 w 159"/>
                <a:gd name="T21" fmla="*/ 111 h 112"/>
                <a:gd name="T22" fmla="*/ 102 w 159"/>
                <a:gd name="T23" fmla="*/ 110 h 112"/>
                <a:gd name="T24" fmla="*/ 101 w 159"/>
                <a:gd name="T25" fmla="*/ 108 h 112"/>
                <a:gd name="T26" fmla="*/ 79 w 159"/>
                <a:gd name="T27" fmla="*/ 32 h 112"/>
                <a:gd name="T28" fmla="*/ 79 w 159"/>
                <a:gd name="T29" fmla="*/ 31 h 112"/>
                <a:gd name="T30" fmla="*/ 79 w 159"/>
                <a:gd name="T31" fmla="*/ 32 h 112"/>
                <a:gd name="T32" fmla="*/ 58 w 159"/>
                <a:gd name="T33" fmla="*/ 108 h 112"/>
                <a:gd name="T34" fmla="*/ 57 w 159"/>
                <a:gd name="T35" fmla="*/ 110 h 112"/>
                <a:gd name="T36" fmla="*/ 55 w 159"/>
                <a:gd name="T37" fmla="*/ 111 h 112"/>
                <a:gd name="T38" fmla="*/ 51 w 159"/>
                <a:gd name="T39" fmla="*/ 112 h 112"/>
                <a:gd name="T40" fmla="*/ 45 w 159"/>
                <a:gd name="T41" fmla="*/ 112 h 112"/>
                <a:gd name="T42" fmla="*/ 39 w 159"/>
                <a:gd name="T43" fmla="*/ 112 h 112"/>
                <a:gd name="T44" fmla="*/ 35 w 159"/>
                <a:gd name="T45" fmla="*/ 111 h 112"/>
                <a:gd name="T46" fmla="*/ 33 w 159"/>
                <a:gd name="T47" fmla="*/ 110 h 112"/>
                <a:gd name="T48" fmla="*/ 32 w 159"/>
                <a:gd name="T49" fmla="*/ 108 h 112"/>
                <a:gd name="T50" fmla="*/ 1 w 159"/>
                <a:gd name="T51" fmla="*/ 8 h 112"/>
                <a:gd name="T52" fmla="*/ 1 w 159"/>
                <a:gd name="T53" fmla="*/ 5 h 112"/>
                <a:gd name="T54" fmla="*/ 0 w 159"/>
                <a:gd name="T55" fmla="*/ 3 h 112"/>
                <a:gd name="T56" fmla="*/ 1 w 159"/>
                <a:gd name="T57" fmla="*/ 2 h 112"/>
                <a:gd name="T58" fmla="*/ 2 w 159"/>
                <a:gd name="T59" fmla="*/ 1 h 112"/>
                <a:gd name="T60" fmla="*/ 5 w 159"/>
                <a:gd name="T61" fmla="*/ 0 h 112"/>
                <a:gd name="T62" fmla="*/ 10 w 159"/>
                <a:gd name="T63" fmla="*/ 0 h 112"/>
                <a:gd name="T64" fmla="*/ 15 w 159"/>
                <a:gd name="T65" fmla="*/ 0 h 112"/>
                <a:gd name="T66" fmla="*/ 18 w 159"/>
                <a:gd name="T67" fmla="*/ 1 h 112"/>
                <a:gd name="T68" fmla="*/ 20 w 159"/>
                <a:gd name="T69" fmla="*/ 2 h 112"/>
                <a:gd name="T70" fmla="*/ 21 w 159"/>
                <a:gd name="T71" fmla="*/ 4 h 112"/>
                <a:gd name="T72" fmla="*/ 46 w 159"/>
                <a:gd name="T73" fmla="*/ 90 h 112"/>
                <a:gd name="T74" fmla="*/ 46 w 159"/>
                <a:gd name="T75" fmla="*/ 91 h 112"/>
                <a:gd name="T76" fmla="*/ 46 w 159"/>
                <a:gd name="T77" fmla="*/ 90 h 112"/>
                <a:gd name="T78" fmla="*/ 70 w 159"/>
                <a:gd name="T79" fmla="*/ 4 h 112"/>
                <a:gd name="T80" fmla="*/ 70 w 159"/>
                <a:gd name="T81" fmla="*/ 2 h 112"/>
                <a:gd name="T82" fmla="*/ 72 w 159"/>
                <a:gd name="T83" fmla="*/ 1 h 112"/>
                <a:gd name="T84" fmla="*/ 75 w 159"/>
                <a:gd name="T85" fmla="*/ 0 h 112"/>
                <a:gd name="T86" fmla="*/ 80 w 159"/>
                <a:gd name="T87" fmla="*/ 0 h 112"/>
                <a:gd name="T88" fmla="*/ 84 w 159"/>
                <a:gd name="T89" fmla="*/ 0 h 112"/>
                <a:gd name="T90" fmla="*/ 87 w 159"/>
                <a:gd name="T91" fmla="*/ 1 h 112"/>
                <a:gd name="T92" fmla="*/ 89 w 159"/>
                <a:gd name="T93" fmla="*/ 2 h 112"/>
                <a:gd name="T94" fmla="*/ 89 w 159"/>
                <a:gd name="T95" fmla="*/ 3 h 112"/>
                <a:gd name="T96" fmla="*/ 114 w 159"/>
                <a:gd name="T97" fmla="*/ 90 h 112"/>
                <a:gd name="T98" fmla="*/ 115 w 159"/>
                <a:gd name="T99" fmla="*/ 91 h 112"/>
                <a:gd name="T100" fmla="*/ 115 w 159"/>
                <a:gd name="T101" fmla="*/ 90 h 112"/>
                <a:gd name="T102" fmla="*/ 140 w 159"/>
                <a:gd name="T103" fmla="*/ 4 h 112"/>
                <a:gd name="T104" fmla="*/ 140 w 159"/>
                <a:gd name="T105" fmla="*/ 2 h 112"/>
                <a:gd name="T106" fmla="*/ 142 w 159"/>
                <a:gd name="T107" fmla="*/ 1 h 112"/>
                <a:gd name="T108" fmla="*/ 145 w 159"/>
                <a:gd name="T109" fmla="*/ 0 h 112"/>
                <a:gd name="T110" fmla="*/ 150 w 159"/>
                <a:gd name="T111" fmla="*/ 0 h 112"/>
                <a:gd name="T112" fmla="*/ 154 w 159"/>
                <a:gd name="T113" fmla="*/ 0 h 112"/>
                <a:gd name="T114" fmla="*/ 157 w 159"/>
                <a:gd name="T115" fmla="*/ 1 h 112"/>
                <a:gd name="T116" fmla="*/ 159 w 159"/>
                <a:gd name="T117" fmla="*/ 2 h 112"/>
                <a:gd name="T118" fmla="*/ 159 w 159"/>
                <a:gd name="T119" fmla="*/ 3 h 112"/>
                <a:gd name="T120" fmla="*/ 159 w 159"/>
                <a:gd name="T121" fmla="*/ 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9" h="112">
                  <a:moveTo>
                    <a:pt x="159" y="3"/>
                  </a:moveTo>
                  <a:lnTo>
                    <a:pt x="159" y="3"/>
                  </a:lnTo>
                  <a:cubicBezTo>
                    <a:pt x="159" y="4"/>
                    <a:pt x="159" y="5"/>
                    <a:pt x="159" y="5"/>
                  </a:cubicBezTo>
                  <a:cubicBezTo>
                    <a:pt x="159" y="6"/>
                    <a:pt x="158" y="7"/>
                    <a:pt x="158" y="8"/>
                  </a:cubicBezTo>
                  <a:lnTo>
                    <a:pt x="127" y="108"/>
                  </a:lnTo>
                  <a:cubicBezTo>
                    <a:pt x="127" y="109"/>
                    <a:pt x="126" y="110"/>
                    <a:pt x="126" y="110"/>
                  </a:cubicBezTo>
                  <a:cubicBezTo>
                    <a:pt x="125" y="111"/>
                    <a:pt x="125" y="111"/>
                    <a:pt x="124" y="111"/>
                  </a:cubicBezTo>
                  <a:cubicBezTo>
                    <a:pt x="123" y="112"/>
                    <a:pt x="122" y="112"/>
                    <a:pt x="120" y="112"/>
                  </a:cubicBezTo>
                  <a:cubicBezTo>
                    <a:pt x="119" y="112"/>
                    <a:pt x="117" y="112"/>
                    <a:pt x="114" y="112"/>
                  </a:cubicBezTo>
                  <a:cubicBezTo>
                    <a:pt x="112" y="112"/>
                    <a:pt x="110" y="112"/>
                    <a:pt x="108" y="112"/>
                  </a:cubicBezTo>
                  <a:cubicBezTo>
                    <a:pt x="107" y="112"/>
                    <a:pt x="105" y="112"/>
                    <a:pt x="104" y="111"/>
                  </a:cubicBezTo>
                  <a:cubicBezTo>
                    <a:pt x="103" y="111"/>
                    <a:pt x="103" y="111"/>
                    <a:pt x="102" y="110"/>
                  </a:cubicBezTo>
                  <a:cubicBezTo>
                    <a:pt x="102" y="109"/>
                    <a:pt x="101" y="109"/>
                    <a:pt x="101" y="108"/>
                  </a:cubicBezTo>
                  <a:lnTo>
                    <a:pt x="79" y="32"/>
                  </a:lnTo>
                  <a:lnTo>
                    <a:pt x="79" y="31"/>
                  </a:lnTo>
                  <a:lnTo>
                    <a:pt x="79" y="32"/>
                  </a:lnTo>
                  <a:lnTo>
                    <a:pt x="58" y="108"/>
                  </a:lnTo>
                  <a:cubicBezTo>
                    <a:pt x="58" y="109"/>
                    <a:pt x="58" y="110"/>
                    <a:pt x="57" y="110"/>
                  </a:cubicBezTo>
                  <a:cubicBezTo>
                    <a:pt x="57" y="111"/>
                    <a:pt x="56" y="111"/>
                    <a:pt x="55" y="111"/>
                  </a:cubicBezTo>
                  <a:cubicBezTo>
                    <a:pt x="54" y="112"/>
                    <a:pt x="52" y="112"/>
                    <a:pt x="51" y="112"/>
                  </a:cubicBezTo>
                  <a:cubicBezTo>
                    <a:pt x="49" y="112"/>
                    <a:pt x="47" y="112"/>
                    <a:pt x="45" y="112"/>
                  </a:cubicBezTo>
                  <a:cubicBezTo>
                    <a:pt x="43" y="112"/>
                    <a:pt x="41" y="112"/>
                    <a:pt x="39" y="112"/>
                  </a:cubicBezTo>
                  <a:cubicBezTo>
                    <a:pt x="38" y="112"/>
                    <a:pt x="36" y="112"/>
                    <a:pt x="35" y="111"/>
                  </a:cubicBezTo>
                  <a:cubicBezTo>
                    <a:pt x="34" y="111"/>
                    <a:pt x="34" y="111"/>
                    <a:pt x="33" y="110"/>
                  </a:cubicBezTo>
                  <a:cubicBezTo>
                    <a:pt x="33" y="109"/>
                    <a:pt x="32" y="109"/>
                    <a:pt x="32" y="108"/>
                  </a:cubicBezTo>
                  <a:lnTo>
                    <a:pt x="1" y="8"/>
                  </a:lnTo>
                  <a:cubicBezTo>
                    <a:pt x="1" y="7"/>
                    <a:pt x="1" y="6"/>
                    <a:pt x="1" y="5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3"/>
                    <a:pt x="1" y="2"/>
                    <a:pt x="1" y="2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7" y="0"/>
                    <a:pt x="8" y="0"/>
                    <a:pt x="10" y="0"/>
                  </a:cubicBezTo>
                  <a:cubicBezTo>
                    <a:pt x="12" y="0"/>
                    <a:pt x="14" y="0"/>
                    <a:pt x="15" y="0"/>
                  </a:cubicBezTo>
                  <a:cubicBezTo>
                    <a:pt x="17" y="0"/>
                    <a:pt x="18" y="0"/>
                    <a:pt x="18" y="1"/>
                  </a:cubicBezTo>
                  <a:cubicBezTo>
                    <a:pt x="19" y="1"/>
                    <a:pt x="19" y="1"/>
                    <a:pt x="20" y="2"/>
                  </a:cubicBezTo>
                  <a:cubicBezTo>
                    <a:pt x="20" y="2"/>
                    <a:pt x="20" y="3"/>
                    <a:pt x="21" y="4"/>
                  </a:cubicBezTo>
                  <a:lnTo>
                    <a:pt x="46" y="90"/>
                  </a:lnTo>
                  <a:lnTo>
                    <a:pt x="46" y="91"/>
                  </a:lnTo>
                  <a:lnTo>
                    <a:pt x="46" y="90"/>
                  </a:lnTo>
                  <a:lnTo>
                    <a:pt x="70" y="4"/>
                  </a:lnTo>
                  <a:cubicBezTo>
                    <a:pt x="70" y="3"/>
                    <a:pt x="70" y="2"/>
                    <a:pt x="70" y="2"/>
                  </a:cubicBezTo>
                  <a:cubicBezTo>
                    <a:pt x="71" y="1"/>
                    <a:pt x="71" y="1"/>
                    <a:pt x="72" y="1"/>
                  </a:cubicBezTo>
                  <a:cubicBezTo>
                    <a:pt x="73" y="0"/>
                    <a:pt x="74" y="0"/>
                    <a:pt x="75" y="0"/>
                  </a:cubicBezTo>
                  <a:cubicBezTo>
                    <a:pt x="76" y="0"/>
                    <a:pt x="78" y="0"/>
                    <a:pt x="80" y="0"/>
                  </a:cubicBezTo>
                  <a:cubicBezTo>
                    <a:pt x="81" y="0"/>
                    <a:pt x="83" y="0"/>
                    <a:pt x="84" y="0"/>
                  </a:cubicBezTo>
                  <a:cubicBezTo>
                    <a:pt x="85" y="0"/>
                    <a:pt x="86" y="0"/>
                    <a:pt x="87" y="1"/>
                  </a:cubicBezTo>
                  <a:cubicBezTo>
                    <a:pt x="88" y="1"/>
                    <a:pt x="88" y="1"/>
                    <a:pt x="89" y="2"/>
                  </a:cubicBezTo>
                  <a:cubicBezTo>
                    <a:pt x="89" y="2"/>
                    <a:pt x="89" y="3"/>
                    <a:pt x="89" y="3"/>
                  </a:cubicBezTo>
                  <a:lnTo>
                    <a:pt x="114" y="90"/>
                  </a:lnTo>
                  <a:lnTo>
                    <a:pt x="115" y="91"/>
                  </a:lnTo>
                  <a:lnTo>
                    <a:pt x="115" y="90"/>
                  </a:lnTo>
                  <a:lnTo>
                    <a:pt x="140" y="4"/>
                  </a:lnTo>
                  <a:cubicBezTo>
                    <a:pt x="140" y="3"/>
                    <a:pt x="140" y="2"/>
                    <a:pt x="140" y="2"/>
                  </a:cubicBezTo>
                  <a:cubicBezTo>
                    <a:pt x="141" y="1"/>
                    <a:pt x="141" y="1"/>
                    <a:pt x="142" y="1"/>
                  </a:cubicBezTo>
                  <a:cubicBezTo>
                    <a:pt x="143" y="0"/>
                    <a:pt x="144" y="0"/>
                    <a:pt x="145" y="0"/>
                  </a:cubicBezTo>
                  <a:cubicBezTo>
                    <a:pt x="146" y="0"/>
                    <a:pt x="148" y="0"/>
                    <a:pt x="150" y="0"/>
                  </a:cubicBezTo>
                  <a:cubicBezTo>
                    <a:pt x="152" y="0"/>
                    <a:pt x="153" y="0"/>
                    <a:pt x="154" y="0"/>
                  </a:cubicBezTo>
                  <a:cubicBezTo>
                    <a:pt x="156" y="0"/>
                    <a:pt x="157" y="0"/>
                    <a:pt x="157" y="1"/>
                  </a:cubicBezTo>
                  <a:cubicBezTo>
                    <a:pt x="158" y="1"/>
                    <a:pt x="158" y="1"/>
                    <a:pt x="159" y="2"/>
                  </a:cubicBezTo>
                  <a:cubicBezTo>
                    <a:pt x="159" y="2"/>
                    <a:pt x="159" y="3"/>
                    <a:pt x="159" y="3"/>
                  </a:cubicBezTo>
                  <a:lnTo>
                    <a:pt x="159" y="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6" name="Freeform 294">
              <a:extLst>
                <a:ext uri="{FF2B5EF4-FFF2-40B4-BE49-F238E27FC236}">
                  <a16:creationId xmlns:a16="http://schemas.microsoft.com/office/drawing/2014/main" id="{84831D99-B637-428C-885F-28C5DFB84C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" y="1308"/>
              <a:ext cx="19" cy="24"/>
            </a:xfrm>
            <a:custGeom>
              <a:avLst/>
              <a:gdLst>
                <a:gd name="T0" fmla="*/ 90 w 90"/>
                <a:gd name="T1" fmla="*/ 111 h 114"/>
                <a:gd name="T2" fmla="*/ 90 w 90"/>
                <a:gd name="T3" fmla="*/ 111 h 114"/>
                <a:gd name="T4" fmla="*/ 90 w 90"/>
                <a:gd name="T5" fmla="*/ 112 h 114"/>
                <a:gd name="T6" fmla="*/ 88 w 90"/>
                <a:gd name="T7" fmla="*/ 113 h 114"/>
                <a:gd name="T8" fmla="*/ 85 w 90"/>
                <a:gd name="T9" fmla="*/ 114 h 114"/>
                <a:gd name="T10" fmla="*/ 81 w 90"/>
                <a:gd name="T11" fmla="*/ 114 h 114"/>
                <a:gd name="T12" fmla="*/ 76 w 90"/>
                <a:gd name="T13" fmla="*/ 114 h 114"/>
                <a:gd name="T14" fmla="*/ 73 w 90"/>
                <a:gd name="T15" fmla="*/ 113 h 114"/>
                <a:gd name="T16" fmla="*/ 71 w 90"/>
                <a:gd name="T17" fmla="*/ 112 h 114"/>
                <a:gd name="T18" fmla="*/ 71 w 90"/>
                <a:gd name="T19" fmla="*/ 111 h 114"/>
                <a:gd name="T20" fmla="*/ 71 w 90"/>
                <a:gd name="T21" fmla="*/ 49 h 114"/>
                <a:gd name="T22" fmla="*/ 69 w 90"/>
                <a:gd name="T23" fmla="*/ 35 h 114"/>
                <a:gd name="T24" fmla="*/ 65 w 90"/>
                <a:gd name="T25" fmla="*/ 25 h 114"/>
                <a:gd name="T26" fmla="*/ 58 w 90"/>
                <a:gd name="T27" fmla="*/ 19 h 114"/>
                <a:gd name="T28" fmla="*/ 49 w 90"/>
                <a:gd name="T29" fmla="*/ 17 h 114"/>
                <a:gd name="T30" fmla="*/ 34 w 90"/>
                <a:gd name="T31" fmla="*/ 22 h 114"/>
                <a:gd name="T32" fmla="*/ 19 w 90"/>
                <a:gd name="T33" fmla="*/ 37 h 114"/>
                <a:gd name="T34" fmla="*/ 19 w 90"/>
                <a:gd name="T35" fmla="*/ 111 h 114"/>
                <a:gd name="T36" fmla="*/ 18 w 90"/>
                <a:gd name="T37" fmla="*/ 112 h 114"/>
                <a:gd name="T38" fmla="*/ 17 w 90"/>
                <a:gd name="T39" fmla="*/ 113 h 114"/>
                <a:gd name="T40" fmla="*/ 14 w 90"/>
                <a:gd name="T41" fmla="*/ 114 h 114"/>
                <a:gd name="T42" fmla="*/ 9 w 90"/>
                <a:gd name="T43" fmla="*/ 114 h 114"/>
                <a:gd name="T44" fmla="*/ 5 w 90"/>
                <a:gd name="T45" fmla="*/ 114 h 114"/>
                <a:gd name="T46" fmla="*/ 2 w 90"/>
                <a:gd name="T47" fmla="*/ 113 h 114"/>
                <a:gd name="T48" fmla="*/ 0 w 90"/>
                <a:gd name="T49" fmla="*/ 112 h 114"/>
                <a:gd name="T50" fmla="*/ 0 w 90"/>
                <a:gd name="T51" fmla="*/ 111 h 114"/>
                <a:gd name="T52" fmla="*/ 0 w 90"/>
                <a:gd name="T53" fmla="*/ 6 h 114"/>
                <a:gd name="T54" fmla="*/ 0 w 90"/>
                <a:gd name="T55" fmla="*/ 4 h 114"/>
                <a:gd name="T56" fmla="*/ 1 w 90"/>
                <a:gd name="T57" fmla="*/ 3 h 114"/>
                <a:gd name="T58" fmla="*/ 4 w 90"/>
                <a:gd name="T59" fmla="*/ 2 h 114"/>
                <a:gd name="T60" fmla="*/ 8 w 90"/>
                <a:gd name="T61" fmla="*/ 2 h 114"/>
                <a:gd name="T62" fmla="*/ 13 w 90"/>
                <a:gd name="T63" fmla="*/ 2 h 114"/>
                <a:gd name="T64" fmla="*/ 15 w 90"/>
                <a:gd name="T65" fmla="*/ 3 h 114"/>
                <a:gd name="T66" fmla="*/ 17 w 90"/>
                <a:gd name="T67" fmla="*/ 4 h 114"/>
                <a:gd name="T68" fmla="*/ 17 w 90"/>
                <a:gd name="T69" fmla="*/ 6 h 114"/>
                <a:gd name="T70" fmla="*/ 17 w 90"/>
                <a:gd name="T71" fmla="*/ 19 h 114"/>
                <a:gd name="T72" fmla="*/ 35 w 90"/>
                <a:gd name="T73" fmla="*/ 5 h 114"/>
                <a:gd name="T74" fmla="*/ 52 w 90"/>
                <a:gd name="T75" fmla="*/ 0 h 114"/>
                <a:gd name="T76" fmla="*/ 70 w 90"/>
                <a:gd name="T77" fmla="*/ 4 h 114"/>
                <a:gd name="T78" fmla="*/ 82 w 90"/>
                <a:gd name="T79" fmla="*/ 13 h 114"/>
                <a:gd name="T80" fmla="*/ 88 w 90"/>
                <a:gd name="T81" fmla="*/ 27 h 114"/>
                <a:gd name="T82" fmla="*/ 90 w 90"/>
                <a:gd name="T83" fmla="*/ 47 h 114"/>
                <a:gd name="T84" fmla="*/ 90 w 90"/>
                <a:gd name="T85" fmla="*/ 11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0" h="114">
                  <a:moveTo>
                    <a:pt x="90" y="111"/>
                  </a:moveTo>
                  <a:lnTo>
                    <a:pt x="90" y="111"/>
                  </a:lnTo>
                  <a:cubicBezTo>
                    <a:pt x="90" y="111"/>
                    <a:pt x="90" y="112"/>
                    <a:pt x="90" y="112"/>
                  </a:cubicBezTo>
                  <a:cubicBezTo>
                    <a:pt x="89" y="113"/>
                    <a:pt x="89" y="113"/>
                    <a:pt x="88" y="113"/>
                  </a:cubicBezTo>
                  <a:cubicBezTo>
                    <a:pt x="87" y="114"/>
                    <a:pt x="86" y="114"/>
                    <a:pt x="85" y="114"/>
                  </a:cubicBezTo>
                  <a:cubicBezTo>
                    <a:pt x="84" y="114"/>
                    <a:pt x="82" y="114"/>
                    <a:pt x="81" y="114"/>
                  </a:cubicBezTo>
                  <a:cubicBezTo>
                    <a:pt x="79" y="114"/>
                    <a:pt x="77" y="114"/>
                    <a:pt x="76" y="114"/>
                  </a:cubicBezTo>
                  <a:cubicBezTo>
                    <a:pt x="74" y="114"/>
                    <a:pt x="73" y="114"/>
                    <a:pt x="73" y="113"/>
                  </a:cubicBezTo>
                  <a:cubicBezTo>
                    <a:pt x="72" y="113"/>
                    <a:pt x="72" y="113"/>
                    <a:pt x="71" y="112"/>
                  </a:cubicBezTo>
                  <a:cubicBezTo>
                    <a:pt x="71" y="112"/>
                    <a:pt x="71" y="111"/>
                    <a:pt x="71" y="111"/>
                  </a:cubicBezTo>
                  <a:lnTo>
                    <a:pt x="71" y="49"/>
                  </a:lnTo>
                  <a:cubicBezTo>
                    <a:pt x="71" y="43"/>
                    <a:pt x="70" y="38"/>
                    <a:pt x="69" y="35"/>
                  </a:cubicBezTo>
                  <a:cubicBezTo>
                    <a:pt x="68" y="31"/>
                    <a:pt x="67" y="28"/>
                    <a:pt x="65" y="25"/>
                  </a:cubicBezTo>
                  <a:cubicBezTo>
                    <a:pt x="64" y="23"/>
                    <a:pt x="61" y="21"/>
                    <a:pt x="58" y="19"/>
                  </a:cubicBezTo>
                  <a:cubicBezTo>
                    <a:pt x="56" y="18"/>
                    <a:pt x="52" y="17"/>
                    <a:pt x="49" y="17"/>
                  </a:cubicBezTo>
                  <a:cubicBezTo>
                    <a:pt x="44" y="17"/>
                    <a:pt x="39" y="19"/>
                    <a:pt x="34" y="22"/>
                  </a:cubicBezTo>
                  <a:cubicBezTo>
                    <a:pt x="29" y="26"/>
                    <a:pt x="24" y="31"/>
                    <a:pt x="19" y="37"/>
                  </a:cubicBezTo>
                  <a:lnTo>
                    <a:pt x="19" y="111"/>
                  </a:lnTo>
                  <a:cubicBezTo>
                    <a:pt x="19" y="111"/>
                    <a:pt x="19" y="112"/>
                    <a:pt x="18" y="112"/>
                  </a:cubicBezTo>
                  <a:cubicBezTo>
                    <a:pt x="18" y="113"/>
                    <a:pt x="18" y="113"/>
                    <a:pt x="17" y="113"/>
                  </a:cubicBezTo>
                  <a:cubicBezTo>
                    <a:pt x="16" y="114"/>
                    <a:pt x="15" y="114"/>
                    <a:pt x="14" y="114"/>
                  </a:cubicBezTo>
                  <a:cubicBezTo>
                    <a:pt x="13" y="114"/>
                    <a:pt x="11" y="114"/>
                    <a:pt x="9" y="114"/>
                  </a:cubicBezTo>
                  <a:cubicBezTo>
                    <a:pt x="7" y="114"/>
                    <a:pt x="6" y="114"/>
                    <a:pt x="5" y="114"/>
                  </a:cubicBezTo>
                  <a:cubicBezTo>
                    <a:pt x="3" y="114"/>
                    <a:pt x="2" y="114"/>
                    <a:pt x="2" y="113"/>
                  </a:cubicBezTo>
                  <a:cubicBezTo>
                    <a:pt x="1" y="113"/>
                    <a:pt x="0" y="113"/>
                    <a:pt x="0" y="112"/>
                  </a:cubicBezTo>
                  <a:cubicBezTo>
                    <a:pt x="0" y="112"/>
                    <a:pt x="0" y="111"/>
                    <a:pt x="0" y="111"/>
                  </a:cubicBezTo>
                  <a:lnTo>
                    <a:pt x="0" y="6"/>
                  </a:lnTo>
                  <a:cubicBezTo>
                    <a:pt x="0" y="5"/>
                    <a:pt x="0" y="4"/>
                    <a:pt x="0" y="4"/>
                  </a:cubicBezTo>
                  <a:cubicBezTo>
                    <a:pt x="0" y="4"/>
                    <a:pt x="1" y="3"/>
                    <a:pt x="1" y="3"/>
                  </a:cubicBezTo>
                  <a:cubicBezTo>
                    <a:pt x="2" y="2"/>
                    <a:pt x="3" y="2"/>
                    <a:pt x="4" y="2"/>
                  </a:cubicBezTo>
                  <a:cubicBezTo>
                    <a:pt x="5" y="2"/>
                    <a:pt x="7" y="2"/>
                    <a:pt x="8" y="2"/>
                  </a:cubicBezTo>
                  <a:cubicBezTo>
                    <a:pt x="10" y="2"/>
                    <a:pt x="12" y="2"/>
                    <a:pt x="13" y="2"/>
                  </a:cubicBezTo>
                  <a:cubicBezTo>
                    <a:pt x="14" y="2"/>
                    <a:pt x="15" y="2"/>
                    <a:pt x="15" y="3"/>
                  </a:cubicBezTo>
                  <a:cubicBezTo>
                    <a:pt x="16" y="3"/>
                    <a:pt x="16" y="4"/>
                    <a:pt x="17" y="4"/>
                  </a:cubicBezTo>
                  <a:cubicBezTo>
                    <a:pt x="17" y="4"/>
                    <a:pt x="17" y="5"/>
                    <a:pt x="17" y="6"/>
                  </a:cubicBezTo>
                  <a:lnTo>
                    <a:pt x="17" y="19"/>
                  </a:lnTo>
                  <a:cubicBezTo>
                    <a:pt x="23" y="13"/>
                    <a:pt x="29" y="8"/>
                    <a:pt x="35" y="5"/>
                  </a:cubicBezTo>
                  <a:cubicBezTo>
                    <a:pt x="41" y="2"/>
                    <a:pt x="46" y="0"/>
                    <a:pt x="52" y="0"/>
                  </a:cubicBezTo>
                  <a:cubicBezTo>
                    <a:pt x="59" y="0"/>
                    <a:pt x="65" y="1"/>
                    <a:pt x="70" y="4"/>
                  </a:cubicBezTo>
                  <a:cubicBezTo>
                    <a:pt x="75" y="6"/>
                    <a:pt x="79" y="9"/>
                    <a:pt x="82" y="13"/>
                  </a:cubicBezTo>
                  <a:cubicBezTo>
                    <a:pt x="85" y="17"/>
                    <a:pt x="87" y="22"/>
                    <a:pt x="88" y="27"/>
                  </a:cubicBezTo>
                  <a:cubicBezTo>
                    <a:pt x="89" y="33"/>
                    <a:pt x="90" y="39"/>
                    <a:pt x="90" y="47"/>
                  </a:cubicBezTo>
                  <a:lnTo>
                    <a:pt x="90" y="11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7" name="Freeform 295">
              <a:extLst>
                <a:ext uri="{FF2B5EF4-FFF2-40B4-BE49-F238E27FC236}">
                  <a16:creationId xmlns:a16="http://schemas.microsoft.com/office/drawing/2014/main" id="{E586D2F3-B48E-402B-A8CC-ED7219903B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76" y="1308"/>
              <a:ext cx="20" cy="24"/>
            </a:xfrm>
            <a:custGeom>
              <a:avLst/>
              <a:gdLst>
                <a:gd name="T0" fmla="*/ 97 w 97"/>
                <a:gd name="T1" fmla="*/ 54 h 116"/>
                <a:gd name="T2" fmla="*/ 97 w 97"/>
                <a:gd name="T3" fmla="*/ 54 h 116"/>
                <a:gd name="T4" fmla="*/ 95 w 97"/>
                <a:gd name="T5" fmla="*/ 60 h 116"/>
                <a:gd name="T6" fmla="*/ 90 w 97"/>
                <a:gd name="T7" fmla="*/ 62 h 116"/>
                <a:gd name="T8" fmla="*/ 21 w 97"/>
                <a:gd name="T9" fmla="*/ 62 h 116"/>
                <a:gd name="T10" fmla="*/ 22 w 97"/>
                <a:gd name="T11" fmla="*/ 78 h 116"/>
                <a:gd name="T12" fmla="*/ 28 w 97"/>
                <a:gd name="T13" fmla="*/ 90 h 116"/>
                <a:gd name="T14" fmla="*/ 39 w 97"/>
                <a:gd name="T15" fmla="*/ 97 h 116"/>
                <a:gd name="T16" fmla="*/ 55 w 97"/>
                <a:gd name="T17" fmla="*/ 100 h 116"/>
                <a:gd name="T18" fmla="*/ 68 w 97"/>
                <a:gd name="T19" fmla="*/ 99 h 116"/>
                <a:gd name="T20" fmla="*/ 78 w 97"/>
                <a:gd name="T21" fmla="*/ 96 h 116"/>
                <a:gd name="T22" fmla="*/ 85 w 97"/>
                <a:gd name="T23" fmla="*/ 93 h 116"/>
                <a:gd name="T24" fmla="*/ 89 w 97"/>
                <a:gd name="T25" fmla="*/ 92 h 116"/>
                <a:gd name="T26" fmla="*/ 91 w 97"/>
                <a:gd name="T27" fmla="*/ 93 h 116"/>
                <a:gd name="T28" fmla="*/ 92 w 97"/>
                <a:gd name="T29" fmla="*/ 94 h 116"/>
                <a:gd name="T30" fmla="*/ 92 w 97"/>
                <a:gd name="T31" fmla="*/ 96 h 116"/>
                <a:gd name="T32" fmla="*/ 93 w 97"/>
                <a:gd name="T33" fmla="*/ 100 h 116"/>
                <a:gd name="T34" fmla="*/ 92 w 97"/>
                <a:gd name="T35" fmla="*/ 102 h 116"/>
                <a:gd name="T36" fmla="*/ 92 w 97"/>
                <a:gd name="T37" fmla="*/ 104 h 116"/>
                <a:gd name="T38" fmla="*/ 92 w 97"/>
                <a:gd name="T39" fmla="*/ 106 h 116"/>
                <a:gd name="T40" fmla="*/ 90 w 97"/>
                <a:gd name="T41" fmla="*/ 107 h 116"/>
                <a:gd name="T42" fmla="*/ 87 w 97"/>
                <a:gd name="T43" fmla="*/ 109 h 116"/>
                <a:gd name="T44" fmla="*/ 79 w 97"/>
                <a:gd name="T45" fmla="*/ 112 h 116"/>
                <a:gd name="T46" fmla="*/ 67 w 97"/>
                <a:gd name="T47" fmla="*/ 115 h 116"/>
                <a:gd name="T48" fmla="*/ 53 w 97"/>
                <a:gd name="T49" fmla="*/ 116 h 116"/>
                <a:gd name="T50" fmla="*/ 30 w 97"/>
                <a:gd name="T51" fmla="*/ 112 h 116"/>
                <a:gd name="T52" fmla="*/ 14 w 97"/>
                <a:gd name="T53" fmla="*/ 101 h 116"/>
                <a:gd name="T54" fmla="*/ 4 w 97"/>
                <a:gd name="T55" fmla="*/ 84 h 116"/>
                <a:gd name="T56" fmla="*/ 0 w 97"/>
                <a:gd name="T57" fmla="*/ 59 h 116"/>
                <a:gd name="T58" fmla="*/ 4 w 97"/>
                <a:gd name="T59" fmla="*/ 34 h 116"/>
                <a:gd name="T60" fmla="*/ 14 w 97"/>
                <a:gd name="T61" fmla="*/ 16 h 116"/>
                <a:gd name="T62" fmla="*/ 30 w 97"/>
                <a:gd name="T63" fmla="*/ 4 h 116"/>
                <a:gd name="T64" fmla="*/ 51 w 97"/>
                <a:gd name="T65" fmla="*/ 0 h 116"/>
                <a:gd name="T66" fmla="*/ 72 w 97"/>
                <a:gd name="T67" fmla="*/ 4 h 116"/>
                <a:gd name="T68" fmla="*/ 86 w 97"/>
                <a:gd name="T69" fmla="*/ 15 h 116"/>
                <a:gd name="T70" fmla="*/ 94 w 97"/>
                <a:gd name="T71" fmla="*/ 31 h 116"/>
                <a:gd name="T72" fmla="*/ 97 w 97"/>
                <a:gd name="T73" fmla="*/ 50 h 116"/>
                <a:gd name="T74" fmla="*/ 97 w 97"/>
                <a:gd name="T75" fmla="*/ 54 h 116"/>
                <a:gd name="T76" fmla="*/ 78 w 97"/>
                <a:gd name="T77" fmla="*/ 48 h 116"/>
                <a:gd name="T78" fmla="*/ 78 w 97"/>
                <a:gd name="T79" fmla="*/ 48 h 116"/>
                <a:gd name="T80" fmla="*/ 71 w 97"/>
                <a:gd name="T81" fmla="*/ 24 h 116"/>
                <a:gd name="T82" fmla="*/ 50 w 97"/>
                <a:gd name="T83" fmla="*/ 15 h 116"/>
                <a:gd name="T84" fmla="*/ 37 w 97"/>
                <a:gd name="T85" fmla="*/ 18 h 116"/>
                <a:gd name="T86" fmla="*/ 28 w 97"/>
                <a:gd name="T87" fmla="*/ 25 h 116"/>
                <a:gd name="T88" fmla="*/ 23 w 97"/>
                <a:gd name="T89" fmla="*/ 35 h 116"/>
                <a:gd name="T90" fmla="*/ 21 w 97"/>
                <a:gd name="T91" fmla="*/ 48 h 116"/>
                <a:gd name="T92" fmla="*/ 78 w 97"/>
                <a:gd name="T93" fmla="*/ 4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7" h="116">
                  <a:moveTo>
                    <a:pt x="97" y="54"/>
                  </a:moveTo>
                  <a:lnTo>
                    <a:pt x="97" y="54"/>
                  </a:lnTo>
                  <a:cubicBezTo>
                    <a:pt x="97" y="57"/>
                    <a:pt x="96" y="59"/>
                    <a:pt x="95" y="60"/>
                  </a:cubicBezTo>
                  <a:cubicBezTo>
                    <a:pt x="93" y="61"/>
                    <a:pt x="91" y="62"/>
                    <a:pt x="90" y="62"/>
                  </a:cubicBezTo>
                  <a:lnTo>
                    <a:pt x="21" y="62"/>
                  </a:lnTo>
                  <a:cubicBezTo>
                    <a:pt x="21" y="68"/>
                    <a:pt x="21" y="73"/>
                    <a:pt x="22" y="78"/>
                  </a:cubicBezTo>
                  <a:cubicBezTo>
                    <a:pt x="24" y="82"/>
                    <a:pt x="26" y="86"/>
                    <a:pt x="28" y="90"/>
                  </a:cubicBezTo>
                  <a:cubicBezTo>
                    <a:pt x="31" y="93"/>
                    <a:pt x="34" y="96"/>
                    <a:pt x="39" y="97"/>
                  </a:cubicBezTo>
                  <a:cubicBezTo>
                    <a:pt x="43" y="99"/>
                    <a:pt x="49" y="100"/>
                    <a:pt x="55" y="100"/>
                  </a:cubicBezTo>
                  <a:cubicBezTo>
                    <a:pt x="60" y="100"/>
                    <a:pt x="64" y="100"/>
                    <a:pt x="68" y="99"/>
                  </a:cubicBezTo>
                  <a:cubicBezTo>
                    <a:pt x="72" y="98"/>
                    <a:pt x="75" y="97"/>
                    <a:pt x="78" y="96"/>
                  </a:cubicBezTo>
                  <a:cubicBezTo>
                    <a:pt x="81" y="95"/>
                    <a:pt x="83" y="94"/>
                    <a:pt x="85" y="93"/>
                  </a:cubicBezTo>
                  <a:cubicBezTo>
                    <a:pt x="87" y="93"/>
                    <a:pt x="88" y="92"/>
                    <a:pt x="89" y="92"/>
                  </a:cubicBezTo>
                  <a:cubicBezTo>
                    <a:pt x="90" y="92"/>
                    <a:pt x="90" y="92"/>
                    <a:pt x="91" y="93"/>
                  </a:cubicBezTo>
                  <a:cubicBezTo>
                    <a:pt x="91" y="93"/>
                    <a:pt x="92" y="93"/>
                    <a:pt x="92" y="94"/>
                  </a:cubicBezTo>
                  <a:cubicBezTo>
                    <a:pt x="92" y="94"/>
                    <a:pt x="92" y="95"/>
                    <a:pt x="92" y="96"/>
                  </a:cubicBezTo>
                  <a:cubicBezTo>
                    <a:pt x="92" y="97"/>
                    <a:pt x="93" y="98"/>
                    <a:pt x="93" y="100"/>
                  </a:cubicBezTo>
                  <a:cubicBezTo>
                    <a:pt x="93" y="101"/>
                    <a:pt x="92" y="102"/>
                    <a:pt x="92" y="102"/>
                  </a:cubicBezTo>
                  <a:cubicBezTo>
                    <a:pt x="92" y="103"/>
                    <a:pt x="92" y="104"/>
                    <a:pt x="92" y="104"/>
                  </a:cubicBezTo>
                  <a:cubicBezTo>
                    <a:pt x="92" y="105"/>
                    <a:pt x="92" y="105"/>
                    <a:pt x="92" y="106"/>
                  </a:cubicBezTo>
                  <a:cubicBezTo>
                    <a:pt x="91" y="106"/>
                    <a:pt x="91" y="107"/>
                    <a:pt x="90" y="107"/>
                  </a:cubicBezTo>
                  <a:cubicBezTo>
                    <a:pt x="90" y="108"/>
                    <a:pt x="89" y="108"/>
                    <a:pt x="87" y="109"/>
                  </a:cubicBezTo>
                  <a:cubicBezTo>
                    <a:pt x="85" y="110"/>
                    <a:pt x="82" y="111"/>
                    <a:pt x="79" y="112"/>
                  </a:cubicBezTo>
                  <a:cubicBezTo>
                    <a:pt x="75" y="113"/>
                    <a:pt x="71" y="114"/>
                    <a:pt x="67" y="115"/>
                  </a:cubicBezTo>
                  <a:cubicBezTo>
                    <a:pt x="63" y="115"/>
                    <a:pt x="58" y="116"/>
                    <a:pt x="53" y="116"/>
                  </a:cubicBezTo>
                  <a:cubicBezTo>
                    <a:pt x="44" y="116"/>
                    <a:pt x="37" y="115"/>
                    <a:pt x="30" y="112"/>
                  </a:cubicBezTo>
                  <a:cubicBezTo>
                    <a:pt x="24" y="110"/>
                    <a:pt x="18" y="106"/>
                    <a:pt x="14" y="101"/>
                  </a:cubicBezTo>
                  <a:cubicBezTo>
                    <a:pt x="9" y="97"/>
                    <a:pt x="6" y="91"/>
                    <a:pt x="4" y="84"/>
                  </a:cubicBezTo>
                  <a:cubicBezTo>
                    <a:pt x="1" y="76"/>
                    <a:pt x="0" y="68"/>
                    <a:pt x="0" y="59"/>
                  </a:cubicBezTo>
                  <a:cubicBezTo>
                    <a:pt x="0" y="50"/>
                    <a:pt x="2" y="41"/>
                    <a:pt x="4" y="34"/>
                  </a:cubicBezTo>
                  <a:cubicBezTo>
                    <a:pt x="6" y="27"/>
                    <a:pt x="10" y="21"/>
                    <a:pt x="14" y="16"/>
                  </a:cubicBezTo>
                  <a:cubicBezTo>
                    <a:pt x="18" y="11"/>
                    <a:pt x="24" y="7"/>
                    <a:pt x="30" y="4"/>
                  </a:cubicBezTo>
                  <a:cubicBezTo>
                    <a:pt x="36" y="2"/>
                    <a:pt x="43" y="0"/>
                    <a:pt x="51" y="0"/>
                  </a:cubicBezTo>
                  <a:cubicBezTo>
                    <a:pt x="59" y="0"/>
                    <a:pt x="66" y="2"/>
                    <a:pt x="72" y="4"/>
                  </a:cubicBezTo>
                  <a:cubicBezTo>
                    <a:pt x="78" y="7"/>
                    <a:pt x="82" y="10"/>
                    <a:pt x="86" y="15"/>
                  </a:cubicBezTo>
                  <a:cubicBezTo>
                    <a:pt x="90" y="19"/>
                    <a:pt x="93" y="25"/>
                    <a:pt x="94" y="31"/>
                  </a:cubicBezTo>
                  <a:cubicBezTo>
                    <a:pt x="96" y="37"/>
                    <a:pt x="97" y="43"/>
                    <a:pt x="97" y="50"/>
                  </a:cubicBezTo>
                  <a:lnTo>
                    <a:pt x="97" y="54"/>
                  </a:lnTo>
                  <a:close/>
                  <a:moveTo>
                    <a:pt x="78" y="48"/>
                  </a:moveTo>
                  <a:lnTo>
                    <a:pt x="78" y="48"/>
                  </a:lnTo>
                  <a:cubicBezTo>
                    <a:pt x="78" y="38"/>
                    <a:pt x="76" y="30"/>
                    <a:pt x="71" y="24"/>
                  </a:cubicBezTo>
                  <a:cubicBezTo>
                    <a:pt x="66" y="18"/>
                    <a:pt x="59" y="15"/>
                    <a:pt x="50" y="15"/>
                  </a:cubicBezTo>
                  <a:cubicBezTo>
                    <a:pt x="45" y="15"/>
                    <a:pt x="41" y="16"/>
                    <a:pt x="37" y="18"/>
                  </a:cubicBezTo>
                  <a:cubicBezTo>
                    <a:pt x="34" y="20"/>
                    <a:pt x="31" y="22"/>
                    <a:pt x="28" y="25"/>
                  </a:cubicBezTo>
                  <a:cubicBezTo>
                    <a:pt x="26" y="28"/>
                    <a:pt x="24" y="32"/>
                    <a:pt x="23" y="35"/>
                  </a:cubicBezTo>
                  <a:cubicBezTo>
                    <a:pt x="22" y="39"/>
                    <a:pt x="21" y="44"/>
                    <a:pt x="21" y="48"/>
                  </a:cubicBezTo>
                  <a:lnTo>
                    <a:pt x="78" y="4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8" name="Freeform 296">
              <a:extLst>
                <a:ext uri="{FF2B5EF4-FFF2-40B4-BE49-F238E27FC236}">
                  <a16:creationId xmlns:a16="http://schemas.microsoft.com/office/drawing/2014/main" id="{73B2FD89-5F00-41C1-8AE3-07F4ED41BF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01" y="1308"/>
              <a:ext cx="18" cy="24"/>
            </a:xfrm>
            <a:custGeom>
              <a:avLst/>
              <a:gdLst>
                <a:gd name="T0" fmla="*/ 86 w 86"/>
                <a:gd name="T1" fmla="*/ 111 h 116"/>
                <a:gd name="T2" fmla="*/ 86 w 86"/>
                <a:gd name="T3" fmla="*/ 111 h 116"/>
                <a:gd name="T4" fmla="*/ 86 w 86"/>
                <a:gd name="T5" fmla="*/ 113 h 116"/>
                <a:gd name="T6" fmla="*/ 83 w 86"/>
                <a:gd name="T7" fmla="*/ 114 h 116"/>
                <a:gd name="T8" fmla="*/ 78 w 86"/>
                <a:gd name="T9" fmla="*/ 114 h 116"/>
                <a:gd name="T10" fmla="*/ 73 w 86"/>
                <a:gd name="T11" fmla="*/ 114 h 116"/>
                <a:gd name="T12" fmla="*/ 71 w 86"/>
                <a:gd name="T13" fmla="*/ 113 h 116"/>
                <a:gd name="T14" fmla="*/ 70 w 86"/>
                <a:gd name="T15" fmla="*/ 111 h 116"/>
                <a:gd name="T16" fmla="*/ 70 w 86"/>
                <a:gd name="T17" fmla="*/ 100 h 116"/>
                <a:gd name="T18" fmla="*/ 55 w 86"/>
                <a:gd name="T19" fmla="*/ 112 h 116"/>
                <a:gd name="T20" fmla="*/ 37 w 86"/>
                <a:gd name="T21" fmla="*/ 116 h 116"/>
                <a:gd name="T22" fmla="*/ 22 w 86"/>
                <a:gd name="T23" fmla="*/ 114 h 116"/>
                <a:gd name="T24" fmla="*/ 10 w 86"/>
                <a:gd name="T25" fmla="*/ 107 h 116"/>
                <a:gd name="T26" fmla="*/ 3 w 86"/>
                <a:gd name="T27" fmla="*/ 97 h 116"/>
                <a:gd name="T28" fmla="*/ 0 w 86"/>
                <a:gd name="T29" fmla="*/ 84 h 116"/>
                <a:gd name="T30" fmla="*/ 4 w 86"/>
                <a:gd name="T31" fmla="*/ 68 h 116"/>
                <a:gd name="T32" fmla="*/ 14 w 86"/>
                <a:gd name="T33" fmla="*/ 57 h 116"/>
                <a:gd name="T34" fmla="*/ 31 w 86"/>
                <a:gd name="T35" fmla="*/ 51 h 116"/>
                <a:gd name="T36" fmla="*/ 53 w 86"/>
                <a:gd name="T37" fmla="*/ 49 h 116"/>
                <a:gd name="T38" fmla="*/ 67 w 86"/>
                <a:gd name="T39" fmla="*/ 49 h 116"/>
                <a:gd name="T40" fmla="*/ 67 w 86"/>
                <a:gd name="T41" fmla="*/ 41 h 116"/>
                <a:gd name="T42" fmla="*/ 66 w 86"/>
                <a:gd name="T43" fmla="*/ 30 h 116"/>
                <a:gd name="T44" fmla="*/ 62 w 86"/>
                <a:gd name="T45" fmla="*/ 22 h 116"/>
                <a:gd name="T46" fmla="*/ 54 w 86"/>
                <a:gd name="T47" fmla="*/ 18 h 116"/>
                <a:gd name="T48" fmla="*/ 43 w 86"/>
                <a:gd name="T49" fmla="*/ 16 h 116"/>
                <a:gd name="T50" fmla="*/ 31 w 86"/>
                <a:gd name="T51" fmla="*/ 18 h 116"/>
                <a:gd name="T52" fmla="*/ 21 w 86"/>
                <a:gd name="T53" fmla="*/ 21 h 116"/>
                <a:gd name="T54" fmla="*/ 13 w 86"/>
                <a:gd name="T55" fmla="*/ 25 h 116"/>
                <a:gd name="T56" fmla="*/ 9 w 86"/>
                <a:gd name="T57" fmla="*/ 27 h 116"/>
                <a:gd name="T58" fmla="*/ 8 w 86"/>
                <a:gd name="T59" fmla="*/ 26 h 116"/>
                <a:gd name="T60" fmla="*/ 6 w 86"/>
                <a:gd name="T61" fmla="*/ 25 h 116"/>
                <a:gd name="T62" fmla="*/ 6 w 86"/>
                <a:gd name="T63" fmla="*/ 23 h 116"/>
                <a:gd name="T64" fmla="*/ 5 w 86"/>
                <a:gd name="T65" fmla="*/ 19 h 116"/>
                <a:gd name="T66" fmla="*/ 6 w 86"/>
                <a:gd name="T67" fmla="*/ 15 h 116"/>
                <a:gd name="T68" fmla="*/ 8 w 86"/>
                <a:gd name="T69" fmla="*/ 12 h 116"/>
                <a:gd name="T70" fmla="*/ 13 w 86"/>
                <a:gd name="T71" fmla="*/ 8 h 116"/>
                <a:gd name="T72" fmla="*/ 22 w 86"/>
                <a:gd name="T73" fmla="*/ 4 h 116"/>
                <a:gd name="T74" fmla="*/ 33 w 86"/>
                <a:gd name="T75" fmla="*/ 1 h 116"/>
                <a:gd name="T76" fmla="*/ 45 w 86"/>
                <a:gd name="T77" fmla="*/ 0 h 116"/>
                <a:gd name="T78" fmla="*/ 64 w 86"/>
                <a:gd name="T79" fmla="*/ 3 h 116"/>
                <a:gd name="T80" fmla="*/ 77 w 86"/>
                <a:gd name="T81" fmla="*/ 10 h 116"/>
                <a:gd name="T82" fmla="*/ 84 w 86"/>
                <a:gd name="T83" fmla="*/ 23 h 116"/>
                <a:gd name="T84" fmla="*/ 86 w 86"/>
                <a:gd name="T85" fmla="*/ 40 h 116"/>
                <a:gd name="T86" fmla="*/ 86 w 86"/>
                <a:gd name="T87" fmla="*/ 111 h 116"/>
                <a:gd name="T88" fmla="*/ 67 w 86"/>
                <a:gd name="T89" fmla="*/ 63 h 116"/>
                <a:gd name="T90" fmla="*/ 67 w 86"/>
                <a:gd name="T91" fmla="*/ 63 h 116"/>
                <a:gd name="T92" fmla="*/ 51 w 86"/>
                <a:gd name="T93" fmla="*/ 63 h 116"/>
                <a:gd name="T94" fmla="*/ 37 w 86"/>
                <a:gd name="T95" fmla="*/ 64 h 116"/>
                <a:gd name="T96" fmla="*/ 27 w 86"/>
                <a:gd name="T97" fmla="*/ 68 h 116"/>
                <a:gd name="T98" fmla="*/ 22 w 86"/>
                <a:gd name="T99" fmla="*/ 74 h 116"/>
                <a:gd name="T100" fmla="*/ 20 w 86"/>
                <a:gd name="T101" fmla="*/ 83 h 116"/>
                <a:gd name="T102" fmla="*/ 25 w 86"/>
                <a:gd name="T103" fmla="*/ 96 h 116"/>
                <a:gd name="T104" fmla="*/ 40 w 86"/>
                <a:gd name="T105" fmla="*/ 101 h 116"/>
                <a:gd name="T106" fmla="*/ 54 w 86"/>
                <a:gd name="T107" fmla="*/ 97 h 116"/>
                <a:gd name="T108" fmla="*/ 67 w 86"/>
                <a:gd name="T109" fmla="*/ 85 h 116"/>
                <a:gd name="T110" fmla="*/ 67 w 86"/>
                <a:gd name="T111" fmla="*/ 6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" h="116">
                  <a:moveTo>
                    <a:pt x="86" y="111"/>
                  </a:moveTo>
                  <a:lnTo>
                    <a:pt x="86" y="111"/>
                  </a:lnTo>
                  <a:cubicBezTo>
                    <a:pt x="86" y="112"/>
                    <a:pt x="86" y="112"/>
                    <a:pt x="86" y="113"/>
                  </a:cubicBezTo>
                  <a:cubicBezTo>
                    <a:pt x="85" y="113"/>
                    <a:pt x="84" y="114"/>
                    <a:pt x="83" y="114"/>
                  </a:cubicBezTo>
                  <a:cubicBezTo>
                    <a:pt x="82" y="114"/>
                    <a:pt x="80" y="114"/>
                    <a:pt x="78" y="114"/>
                  </a:cubicBezTo>
                  <a:cubicBezTo>
                    <a:pt x="76" y="114"/>
                    <a:pt x="75" y="114"/>
                    <a:pt x="73" y="114"/>
                  </a:cubicBezTo>
                  <a:cubicBezTo>
                    <a:pt x="72" y="114"/>
                    <a:pt x="71" y="113"/>
                    <a:pt x="71" y="113"/>
                  </a:cubicBezTo>
                  <a:cubicBezTo>
                    <a:pt x="70" y="112"/>
                    <a:pt x="70" y="112"/>
                    <a:pt x="70" y="111"/>
                  </a:cubicBezTo>
                  <a:lnTo>
                    <a:pt x="70" y="100"/>
                  </a:lnTo>
                  <a:cubicBezTo>
                    <a:pt x="65" y="105"/>
                    <a:pt x="60" y="109"/>
                    <a:pt x="55" y="112"/>
                  </a:cubicBezTo>
                  <a:cubicBezTo>
                    <a:pt x="49" y="114"/>
                    <a:pt x="43" y="116"/>
                    <a:pt x="37" y="116"/>
                  </a:cubicBezTo>
                  <a:cubicBezTo>
                    <a:pt x="31" y="116"/>
                    <a:pt x="26" y="115"/>
                    <a:pt x="22" y="114"/>
                  </a:cubicBezTo>
                  <a:cubicBezTo>
                    <a:pt x="17" y="112"/>
                    <a:pt x="13" y="110"/>
                    <a:pt x="10" y="107"/>
                  </a:cubicBezTo>
                  <a:cubicBezTo>
                    <a:pt x="7" y="105"/>
                    <a:pt x="5" y="101"/>
                    <a:pt x="3" y="97"/>
                  </a:cubicBezTo>
                  <a:cubicBezTo>
                    <a:pt x="1" y="93"/>
                    <a:pt x="0" y="89"/>
                    <a:pt x="0" y="84"/>
                  </a:cubicBezTo>
                  <a:cubicBezTo>
                    <a:pt x="0" y="78"/>
                    <a:pt x="1" y="73"/>
                    <a:pt x="4" y="68"/>
                  </a:cubicBezTo>
                  <a:cubicBezTo>
                    <a:pt x="6" y="64"/>
                    <a:pt x="10" y="60"/>
                    <a:pt x="14" y="57"/>
                  </a:cubicBezTo>
                  <a:cubicBezTo>
                    <a:pt x="19" y="55"/>
                    <a:pt x="24" y="52"/>
                    <a:pt x="31" y="51"/>
                  </a:cubicBezTo>
                  <a:cubicBezTo>
                    <a:pt x="37" y="50"/>
                    <a:pt x="45" y="49"/>
                    <a:pt x="53" y="49"/>
                  </a:cubicBezTo>
                  <a:lnTo>
                    <a:pt x="67" y="49"/>
                  </a:lnTo>
                  <a:lnTo>
                    <a:pt x="67" y="41"/>
                  </a:lnTo>
                  <a:cubicBezTo>
                    <a:pt x="67" y="37"/>
                    <a:pt x="67" y="33"/>
                    <a:pt x="66" y="30"/>
                  </a:cubicBezTo>
                  <a:cubicBezTo>
                    <a:pt x="65" y="27"/>
                    <a:pt x="64" y="24"/>
                    <a:pt x="62" y="22"/>
                  </a:cubicBezTo>
                  <a:cubicBezTo>
                    <a:pt x="60" y="20"/>
                    <a:pt x="58" y="19"/>
                    <a:pt x="54" y="18"/>
                  </a:cubicBezTo>
                  <a:cubicBezTo>
                    <a:pt x="51" y="16"/>
                    <a:pt x="48" y="16"/>
                    <a:pt x="43" y="16"/>
                  </a:cubicBezTo>
                  <a:cubicBezTo>
                    <a:pt x="39" y="16"/>
                    <a:pt x="34" y="17"/>
                    <a:pt x="31" y="18"/>
                  </a:cubicBezTo>
                  <a:cubicBezTo>
                    <a:pt x="27" y="19"/>
                    <a:pt x="23" y="20"/>
                    <a:pt x="21" y="21"/>
                  </a:cubicBezTo>
                  <a:cubicBezTo>
                    <a:pt x="18" y="23"/>
                    <a:pt x="15" y="24"/>
                    <a:pt x="13" y="25"/>
                  </a:cubicBezTo>
                  <a:cubicBezTo>
                    <a:pt x="12" y="26"/>
                    <a:pt x="10" y="27"/>
                    <a:pt x="9" y="27"/>
                  </a:cubicBezTo>
                  <a:cubicBezTo>
                    <a:pt x="9" y="27"/>
                    <a:pt x="8" y="27"/>
                    <a:pt x="8" y="26"/>
                  </a:cubicBezTo>
                  <a:cubicBezTo>
                    <a:pt x="7" y="26"/>
                    <a:pt x="7" y="26"/>
                    <a:pt x="6" y="25"/>
                  </a:cubicBezTo>
                  <a:cubicBezTo>
                    <a:pt x="6" y="24"/>
                    <a:pt x="6" y="24"/>
                    <a:pt x="6" y="23"/>
                  </a:cubicBezTo>
                  <a:cubicBezTo>
                    <a:pt x="5" y="22"/>
                    <a:pt x="5" y="21"/>
                    <a:pt x="5" y="19"/>
                  </a:cubicBezTo>
                  <a:cubicBezTo>
                    <a:pt x="5" y="17"/>
                    <a:pt x="5" y="16"/>
                    <a:pt x="6" y="15"/>
                  </a:cubicBezTo>
                  <a:cubicBezTo>
                    <a:pt x="6" y="14"/>
                    <a:pt x="7" y="13"/>
                    <a:pt x="8" y="12"/>
                  </a:cubicBezTo>
                  <a:cubicBezTo>
                    <a:pt x="9" y="11"/>
                    <a:pt x="11" y="9"/>
                    <a:pt x="13" y="8"/>
                  </a:cubicBezTo>
                  <a:cubicBezTo>
                    <a:pt x="16" y="7"/>
                    <a:pt x="19" y="5"/>
                    <a:pt x="22" y="4"/>
                  </a:cubicBezTo>
                  <a:cubicBezTo>
                    <a:pt x="25" y="3"/>
                    <a:pt x="29" y="2"/>
                    <a:pt x="33" y="1"/>
                  </a:cubicBezTo>
                  <a:cubicBezTo>
                    <a:pt x="37" y="1"/>
                    <a:pt x="41" y="0"/>
                    <a:pt x="45" y="0"/>
                  </a:cubicBezTo>
                  <a:cubicBezTo>
                    <a:pt x="53" y="0"/>
                    <a:pt x="59" y="1"/>
                    <a:pt x="64" y="3"/>
                  </a:cubicBezTo>
                  <a:cubicBezTo>
                    <a:pt x="70" y="5"/>
                    <a:pt x="74" y="7"/>
                    <a:pt x="77" y="10"/>
                  </a:cubicBezTo>
                  <a:cubicBezTo>
                    <a:pt x="80" y="14"/>
                    <a:pt x="83" y="18"/>
                    <a:pt x="84" y="23"/>
                  </a:cubicBezTo>
                  <a:cubicBezTo>
                    <a:pt x="86" y="28"/>
                    <a:pt x="86" y="33"/>
                    <a:pt x="86" y="40"/>
                  </a:cubicBezTo>
                  <a:lnTo>
                    <a:pt x="86" y="111"/>
                  </a:lnTo>
                  <a:close/>
                  <a:moveTo>
                    <a:pt x="67" y="63"/>
                  </a:moveTo>
                  <a:lnTo>
                    <a:pt x="67" y="63"/>
                  </a:lnTo>
                  <a:lnTo>
                    <a:pt x="51" y="63"/>
                  </a:lnTo>
                  <a:cubicBezTo>
                    <a:pt x="46" y="63"/>
                    <a:pt x="41" y="63"/>
                    <a:pt x="37" y="64"/>
                  </a:cubicBezTo>
                  <a:cubicBezTo>
                    <a:pt x="33" y="65"/>
                    <a:pt x="30" y="66"/>
                    <a:pt x="27" y="68"/>
                  </a:cubicBezTo>
                  <a:cubicBezTo>
                    <a:pt x="25" y="70"/>
                    <a:pt x="23" y="72"/>
                    <a:pt x="22" y="74"/>
                  </a:cubicBezTo>
                  <a:cubicBezTo>
                    <a:pt x="21" y="77"/>
                    <a:pt x="20" y="80"/>
                    <a:pt x="20" y="83"/>
                  </a:cubicBezTo>
                  <a:cubicBezTo>
                    <a:pt x="20" y="88"/>
                    <a:pt x="22" y="93"/>
                    <a:pt x="25" y="96"/>
                  </a:cubicBezTo>
                  <a:cubicBezTo>
                    <a:pt x="29" y="99"/>
                    <a:pt x="33" y="101"/>
                    <a:pt x="40" y="101"/>
                  </a:cubicBezTo>
                  <a:cubicBezTo>
                    <a:pt x="45" y="101"/>
                    <a:pt x="49" y="99"/>
                    <a:pt x="54" y="97"/>
                  </a:cubicBezTo>
                  <a:cubicBezTo>
                    <a:pt x="58" y="94"/>
                    <a:pt x="63" y="90"/>
                    <a:pt x="67" y="85"/>
                  </a:cubicBezTo>
                  <a:lnTo>
                    <a:pt x="67" y="6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9" name="Freeform 297">
              <a:extLst>
                <a:ext uri="{FF2B5EF4-FFF2-40B4-BE49-F238E27FC236}">
                  <a16:creationId xmlns:a16="http://schemas.microsoft.com/office/drawing/2014/main" id="{640125D4-2A87-4DA6-A979-E7D6A33C7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7" y="1308"/>
              <a:ext cx="13" cy="24"/>
            </a:xfrm>
            <a:custGeom>
              <a:avLst/>
              <a:gdLst>
                <a:gd name="T0" fmla="*/ 62 w 62"/>
                <a:gd name="T1" fmla="*/ 12 h 114"/>
                <a:gd name="T2" fmla="*/ 62 w 62"/>
                <a:gd name="T3" fmla="*/ 12 h 114"/>
                <a:gd name="T4" fmla="*/ 62 w 62"/>
                <a:gd name="T5" fmla="*/ 17 h 114"/>
                <a:gd name="T6" fmla="*/ 61 w 62"/>
                <a:gd name="T7" fmla="*/ 20 h 114"/>
                <a:gd name="T8" fmla="*/ 60 w 62"/>
                <a:gd name="T9" fmla="*/ 21 h 114"/>
                <a:gd name="T10" fmla="*/ 59 w 62"/>
                <a:gd name="T11" fmla="*/ 22 h 114"/>
                <a:gd name="T12" fmla="*/ 56 w 62"/>
                <a:gd name="T13" fmla="*/ 21 h 114"/>
                <a:gd name="T14" fmla="*/ 53 w 62"/>
                <a:gd name="T15" fmla="*/ 20 h 114"/>
                <a:gd name="T16" fmla="*/ 50 w 62"/>
                <a:gd name="T17" fmla="*/ 19 h 114"/>
                <a:gd name="T18" fmla="*/ 45 w 62"/>
                <a:gd name="T19" fmla="*/ 19 h 114"/>
                <a:gd name="T20" fmla="*/ 39 w 62"/>
                <a:gd name="T21" fmla="*/ 20 h 114"/>
                <a:gd name="T22" fmla="*/ 34 w 62"/>
                <a:gd name="T23" fmla="*/ 24 h 114"/>
                <a:gd name="T24" fmla="*/ 27 w 62"/>
                <a:gd name="T25" fmla="*/ 31 h 114"/>
                <a:gd name="T26" fmla="*/ 20 w 62"/>
                <a:gd name="T27" fmla="*/ 42 h 114"/>
                <a:gd name="T28" fmla="*/ 20 w 62"/>
                <a:gd name="T29" fmla="*/ 111 h 114"/>
                <a:gd name="T30" fmla="*/ 19 w 62"/>
                <a:gd name="T31" fmla="*/ 112 h 114"/>
                <a:gd name="T32" fmla="*/ 18 w 62"/>
                <a:gd name="T33" fmla="*/ 113 h 114"/>
                <a:gd name="T34" fmla="*/ 15 w 62"/>
                <a:gd name="T35" fmla="*/ 114 h 114"/>
                <a:gd name="T36" fmla="*/ 10 w 62"/>
                <a:gd name="T37" fmla="*/ 114 h 114"/>
                <a:gd name="T38" fmla="*/ 5 w 62"/>
                <a:gd name="T39" fmla="*/ 114 h 114"/>
                <a:gd name="T40" fmla="*/ 2 w 62"/>
                <a:gd name="T41" fmla="*/ 113 h 114"/>
                <a:gd name="T42" fmla="*/ 1 w 62"/>
                <a:gd name="T43" fmla="*/ 112 h 114"/>
                <a:gd name="T44" fmla="*/ 0 w 62"/>
                <a:gd name="T45" fmla="*/ 111 h 114"/>
                <a:gd name="T46" fmla="*/ 0 w 62"/>
                <a:gd name="T47" fmla="*/ 6 h 114"/>
                <a:gd name="T48" fmla="*/ 1 w 62"/>
                <a:gd name="T49" fmla="*/ 4 h 114"/>
                <a:gd name="T50" fmla="*/ 2 w 62"/>
                <a:gd name="T51" fmla="*/ 3 h 114"/>
                <a:gd name="T52" fmla="*/ 5 w 62"/>
                <a:gd name="T53" fmla="*/ 2 h 114"/>
                <a:gd name="T54" fmla="*/ 9 w 62"/>
                <a:gd name="T55" fmla="*/ 2 h 114"/>
                <a:gd name="T56" fmla="*/ 13 w 62"/>
                <a:gd name="T57" fmla="*/ 2 h 114"/>
                <a:gd name="T58" fmla="*/ 16 w 62"/>
                <a:gd name="T59" fmla="*/ 3 h 114"/>
                <a:gd name="T60" fmla="*/ 17 w 62"/>
                <a:gd name="T61" fmla="*/ 4 h 114"/>
                <a:gd name="T62" fmla="*/ 18 w 62"/>
                <a:gd name="T63" fmla="*/ 6 h 114"/>
                <a:gd name="T64" fmla="*/ 18 w 62"/>
                <a:gd name="T65" fmla="*/ 21 h 114"/>
                <a:gd name="T66" fmla="*/ 26 w 62"/>
                <a:gd name="T67" fmla="*/ 11 h 114"/>
                <a:gd name="T68" fmla="*/ 33 w 62"/>
                <a:gd name="T69" fmla="*/ 4 h 114"/>
                <a:gd name="T70" fmla="*/ 40 w 62"/>
                <a:gd name="T71" fmla="*/ 1 h 114"/>
                <a:gd name="T72" fmla="*/ 46 w 62"/>
                <a:gd name="T73" fmla="*/ 0 h 114"/>
                <a:gd name="T74" fmla="*/ 50 w 62"/>
                <a:gd name="T75" fmla="*/ 0 h 114"/>
                <a:gd name="T76" fmla="*/ 54 w 62"/>
                <a:gd name="T77" fmla="*/ 1 h 114"/>
                <a:gd name="T78" fmla="*/ 58 w 62"/>
                <a:gd name="T79" fmla="*/ 2 h 114"/>
                <a:gd name="T80" fmla="*/ 60 w 62"/>
                <a:gd name="T81" fmla="*/ 3 h 114"/>
                <a:gd name="T82" fmla="*/ 61 w 62"/>
                <a:gd name="T83" fmla="*/ 4 h 114"/>
                <a:gd name="T84" fmla="*/ 61 w 62"/>
                <a:gd name="T85" fmla="*/ 6 h 114"/>
                <a:gd name="T86" fmla="*/ 62 w 62"/>
                <a:gd name="T87" fmla="*/ 8 h 114"/>
                <a:gd name="T88" fmla="*/ 62 w 62"/>
                <a:gd name="T89" fmla="*/ 12 h 114"/>
                <a:gd name="T90" fmla="*/ 62 w 62"/>
                <a:gd name="T91" fmla="*/ 1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2" h="114">
                  <a:moveTo>
                    <a:pt x="62" y="12"/>
                  </a:moveTo>
                  <a:lnTo>
                    <a:pt x="62" y="12"/>
                  </a:lnTo>
                  <a:cubicBezTo>
                    <a:pt x="62" y="14"/>
                    <a:pt x="62" y="16"/>
                    <a:pt x="62" y="17"/>
                  </a:cubicBezTo>
                  <a:cubicBezTo>
                    <a:pt x="61" y="18"/>
                    <a:pt x="61" y="19"/>
                    <a:pt x="61" y="20"/>
                  </a:cubicBezTo>
                  <a:cubicBezTo>
                    <a:pt x="61" y="20"/>
                    <a:pt x="61" y="21"/>
                    <a:pt x="60" y="21"/>
                  </a:cubicBezTo>
                  <a:cubicBezTo>
                    <a:pt x="60" y="21"/>
                    <a:pt x="59" y="22"/>
                    <a:pt x="59" y="22"/>
                  </a:cubicBezTo>
                  <a:cubicBezTo>
                    <a:pt x="58" y="22"/>
                    <a:pt x="57" y="21"/>
                    <a:pt x="56" y="21"/>
                  </a:cubicBezTo>
                  <a:cubicBezTo>
                    <a:pt x="56" y="21"/>
                    <a:pt x="55" y="20"/>
                    <a:pt x="53" y="20"/>
                  </a:cubicBezTo>
                  <a:cubicBezTo>
                    <a:pt x="52" y="20"/>
                    <a:pt x="51" y="19"/>
                    <a:pt x="50" y="19"/>
                  </a:cubicBezTo>
                  <a:cubicBezTo>
                    <a:pt x="48" y="19"/>
                    <a:pt x="47" y="19"/>
                    <a:pt x="45" y="19"/>
                  </a:cubicBezTo>
                  <a:cubicBezTo>
                    <a:pt x="43" y="19"/>
                    <a:pt x="41" y="19"/>
                    <a:pt x="39" y="20"/>
                  </a:cubicBezTo>
                  <a:cubicBezTo>
                    <a:pt x="38" y="20"/>
                    <a:pt x="36" y="22"/>
                    <a:pt x="34" y="24"/>
                  </a:cubicBezTo>
                  <a:cubicBezTo>
                    <a:pt x="31" y="25"/>
                    <a:pt x="29" y="28"/>
                    <a:pt x="27" y="31"/>
                  </a:cubicBezTo>
                  <a:cubicBezTo>
                    <a:pt x="25" y="34"/>
                    <a:pt x="22" y="37"/>
                    <a:pt x="20" y="42"/>
                  </a:cubicBezTo>
                  <a:lnTo>
                    <a:pt x="20" y="111"/>
                  </a:lnTo>
                  <a:cubicBezTo>
                    <a:pt x="20" y="111"/>
                    <a:pt x="19" y="112"/>
                    <a:pt x="19" y="112"/>
                  </a:cubicBezTo>
                  <a:cubicBezTo>
                    <a:pt x="19" y="113"/>
                    <a:pt x="18" y="113"/>
                    <a:pt x="18" y="113"/>
                  </a:cubicBezTo>
                  <a:cubicBezTo>
                    <a:pt x="17" y="114"/>
                    <a:pt x="16" y="114"/>
                    <a:pt x="15" y="114"/>
                  </a:cubicBezTo>
                  <a:cubicBezTo>
                    <a:pt x="13" y="114"/>
                    <a:pt x="12" y="114"/>
                    <a:pt x="10" y="114"/>
                  </a:cubicBezTo>
                  <a:cubicBezTo>
                    <a:pt x="8" y="114"/>
                    <a:pt x="6" y="114"/>
                    <a:pt x="5" y="114"/>
                  </a:cubicBezTo>
                  <a:cubicBezTo>
                    <a:pt x="4" y="114"/>
                    <a:pt x="3" y="114"/>
                    <a:pt x="2" y="113"/>
                  </a:cubicBezTo>
                  <a:cubicBezTo>
                    <a:pt x="1" y="113"/>
                    <a:pt x="1" y="113"/>
                    <a:pt x="1" y="112"/>
                  </a:cubicBezTo>
                  <a:cubicBezTo>
                    <a:pt x="0" y="112"/>
                    <a:pt x="0" y="111"/>
                    <a:pt x="0" y="111"/>
                  </a:cubicBezTo>
                  <a:lnTo>
                    <a:pt x="0" y="6"/>
                  </a:lnTo>
                  <a:cubicBezTo>
                    <a:pt x="0" y="5"/>
                    <a:pt x="0" y="4"/>
                    <a:pt x="1" y="4"/>
                  </a:cubicBezTo>
                  <a:cubicBezTo>
                    <a:pt x="1" y="4"/>
                    <a:pt x="1" y="3"/>
                    <a:pt x="2" y="3"/>
                  </a:cubicBezTo>
                  <a:cubicBezTo>
                    <a:pt x="3" y="2"/>
                    <a:pt x="4" y="2"/>
                    <a:pt x="5" y="2"/>
                  </a:cubicBezTo>
                  <a:cubicBezTo>
                    <a:pt x="6" y="2"/>
                    <a:pt x="7" y="2"/>
                    <a:pt x="9" y="2"/>
                  </a:cubicBezTo>
                  <a:cubicBezTo>
                    <a:pt x="11" y="2"/>
                    <a:pt x="12" y="2"/>
                    <a:pt x="13" y="2"/>
                  </a:cubicBezTo>
                  <a:cubicBezTo>
                    <a:pt x="14" y="2"/>
                    <a:pt x="15" y="2"/>
                    <a:pt x="16" y="3"/>
                  </a:cubicBezTo>
                  <a:cubicBezTo>
                    <a:pt x="17" y="3"/>
                    <a:pt x="17" y="4"/>
                    <a:pt x="17" y="4"/>
                  </a:cubicBezTo>
                  <a:cubicBezTo>
                    <a:pt x="18" y="4"/>
                    <a:pt x="18" y="5"/>
                    <a:pt x="18" y="6"/>
                  </a:cubicBezTo>
                  <a:lnTo>
                    <a:pt x="18" y="21"/>
                  </a:lnTo>
                  <a:cubicBezTo>
                    <a:pt x="21" y="17"/>
                    <a:pt x="23" y="13"/>
                    <a:pt x="26" y="11"/>
                  </a:cubicBezTo>
                  <a:cubicBezTo>
                    <a:pt x="28" y="8"/>
                    <a:pt x="31" y="6"/>
                    <a:pt x="33" y="4"/>
                  </a:cubicBezTo>
                  <a:cubicBezTo>
                    <a:pt x="35" y="3"/>
                    <a:pt x="37" y="2"/>
                    <a:pt x="40" y="1"/>
                  </a:cubicBezTo>
                  <a:cubicBezTo>
                    <a:pt x="42" y="1"/>
                    <a:pt x="44" y="0"/>
                    <a:pt x="46" y="0"/>
                  </a:cubicBezTo>
                  <a:cubicBezTo>
                    <a:pt x="47" y="0"/>
                    <a:pt x="49" y="0"/>
                    <a:pt x="50" y="0"/>
                  </a:cubicBezTo>
                  <a:cubicBezTo>
                    <a:pt x="51" y="1"/>
                    <a:pt x="52" y="1"/>
                    <a:pt x="54" y="1"/>
                  </a:cubicBezTo>
                  <a:cubicBezTo>
                    <a:pt x="55" y="1"/>
                    <a:pt x="57" y="2"/>
                    <a:pt x="58" y="2"/>
                  </a:cubicBezTo>
                  <a:cubicBezTo>
                    <a:pt x="59" y="3"/>
                    <a:pt x="60" y="3"/>
                    <a:pt x="60" y="3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1" y="5"/>
                    <a:pt x="61" y="5"/>
                    <a:pt x="61" y="6"/>
                  </a:cubicBezTo>
                  <a:cubicBezTo>
                    <a:pt x="62" y="6"/>
                    <a:pt x="62" y="7"/>
                    <a:pt x="62" y="8"/>
                  </a:cubicBezTo>
                  <a:cubicBezTo>
                    <a:pt x="62" y="9"/>
                    <a:pt x="62" y="11"/>
                    <a:pt x="62" y="12"/>
                  </a:cubicBezTo>
                  <a:lnTo>
                    <a:pt x="62" y="1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60" name="Freeform 298">
              <a:extLst>
                <a:ext uri="{FF2B5EF4-FFF2-40B4-BE49-F238E27FC236}">
                  <a16:creationId xmlns:a16="http://schemas.microsoft.com/office/drawing/2014/main" id="{E4164042-102D-4825-AED2-6E3BFBFAB3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3" y="1303"/>
              <a:ext cx="14" cy="29"/>
            </a:xfrm>
            <a:custGeom>
              <a:avLst/>
              <a:gdLst>
                <a:gd name="T0" fmla="*/ 68 w 68"/>
                <a:gd name="T1" fmla="*/ 129 h 141"/>
                <a:gd name="T2" fmla="*/ 68 w 68"/>
                <a:gd name="T3" fmla="*/ 129 h 141"/>
                <a:gd name="T4" fmla="*/ 68 w 68"/>
                <a:gd name="T5" fmla="*/ 134 h 141"/>
                <a:gd name="T6" fmla="*/ 66 w 68"/>
                <a:gd name="T7" fmla="*/ 137 h 141"/>
                <a:gd name="T8" fmla="*/ 63 w 68"/>
                <a:gd name="T9" fmla="*/ 139 h 141"/>
                <a:gd name="T10" fmla="*/ 59 w 68"/>
                <a:gd name="T11" fmla="*/ 140 h 141"/>
                <a:gd name="T12" fmla="*/ 54 w 68"/>
                <a:gd name="T13" fmla="*/ 141 h 141"/>
                <a:gd name="T14" fmla="*/ 49 w 68"/>
                <a:gd name="T15" fmla="*/ 141 h 141"/>
                <a:gd name="T16" fmla="*/ 35 w 68"/>
                <a:gd name="T17" fmla="*/ 139 h 141"/>
                <a:gd name="T18" fmla="*/ 25 w 68"/>
                <a:gd name="T19" fmla="*/ 133 h 141"/>
                <a:gd name="T20" fmla="*/ 20 w 68"/>
                <a:gd name="T21" fmla="*/ 122 h 141"/>
                <a:gd name="T22" fmla="*/ 18 w 68"/>
                <a:gd name="T23" fmla="*/ 106 h 141"/>
                <a:gd name="T24" fmla="*/ 18 w 68"/>
                <a:gd name="T25" fmla="*/ 45 h 141"/>
                <a:gd name="T26" fmla="*/ 3 w 68"/>
                <a:gd name="T27" fmla="*/ 45 h 141"/>
                <a:gd name="T28" fmla="*/ 1 w 68"/>
                <a:gd name="T29" fmla="*/ 43 h 141"/>
                <a:gd name="T30" fmla="*/ 0 w 68"/>
                <a:gd name="T31" fmla="*/ 37 h 141"/>
                <a:gd name="T32" fmla="*/ 0 w 68"/>
                <a:gd name="T33" fmla="*/ 33 h 141"/>
                <a:gd name="T34" fmla="*/ 1 w 68"/>
                <a:gd name="T35" fmla="*/ 30 h 141"/>
                <a:gd name="T36" fmla="*/ 2 w 68"/>
                <a:gd name="T37" fmla="*/ 29 h 141"/>
                <a:gd name="T38" fmla="*/ 4 w 68"/>
                <a:gd name="T39" fmla="*/ 29 h 141"/>
                <a:gd name="T40" fmla="*/ 18 w 68"/>
                <a:gd name="T41" fmla="*/ 29 h 141"/>
                <a:gd name="T42" fmla="*/ 18 w 68"/>
                <a:gd name="T43" fmla="*/ 4 h 141"/>
                <a:gd name="T44" fmla="*/ 19 w 68"/>
                <a:gd name="T45" fmla="*/ 2 h 141"/>
                <a:gd name="T46" fmla="*/ 20 w 68"/>
                <a:gd name="T47" fmla="*/ 1 h 141"/>
                <a:gd name="T48" fmla="*/ 23 w 68"/>
                <a:gd name="T49" fmla="*/ 0 h 141"/>
                <a:gd name="T50" fmla="*/ 28 w 68"/>
                <a:gd name="T51" fmla="*/ 0 h 141"/>
                <a:gd name="T52" fmla="*/ 32 w 68"/>
                <a:gd name="T53" fmla="*/ 0 h 141"/>
                <a:gd name="T54" fmla="*/ 35 w 68"/>
                <a:gd name="T55" fmla="*/ 1 h 141"/>
                <a:gd name="T56" fmla="*/ 37 w 68"/>
                <a:gd name="T57" fmla="*/ 2 h 141"/>
                <a:gd name="T58" fmla="*/ 37 w 68"/>
                <a:gd name="T59" fmla="*/ 4 h 141"/>
                <a:gd name="T60" fmla="*/ 37 w 68"/>
                <a:gd name="T61" fmla="*/ 29 h 141"/>
                <a:gd name="T62" fmla="*/ 64 w 68"/>
                <a:gd name="T63" fmla="*/ 29 h 141"/>
                <a:gd name="T64" fmla="*/ 66 w 68"/>
                <a:gd name="T65" fmla="*/ 29 h 141"/>
                <a:gd name="T66" fmla="*/ 67 w 68"/>
                <a:gd name="T67" fmla="*/ 30 h 141"/>
                <a:gd name="T68" fmla="*/ 68 w 68"/>
                <a:gd name="T69" fmla="*/ 33 h 141"/>
                <a:gd name="T70" fmla="*/ 68 w 68"/>
                <a:gd name="T71" fmla="*/ 37 h 141"/>
                <a:gd name="T72" fmla="*/ 67 w 68"/>
                <a:gd name="T73" fmla="*/ 43 h 141"/>
                <a:gd name="T74" fmla="*/ 64 w 68"/>
                <a:gd name="T75" fmla="*/ 45 h 141"/>
                <a:gd name="T76" fmla="*/ 37 w 68"/>
                <a:gd name="T77" fmla="*/ 45 h 141"/>
                <a:gd name="T78" fmla="*/ 37 w 68"/>
                <a:gd name="T79" fmla="*/ 103 h 141"/>
                <a:gd name="T80" fmla="*/ 41 w 68"/>
                <a:gd name="T81" fmla="*/ 119 h 141"/>
                <a:gd name="T82" fmla="*/ 52 w 68"/>
                <a:gd name="T83" fmla="*/ 125 h 141"/>
                <a:gd name="T84" fmla="*/ 57 w 68"/>
                <a:gd name="T85" fmla="*/ 125 h 141"/>
                <a:gd name="T86" fmla="*/ 61 w 68"/>
                <a:gd name="T87" fmla="*/ 123 h 141"/>
                <a:gd name="T88" fmla="*/ 63 w 68"/>
                <a:gd name="T89" fmla="*/ 122 h 141"/>
                <a:gd name="T90" fmla="*/ 65 w 68"/>
                <a:gd name="T91" fmla="*/ 122 h 141"/>
                <a:gd name="T92" fmla="*/ 67 w 68"/>
                <a:gd name="T93" fmla="*/ 122 h 141"/>
                <a:gd name="T94" fmla="*/ 67 w 68"/>
                <a:gd name="T95" fmla="*/ 123 h 141"/>
                <a:gd name="T96" fmla="*/ 68 w 68"/>
                <a:gd name="T97" fmla="*/ 125 h 141"/>
                <a:gd name="T98" fmla="*/ 68 w 68"/>
                <a:gd name="T99" fmla="*/ 129 h 141"/>
                <a:gd name="T100" fmla="*/ 68 w 68"/>
                <a:gd name="T101" fmla="*/ 12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8" h="141">
                  <a:moveTo>
                    <a:pt x="68" y="129"/>
                  </a:moveTo>
                  <a:lnTo>
                    <a:pt x="68" y="129"/>
                  </a:lnTo>
                  <a:cubicBezTo>
                    <a:pt x="68" y="131"/>
                    <a:pt x="68" y="133"/>
                    <a:pt x="68" y="134"/>
                  </a:cubicBezTo>
                  <a:cubicBezTo>
                    <a:pt x="67" y="136"/>
                    <a:pt x="67" y="137"/>
                    <a:pt x="66" y="137"/>
                  </a:cubicBezTo>
                  <a:cubicBezTo>
                    <a:pt x="66" y="138"/>
                    <a:pt x="65" y="138"/>
                    <a:pt x="63" y="139"/>
                  </a:cubicBezTo>
                  <a:cubicBezTo>
                    <a:pt x="62" y="139"/>
                    <a:pt x="61" y="140"/>
                    <a:pt x="59" y="140"/>
                  </a:cubicBezTo>
                  <a:cubicBezTo>
                    <a:pt x="58" y="141"/>
                    <a:pt x="56" y="141"/>
                    <a:pt x="54" y="141"/>
                  </a:cubicBezTo>
                  <a:cubicBezTo>
                    <a:pt x="52" y="141"/>
                    <a:pt x="51" y="141"/>
                    <a:pt x="49" y="141"/>
                  </a:cubicBezTo>
                  <a:cubicBezTo>
                    <a:pt x="43" y="141"/>
                    <a:pt x="39" y="141"/>
                    <a:pt x="35" y="139"/>
                  </a:cubicBezTo>
                  <a:cubicBezTo>
                    <a:pt x="31" y="138"/>
                    <a:pt x="28" y="136"/>
                    <a:pt x="25" y="133"/>
                  </a:cubicBezTo>
                  <a:cubicBezTo>
                    <a:pt x="23" y="130"/>
                    <a:pt x="21" y="126"/>
                    <a:pt x="20" y="122"/>
                  </a:cubicBezTo>
                  <a:cubicBezTo>
                    <a:pt x="19" y="117"/>
                    <a:pt x="18" y="112"/>
                    <a:pt x="18" y="106"/>
                  </a:cubicBezTo>
                  <a:lnTo>
                    <a:pt x="18" y="45"/>
                  </a:lnTo>
                  <a:lnTo>
                    <a:pt x="3" y="45"/>
                  </a:lnTo>
                  <a:cubicBezTo>
                    <a:pt x="2" y="45"/>
                    <a:pt x="1" y="44"/>
                    <a:pt x="1" y="43"/>
                  </a:cubicBezTo>
                  <a:cubicBezTo>
                    <a:pt x="0" y="41"/>
                    <a:pt x="0" y="39"/>
                    <a:pt x="0" y="37"/>
                  </a:cubicBezTo>
                  <a:cubicBezTo>
                    <a:pt x="0" y="35"/>
                    <a:pt x="0" y="34"/>
                    <a:pt x="0" y="33"/>
                  </a:cubicBezTo>
                  <a:cubicBezTo>
                    <a:pt x="0" y="32"/>
                    <a:pt x="0" y="31"/>
                    <a:pt x="1" y="30"/>
                  </a:cubicBezTo>
                  <a:cubicBezTo>
                    <a:pt x="1" y="30"/>
                    <a:pt x="1" y="29"/>
                    <a:pt x="2" y="29"/>
                  </a:cubicBezTo>
                  <a:cubicBezTo>
                    <a:pt x="2" y="29"/>
                    <a:pt x="3" y="29"/>
                    <a:pt x="4" y="29"/>
                  </a:cubicBezTo>
                  <a:lnTo>
                    <a:pt x="18" y="29"/>
                  </a:lnTo>
                  <a:lnTo>
                    <a:pt x="18" y="4"/>
                  </a:lnTo>
                  <a:cubicBezTo>
                    <a:pt x="18" y="3"/>
                    <a:pt x="18" y="3"/>
                    <a:pt x="19" y="2"/>
                  </a:cubicBezTo>
                  <a:cubicBezTo>
                    <a:pt x="19" y="2"/>
                    <a:pt x="19" y="1"/>
                    <a:pt x="20" y="1"/>
                  </a:cubicBezTo>
                  <a:cubicBezTo>
                    <a:pt x="21" y="0"/>
                    <a:pt x="22" y="0"/>
                    <a:pt x="23" y="0"/>
                  </a:cubicBezTo>
                  <a:cubicBezTo>
                    <a:pt x="24" y="0"/>
                    <a:pt x="26" y="0"/>
                    <a:pt x="28" y="0"/>
                  </a:cubicBezTo>
                  <a:cubicBezTo>
                    <a:pt x="30" y="0"/>
                    <a:pt x="31" y="0"/>
                    <a:pt x="32" y="0"/>
                  </a:cubicBezTo>
                  <a:cubicBezTo>
                    <a:pt x="34" y="0"/>
                    <a:pt x="35" y="0"/>
                    <a:pt x="35" y="1"/>
                  </a:cubicBezTo>
                  <a:cubicBezTo>
                    <a:pt x="36" y="1"/>
                    <a:pt x="37" y="2"/>
                    <a:pt x="37" y="2"/>
                  </a:cubicBezTo>
                  <a:cubicBezTo>
                    <a:pt x="37" y="3"/>
                    <a:pt x="37" y="3"/>
                    <a:pt x="37" y="4"/>
                  </a:cubicBezTo>
                  <a:lnTo>
                    <a:pt x="37" y="29"/>
                  </a:lnTo>
                  <a:lnTo>
                    <a:pt x="64" y="29"/>
                  </a:lnTo>
                  <a:cubicBezTo>
                    <a:pt x="65" y="29"/>
                    <a:pt x="65" y="29"/>
                    <a:pt x="66" y="29"/>
                  </a:cubicBezTo>
                  <a:cubicBezTo>
                    <a:pt x="66" y="29"/>
                    <a:pt x="67" y="30"/>
                    <a:pt x="67" y="30"/>
                  </a:cubicBezTo>
                  <a:cubicBezTo>
                    <a:pt x="68" y="31"/>
                    <a:pt x="68" y="32"/>
                    <a:pt x="68" y="33"/>
                  </a:cubicBezTo>
                  <a:cubicBezTo>
                    <a:pt x="68" y="34"/>
                    <a:pt x="68" y="35"/>
                    <a:pt x="68" y="37"/>
                  </a:cubicBezTo>
                  <a:cubicBezTo>
                    <a:pt x="68" y="39"/>
                    <a:pt x="68" y="41"/>
                    <a:pt x="67" y="43"/>
                  </a:cubicBezTo>
                  <a:cubicBezTo>
                    <a:pt x="66" y="44"/>
                    <a:pt x="65" y="45"/>
                    <a:pt x="64" y="45"/>
                  </a:cubicBezTo>
                  <a:lnTo>
                    <a:pt x="37" y="45"/>
                  </a:lnTo>
                  <a:lnTo>
                    <a:pt x="37" y="103"/>
                  </a:lnTo>
                  <a:cubicBezTo>
                    <a:pt x="37" y="110"/>
                    <a:pt x="38" y="116"/>
                    <a:pt x="41" y="119"/>
                  </a:cubicBezTo>
                  <a:cubicBezTo>
                    <a:pt x="43" y="123"/>
                    <a:pt x="47" y="125"/>
                    <a:pt x="52" y="125"/>
                  </a:cubicBezTo>
                  <a:cubicBezTo>
                    <a:pt x="54" y="125"/>
                    <a:pt x="55" y="125"/>
                    <a:pt x="57" y="125"/>
                  </a:cubicBezTo>
                  <a:cubicBezTo>
                    <a:pt x="58" y="124"/>
                    <a:pt x="59" y="124"/>
                    <a:pt x="61" y="123"/>
                  </a:cubicBezTo>
                  <a:cubicBezTo>
                    <a:pt x="62" y="123"/>
                    <a:pt x="63" y="123"/>
                    <a:pt x="63" y="122"/>
                  </a:cubicBezTo>
                  <a:cubicBezTo>
                    <a:pt x="64" y="122"/>
                    <a:pt x="65" y="122"/>
                    <a:pt x="65" y="122"/>
                  </a:cubicBezTo>
                  <a:cubicBezTo>
                    <a:pt x="66" y="122"/>
                    <a:pt x="66" y="122"/>
                    <a:pt x="67" y="122"/>
                  </a:cubicBezTo>
                  <a:cubicBezTo>
                    <a:pt x="67" y="122"/>
                    <a:pt x="67" y="123"/>
                    <a:pt x="67" y="123"/>
                  </a:cubicBezTo>
                  <a:cubicBezTo>
                    <a:pt x="68" y="124"/>
                    <a:pt x="68" y="124"/>
                    <a:pt x="68" y="125"/>
                  </a:cubicBezTo>
                  <a:cubicBezTo>
                    <a:pt x="68" y="126"/>
                    <a:pt x="68" y="127"/>
                    <a:pt x="68" y="129"/>
                  </a:cubicBezTo>
                  <a:lnTo>
                    <a:pt x="68" y="12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61" name="Freeform 299">
              <a:extLst>
                <a:ext uri="{FF2B5EF4-FFF2-40B4-BE49-F238E27FC236}">
                  <a16:creationId xmlns:a16="http://schemas.microsoft.com/office/drawing/2014/main" id="{80E970D8-3717-4905-9BCF-D1A62B3E4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2" y="1298"/>
              <a:ext cx="19" cy="34"/>
            </a:xfrm>
            <a:custGeom>
              <a:avLst/>
              <a:gdLst>
                <a:gd name="T0" fmla="*/ 91 w 91"/>
                <a:gd name="T1" fmla="*/ 160 h 163"/>
                <a:gd name="T2" fmla="*/ 91 w 91"/>
                <a:gd name="T3" fmla="*/ 160 h 163"/>
                <a:gd name="T4" fmla="*/ 90 w 91"/>
                <a:gd name="T5" fmla="*/ 161 h 163"/>
                <a:gd name="T6" fmla="*/ 89 w 91"/>
                <a:gd name="T7" fmla="*/ 162 h 163"/>
                <a:gd name="T8" fmla="*/ 86 w 91"/>
                <a:gd name="T9" fmla="*/ 163 h 163"/>
                <a:gd name="T10" fmla="*/ 81 w 91"/>
                <a:gd name="T11" fmla="*/ 163 h 163"/>
                <a:gd name="T12" fmla="*/ 77 w 91"/>
                <a:gd name="T13" fmla="*/ 163 h 163"/>
                <a:gd name="T14" fmla="*/ 74 w 91"/>
                <a:gd name="T15" fmla="*/ 162 h 163"/>
                <a:gd name="T16" fmla="*/ 72 w 91"/>
                <a:gd name="T17" fmla="*/ 161 h 163"/>
                <a:gd name="T18" fmla="*/ 72 w 91"/>
                <a:gd name="T19" fmla="*/ 160 h 163"/>
                <a:gd name="T20" fmla="*/ 72 w 91"/>
                <a:gd name="T21" fmla="*/ 98 h 163"/>
                <a:gd name="T22" fmla="*/ 70 w 91"/>
                <a:gd name="T23" fmla="*/ 84 h 163"/>
                <a:gd name="T24" fmla="*/ 66 w 91"/>
                <a:gd name="T25" fmla="*/ 74 h 163"/>
                <a:gd name="T26" fmla="*/ 59 w 91"/>
                <a:gd name="T27" fmla="*/ 68 h 163"/>
                <a:gd name="T28" fmla="*/ 49 w 91"/>
                <a:gd name="T29" fmla="*/ 66 h 163"/>
                <a:gd name="T30" fmla="*/ 35 w 91"/>
                <a:gd name="T31" fmla="*/ 71 h 163"/>
                <a:gd name="T32" fmla="*/ 20 w 91"/>
                <a:gd name="T33" fmla="*/ 86 h 163"/>
                <a:gd name="T34" fmla="*/ 20 w 91"/>
                <a:gd name="T35" fmla="*/ 160 h 163"/>
                <a:gd name="T36" fmla="*/ 19 w 91"/>
                <a:gd name="T37" fmla="*/ 161 h 163"/>
                <a:gd name="T38" fmla="*/ 18 w 91"/>
                <a:gd name="T39" fmla="*/ 162 h 163"/>
                <a:gd name="T40" fmla="*/ 15 w 91"/>
                <a:gd name="T41" fmla="*/ 163 h 163"/>
                <a:gd name="T42" fmla="*/ 10 w 91"/>
                <a:gd name="T43" fmla="*/ 163 h 163"/>
                <a:gd name="T44" fmla="*/ 5 w 91"/>
                <a:gd name="T45" fmla="*/ 163 h 163"/>
                <a:gd name="T46" fmla="*/ 2 w 91"/>
                <a:gd name="T47" fmla="*/ 162 h 163"/>
                <a:gd name="T48" fmla="*/ 1 w 91"/>
                <a:gd name="T49" fmla="*/ 161 h 163"/>
                <a:gd name="T50" fmla="*/ 0 w 91"/>
                <a:gd name="T51" fmla="*/ 160 h 163"/>
                <a:gd name="T52" fmla="*/ 0 w 91"/>
                <a:gd name="T53" fmla="*/ 4 h 163"/>
                <a:gd name="T54" fmla="*/ 1 w 91"/>
                <a:gd name="T55" fmla="*/ 2 h 163"/>
                <a:gd name="T56" fmla="*/ 2 w 91"/>
                <a:gd name="T57" fmla="*/ 1 h 163"/>
                <a:gd name="T58" fmla="*/ 5 w 91"/>
                <a:gd name="T59" fmla="*/ 0 h 163"/>
                <a:gd name="T60" fmla="*/ 10 w 91"/>
                <a:gd name="T61" fmla="*/ 0 h 163"/>
                <a:gd name="T62" fmla="*/ 15 w 91"/>
                <a:gd name="T63" fmla="*/ 0 h 163"/>
                <a:gd name="T64" fmla="*/ 18 w 91"/>
                <a:gd name="T65" fmla="*/ 1 h 163"/>
                <a:gd name="T66" fmla="*/ 19 w 91"/>
                <a:gd name="T67" fmla="*/ 2 h 163"/>
                <a:gd name="T68" fmla="*/ 20 w 91"/>
                <a:gd name="T69" fmla="*/ 4 h 163"/>
                <a:gd name="T70" fmla="*/ 20 w 91"/>
                <a:gd name="T71" fmla="*/ 67 h 163"/>
                <a:gd name="T72" fmla="*/ 36 w 91"/>
                <a:gd name="T73" fmla="*/ 54 h 163"/>
                <a:gd name="T74" fmla="*/ 53 w 91"/>
                <a:gd name="T75" fmla="*/ 49 h 163"/>
                <a:gd name="T76" fmla="*/ 71 w 91"/>
                <a:gd name="T77" fmla="*/ 53 h 163"/>
                <a:gd name="T78" fmla="*/ 83 w 91"/>
                <a:gd name="T79" fmla="*/ 62 h 163"/>
                <a:gd name="T80" fmla="*/ 89 w 91"/>
                <a:gd name="T81" fmla="*/ 76 h 163"/>
                <a:gd name="T82" fmla="*/ 91 w 91"/>
                <a:gd name="T83" fmla="*/ 96 h 163"/>
                <a:gd name="T84" fmla="*/ 91 w 91"/>
                <a:gd name="T85" fmla="*/ 16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1" h="163">
                  <a:moveTo>
                    <a:pt x="91" y="160"/>
                  </a:moveTo>
                  <a:lnTo>
                    <a:pt x="91" y="160"/>
                  </a:lnTo>
                  <a:cubicBezTo>
                    <a:pt x="91" y="160"/>
                    <a:pt x="91" y="161"/>
                    <a:pt x="90" y="161"/>
                  </a:cubicBezTo>
                  <a:cubicBezTo>
                    <a:pt x="90" y="162"/>
                    <a:pt x="90" y="162"/>
                    <a:pt x="89" y="162"/>
                  </a:cubicBezTo>
                  <a:cubicBezTo>
                    <a:pt x="88" y="163"/>
                    <a:pt x="87" y="163"/>
                    <a:pt x="86" y="163"/>
                  </a:cubicBezTo>
                  <a:cubicBezTo>
                    <a:pt x="85" y="163"/>
                    <a:pt x="83" y="163"/>
                    <a:pt x="81" y="163"/>
                  </a:cubicBezTo>
                  <a:cubicBezTo>
                    <a:pt x="79" y="163"/>
                    <a:pt x="78" y="163"/>
                    <a:pt x="77" y="163"/>
                  </a:cubicBezTo>
                  <a:cubicBezTo>
                    <a:pt x="75" y="163"/>
                    <a:pt x="74" y="163"/>
                    <a:pt x="74" y="162"/>
                  </a:cubicBezTo>
                  <a:cubicBezTo>
                    <a:pt x="73" y="162"/>
                    <a:pt x="72" y="162"/>
                    <a:pt x="72" y="161"/>
                  </a:cubicBezTo>
                  <a:cubicBezTo>
                    <a:pt x="72" y="161"/>
                    <a:pt x="72" y="160"/>
                    <a:pt x="72" y="160"/>
                  </a:cubicBezTo>
                  <a:lnTo>
                    <a:pt x="72" y="98"/>
                  </a:lnTo>
                  <a:cubicBezTo>
                    <a:pt x="72" y="92"/>
                    <a:pt x="71" y="87"/>
                    <a:pt x="70" y="84"/>
                  </a:cubicBezTo>
                  <a:cubicBezTo>
                    <a:pt x="69" y="80"/>
                    <a:pt x="68" y="77"/>
                    <a:pt x="66" y="74"/>
                  </a:cubicBezTo>
                  <a:cubicBezTo>
                    <a:pt x="64" y="72"/>
                    <a:pt x="62" y="70"/>
                    <a:pt x="59" y="68"/>
                  </a:cubicBezTo>
                  <a:cubicBezTo>
                    <a:pt x="56" y="67"/>
                    <a:pt x="53" y="66"/>
                    <a:pt x="49" y="66"/>
                  </a:cubicBezTo>
                  <a:cubicBezTo>
                    <a:pt x="45" y="66"/>
                    <a:pt x="40" y="68"/>
                    <a:pt x="35" y="71"/>
                  </a:cubicBezTo>
                  <a:cubicBezTo>
                    <a:pt x="30" y="75"/>
                    <a:pt x="25" y="80"/>
                    <a:pt x="20" y="86"/>
                  </a:cubicBezTo>
                  <a:lnTo>
                    <a:pt x="20" y="160"/>
                  </a:lnTo>
                  <a:cubicBezTo>
                    <a:pt x="20" y="160"/>
                    <a:pt x="20" y="161"/>
                    <a:pt x="19" y="161"/>
                  </a:cubicBezTo>
                  <a:cubicBezTo>
                    <a:pt x="19" y="162"/>
                    <a:pt x="18" y="162"/>
                    <a:pt x="18" y="162"/>
                  </a:cubicBezTo>
                  <a:cubicBezTo>
                    <a:pt x="17" y="163"/>
                    <a:pt x="16" y="163"/>
                    <a:pt x="15" y="163"/>
                  </a:cubicBezTo>
                  <a:cubicBezTo>
                    <a:pt x="14" y="163"/>
                    <a:pt x="12" y="163"/>
                    <a:pt x="10" y="163"/>
                  </a:cubicBezTo>
                  <a:cubicBezTo>
                    <a:pt x="8" y="163"/>
                    <a:pt x="7" y="163"/>
                    <a:pt x="5" y="163"/>
                  </a:cubicBezTo>
                  <a:cubicBezTo>
                    <a:pt x="4" y="163"/>
                    <a:pt x="3" y="163"/>
                    <a:pt x="2" y="162"/>
                  </a:cubicBezTo>
                  <a:cubicBezTo>
                    <a:pt x="2" y="162"/>
                    <a:pt x="1" y="162"/>
                    <a:pt x="1" y="161"/>
                  </a:cubicBezTo>
                  <a:cubicBezTo>
                    <a:pt x="1" y="161"/>
                    <a:pt x="0" y="160"/>
                    <a:pt x="0" y="160"/>
                  </a:cubicBezTo>
                  <a:lnTo>
                    <a:pt x="0" y="4"/>
                  </a:lnTo>
                  <a:cubicBezTo>
                    <a:pt x="0" y="3"/>
                    <a:pt x="1" y="3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7" y="0"/>
                    <a:pt x="8" y="0"/>
                    <a:pt x="10" y="0"/>
                  </a:cubicBezTo>
                  <a:cubicBezTo>
                    <a:pt x="12" y="0"/>
                    <a:pt x="14" y="0"/>
                    <a:pt x="15" y="0"/>
                  </a:cubicBezTo>
                  <a:cubicBezTo>
                    <a:pt x="16" y="0"/>
                    <a:pt x="17" y="1"/>
                    <a:pt x="18" y="1"/>
                  </a:cubicBezTo>
                  <a:cubicBezTo>
                    <a:pt x="18" y="1"/>
                    <a:pt x="19" y="2"/>
                    <a:pt x="19" y="2"/>
                  </a:cubicBezTo>
                  <a:cubicBezTo>
                    <a:pt x="20" y="3"/>
                    <a:pt x="20" y="3"/>
                    <a:pt x="20" y="4"/>
                  </a:cubicBezTo>
                  <a:lnTo>
                    <a:pt x="20" y="67"/>
                  </a:lnTo>
                  <a:cubicBezTo>
                    <a:pt x="25" y="61"/>
                    <a:pt x="31" y="56"/>
                    <a:pt x="36" y="54"/>
                  </a:cubicBezTo>
                  <a:cubicBezTo>
                    <a:pt x="42" y="51"/>
                    <a:pt x="48" y="49"/>
                    <a:pt x="53" y="49"/>
                  </a:cubicBezTo>
                  <a:cubicBezTo>
                    <a:pt x="60" y="49"/>
                    <a:pt x="66" y="50"/>
                    <a:pt x="71" y="53"/>
                  </a:cubicBezTo>
                  <a:cubicBezTo>
                    <a:pt x="76" y="55"/>
                    <a:pt x="80" y="58"/>
                    <a:pt x="83" y="62"/>
                  </a:cubicBezTo>
                  <a:cubicBezTo>
                    <a:pt x="86" y="66"/>
                    <a:pt x="88" y="71"/>
                    <a:pt x="89" y="76"/>
                  </a:cubicBezTo>
                  <a:cubicBezTo>
                    <a:pt x="90" y="82"/>
                    <a:pt x="91" y="88"/>
                    <a:pt x="91" y="96"/>
                  </a:cubicBezTo>
                  <a:lnTo>
                    <a:pt x="91" y="16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62" name="Freeform 300">
              <a:extLst>
                <a:ext uri="{FF2B5EF4-FFF2-40B4-BE49-F238E27FC236}">
                  <a16:creationId xmlns:a16="http://schemas.microsoft.com/office/drawing/2014/main" id="{5F298F36-8944-4698-9C6B-891EE0B164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98" y="1308"/>
              <a:ext cx="20" cy="24"/>
            </a:xfrm>
            <a:custGeom>
              <a:avLst/>
              <a:gdLst>
                <a:gd name="T0" fmla="*/ 97 w 97"/>
                <a:gd name="T1" fmla="*/ 54 h 116"/>
                <a:gd name="T2" fmla="*/ 97 w 97"/>
                <a:gd name="T3" fmla="*/ 54 h 116"/>
                <a:gd name="T4" fmla="*/ 95 w 97"/>
                <a:gd name="T5" fmla="*/ 60 h 116"/>
                <a:gd name="T6" fmla="*/ 89 w 97"/>
                <a:gd name="T7" fmla="*/ 62 h 116"/>
                <a:gd name="T8" fmla="*/ 20 w 97"/>
                <a:gd name="T9" fmla="*/ 62 h 116"/>
                <a:gd name="T10" fmla="*/ 22 w 97"/>
                <a:gd name="T11" fmla="*/ 78 h 116"/>
                <a:gd name="T12" fmla="*/ 28 w 97"/>
                <a:gd name="T13" fmla="*/ 90 h 116"/>
                <a:gd name="T14" fmla="*/ 39 w 97"/>
                <a:gd name="T15" fmla="*/ 97 h 116"/>
                <a:gd name="T16" fmla="*/ 55 w 97"/>
                <a:gd name="T17" fmla="*/ 100 h 116"/>
                <a:gd name="T18" fmla="*/ 68 w 97"/>
                <a:gd name="T19" fmla="*/ 99 h 116"/>
                <a:gd name="T20" fmla="*/ 78 w 97"/>
                <a:gd name="T21" fmla="*/ 96 h 116"/>
                <a:gd name="T22" fmla="*/ 85 w 97"/>
                <a:gd name="T23" fmla="*/ 93 h 116"/>
                <a:gd name="T24" fmla="*/ 89 w 97"/>
                <a:gd name="T25" fmla="*/ 92 h 116"/>
                <a:gd name="T26" fmla="*/ 91 w 97"/>
                <a:gd name="T27" fmla="*/ 93 h 116"/>
                <a:gd name="T28" fmla="*/ 92 w 97"/>
                <a:gd name="T29" fmla="*/ 94 h 116"/>
                <a:gd name="T30" fmla="*/ 92 w 97"/>
                <a:gd name="T31" fmla="*/ 96 h 116"/>
                <a:gd name="T32" fmla="*/ 92 w 97"/>
                <a:gd name="T33" fmla="*/ 100 h 116"/>
                <a:gd name="T34" fmla="*/ 92 w 97"/>
                <a:gd name="T35" fmla="*/ 102 h 116"/>
                <a:gd name="T36" fmla="*/ 92 w 97"/>
                <a:gd name="T37" fmla="*/ 104 h 116"/>
                <a:gd name="T38" fmla="*/ 91 w 97"/>
                <a:gd name="T39" fmla="*/ 106 h 116"/>
                <a:gd name="T40" fmla="*/ 90 w 97"/>
                <a:gd name="T41" fmla="*/ 107 h 116"/>
                <a:gd name="T42" fmla="*/ 87 w 97"/>
                <a:gd name="T43" fmla="*/ 109 h 116"/>
                <a:gd name="T44" fmla="*/ 78 w 97"/>
                <a:gd name="T45" fmla="*/ 112 h 116"/>
                <a:gd name="T46" fmla="*/ 67 w 97"/>
                <a:gd name="T47" fmla="*/ 115 h 116"/>
                <a:gd name="T48" fmla="*/ 53 w 97"/>
                <a:gd name="T49" fmla="*/ 116 h 116"/>
                <a:gd name="T50" fmla="*/ 30 w 97"/>
                <a:gd name="T51" fmla="*/ 112 h 116"/>
                <a:gd name="T52" fmla="*/ 14 w 97"/>
                <a:gd name="T53" fmla="*/ 101 h 116"/>
                <a:gd name="T54" fmla="*/ 4 w 97"/>
                <a:gd name="T55" fmla="*/ 84 h 116"/>
                <a:gd name="T56" fmla="*/ 0 w 97"/>
                <a:gd name="T57" fmla="*/ 59 h 116"/>
                <a:gd name="T58" fmla="*/ 4 w 97"/>
                <a:gd name="T59" fmla="*/ 34 h 116"/>
                <a:gd name="T60" fmla="*/ 14 w 97"/>
                <a:gd name="T61" fmla="*/ 16 h 116"/>
                <a:gd name="T62" fmla="*/ 30 w 97"/>
                <a:gd name="T63" fmla="*/ 4 h 116"/>
                <a:gd name="T64" fmla="*/ 51 w 97"/>
                <a:gd name="T65" fmla="*/ 0 h 116"/>
                <a:gd name="T66" fmla="*/ 72 w 97"/>
                <a:gd name="T67" fmla="*/ 4 h 116"/>
                <a:gd name="T68" fmla="*/ 86 w 97"/>
                <a:gd name="T69" fmla="*/ 15 h 116"/>
                <a:gd name="T70" fmla="*/ 94 w 97"/>
                <a:gd name="T71" fmla="*/ 31 h 116"/>
                <a:gd name="T72" fmla="*/ 97 w 97"/>
                <a:gd name="T73" fmla="*/ 50 h 116"/>
                <a:gd name="T74" fmla="*/ 97 w 97"/>
                <a:gd name="T75" fmla="*/ 54 h 116"/>
                <a:gd name="T76" fmla="*/ 77 w 97"/>
                <a:gd name="T77" fmla="*/ 48 h 116"/>
                <a:gd name="T78" fmla="*/ 77 w 97"/>
                <a:gd name="T79" fmla="*/ 48 h 116"/>
                <a:gd name="T80" fmla="*/ 71 w 97"/>
                <a:gd name="T81" fmla="*/ 24 h 116"/>
                <a:gd name="T82" fmla="*/ 50 w 97"/>
                <a:gd name="T83" fmla="*/ 15 h 116"/>
                <a:gd name="T84" fmla="*/ 37 w 97"/>
                <a:gd name="T85" fmla="*/ 18 h 116"/>
                <a:gd name="T86" fmla="*/ 28 w 97"/>
                <a:gd name="T87" fmla="*/ 25 h 116"/>
                <a:gd name="T88" fmla="*/ 23 w 97"/>
                <a:gd name="T89" fmla="*/ 35 h 116"/>
                <a:gd name="T90" fmla="*/ 20 w 97"/>
                <a:gd name="T91" fmla="*/ 48 h 116"/>
                <a:gd name="T92" fmla="*/ 77 w 97"/>
                <a:gd name="T93" fmla="*/ 4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7" h="116">
                  <a:moveTo>
                    <a:pt x="97" y="54"/>
                  </a:moveTo>
                  <a:lnTo>
                    <a:pt x="97" y="54"/>
                  </a:lnTo>
                  <a:cubicBezTo>
                    <a:pt x="97" y="57"/>
                    <a:pt x="96" y="59"/>
                    <a:pt x="95" y="60"/>
                  </a:cubicBezTo>
                  <a:cubicBezTo>
                    <a:pt x="93" y="61"/>
                    <a:pt x="91" y="62"/>
                    <a:pt x="89" y="62"/>
                  </a:cubicBezTo>
                  <a:lnTo>
                    <a:pt x="20" y="62"/>
                  </a:lnTo>
                  <a:cubicBezTo>
                    <a:pt x="20" y="68"/>
                    <a:pt x="21" y="73"/>
                    <a:pt x="22" y="78"/>
                  </a:cubicBezTo>
                  <a:cubicBezTo>
                    <a:pt x="23" y="82"/>
                    <a:pt x="25" y="86"/>
                    <a:pt x="28" y="90"/>
                  </a:cubicBezTo>
                  <a:cubicBezTo>
                    <a:pt x="31" y="93"/>
                    <a:pt x="34" y="96"/>
                    <a:pt x="39" y="97"/>
                  </a:cubicBezTo>
                  <a:cubicBezTo>
                    <a:pt x="43" y="99"/>
                    <a:pt x="48" y="100"/>
                    <a:pt x="55" y="100"/>
                  </a:cubicBezTo>
                  <a:cubicBezTo>
                    <a:pt x="60" y="100"/>
                    <a:pt x="64" y="100"/>
                    <a:pt x="68" y="99"/>
                  </a:cubicBezTo>
                  <a:cubicBezTo>
                    <a:pt x="72" y="98"/>
                    <a:pt x="75" y="97"/>
                    <a:pt x="78" y="96"/>
                  </a:cubicBezTo>
                  <a:cubicBezTo>
                    <a:pt x="81" y="95"/>
                    <a:pt x="83" y="94"/>
                    <a:pt x="85" y="93"/>
                  </a:cubicBezTo>
                  <a:cubicBezTo>
                    <a:pt x="87" y="93"/>
                    <a:pt x="88" y="92"/>
                    <a:pt x="89" y="92"/>
                  </a:cubicBezTo>
                  <a:cubicBezTo>
                    <a:pt x="90" y="92"/>
                    <a:pt x="90" y="92"/>
                    <a:pt x="91" y="93"/>
                  </a:cubicBezTo>
                  <a:cubicBezTo>
                    <a:pt x="91" y="93"/>
                    <a:pt x="91" y="93"/>
                    <a:pt x="92" y="94"/>
                  </a:cubicBezTo>
                  <a:cubicBezTo>
                    <a:pt x="92" y="94"/>
                    <a:pt x="92" y="95"/>
                    <a:pt x="92" y="96"/>
                  </a:cubicBezTo>
                  <a:cubicBezTo>
                    <a:pt x="92" y="97"/>
                    <a:pt x="92" y="98"/>
                    <a:pt x="92" y="100"/>
                  </a:cubicBezTo>
                  <a:cubicBezTo>
                    <a:pt x="92" y="101"/>
                    <a:pt x="92" y="102"/>
                    <a:pt x="92" y="102"/>
                  </a:cubicBezTo>
                  <a:cubicBezTo>
                    <a:pt x="92" y="103"/>
                    <a:pt x="92" y="104"/>
                    <a:pt x="92" y="104"/>
                  </a:cubicBezTo>
                  <a:cubicBezTo>
                    <a:pt x="92" y="105"/>
                    <a:pt x="92" y="105"/>
                    <a:pt x="91" y="106"/>
                  </a:cubicBezTo>
                  <a:cubicBezTo>
                    <a:pt x="91" y="106"/>
                    <a:pt x="91" y="107"/>
                    <a:pt x="90" y="107"/>
                  </a:cubicBezTo>
                  <a:cubicBezTo>
                    <a:pt x="90" y="108"/>
                    <a:pt x="89" y="108"/>
                    <a:pt x="87" y="109"/>
                  </a:cubicBezTo>
                  <a:cubicBezTo>
                    <a:pt x="84" y="110"/>
                    <a:pt x="82" y="111"/>
                    <a:pt x="78" y="112"/>
                  </a:cubicBezTo>
                  <a:cubicBezTo>
                    <a:pt x="75" y="113"/>
                    <a:pt x="71" y="114"/>
                    <a:pt x="67" y="115"/>
                  </a:cubicBezTo>
                  <a:cubicBezTo>
                    <a:pt x="62" y="115"/>
                    <a:pt x="58" y="116"/>
                    <a:pt x="53" y="116"/>
                  </a:cubicBezTo>
                  <a:cubicBezTo>
                    <a:pt x="44" y="116"/>
                    <a:pt x="37" y="115"/>
                    <a:pt x="30" y="112"/>
                  </a:cubicBezTo>
                  <a:cubicBezTo>
                    <a:pt x="24" y="110"/>
                    <a:pt x="18" y="106"/>
                    <a:pt x="14" y="101"/>
                  </a:cubicBezTo>
                  <a:cubicBezTo>
                    <a:pt x="9" y="97"/>
                    <a:pt x="6" y="91"/>
                    <a:pt x="4" y="84"/>
                  </a:cubicBezTo>
                  <a:cubicBezTo>
                    <a:pt x="1" y="76"/>
                    <a:pt x="0" y="68"/>
                    <a:pt x="0" y="59"/>
                  </a:cubicBezTo>
                  <a:cubicBezTo>
                    <a:pt x="0" y="50"/>
                    <a:pt x="1" y="41"/>
                    <a:pt x="4" y="34"/>
                  </a:cubicBezTo>
                  <a:cubicBezTo>
                    <a:pt x="6" y="27"/>
                    <a:pt x="9" y="21"/>
                    <a:pt x="14" y="16"/>
                  </a:cubicBezTo>
                  <a:cubicBezTo>
                    <a:pt x="18" y="11"/>
                    <a:pt x="23" y="7"/>
                    <a:pt x="30" y="4"/>
                  </a:cubicBezTo>
                  <a:cubicBezTo>
                    <a:pt x="36" y="2"/>
                    <a:pt x="43" y="0"/>
                    <a:pt x="51" y="0"/>
                  </a:cubicBezTo>
                  <a:cubicBezTo>
                    <a:pt x="59" y="0"/>
                    <a:pt x="66" y="2"/>
                    <a:pt x="72" y="4"/>
                  </a:cubicBezTo>
                  <a:cubicBezTo>
                    <a:pt x="77" y="7"/>
                    <a:pt x="82" y="10"/>
                    <a:pt x="86" y="15"/>
                  </a:cubicBezTo>
                  <a:cubicBezTo>
                    <a:pt x="90" y="19"/>
                    <a:pt x="92" y="25"/>
                    <a:pt x="94" y="31"/>
                  </a:cubicBezTo>
                  <a:cubicBezTo>
                    <a:pt x="96" y="37"/>
                    <a:pt x="97" y="43"/>
                    <a:pt x="97" y="50"/>
                  </a:cubicBezTo>
                  <a:lnTo>
                    <a:pt x="97" y="54"/>
                  </a:lnTo>
                  <a:close/>
                  <a:moveTo>
                    <a:pt x="77" y="48"/>
                  </a:moveTo>
                  <a:lnTo>
                    <a:pt x="77" y="48"/>
                  </a:lnTo>
                  <a:cubicBezTo>
                    <a:pt x="78" y="38"/>
                    <a:pt x="75" y="30"/>
                    <a:pt x="71" y="24"/>
                  </a:cubicBezTo>
                  <a:cubicBezTo>
                    <a:pt x="66" y="18"/>
                    <a:pt x="59" y="15"/>
                    <a:pt x="50" y="15"/>
                  </a:cubicBezTo>
                  <a:cubicBezTo>
                    <a:pt x="45" y="15"/>
                    <a:pt x="41" y="16"/>
                    <a:pt x="37" y="18"/>
                  </a:cubicBezTo>
                  <a:cubicBezTo>
                    <a:pt x="34" y="20"/>
                    <a:pt x="31" y="22"/>
                    <a:pt x="28" y="25"/>
                  </a:cubicBezTo>
                  <a:cubicBezTo>
                    <a:pt x="26" y="28"/>
                    <a:pt x="24" y="32"/>
                    <a:pt x="23" y="35"/>
                  </a:cubicBezTo>
                  <a:cubicBezTo>
                    <a:pt x="21" y="39"/>
                    <a:pt x="21" y="44"/>
                    <a:pt x="20" y="48"/>
                  </a:cubicBezTo>
                  <a:lnTo>
                    <a:pt x="77" y="4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63" name="Freeform 301">
              <a:extLst>
                <a:ext uri="{FF2B5EF4-FFF2-40B4-BE49-F238E27FC236}">
                  <a16:creationId xmlns:a16="http://schemas.microsoft.com/office/drawing/2014/main" id="{FD67A37C-D719-415D-9848-9172A68123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36" y="1300"/>
              <a:ext cx="21" cy="32"/>
            </a:xfrm>
            <a:custGeom>
              <a:avLst/>
              <a:gdLst>
                <a:gd name="T0" fmla="*/ 100 w 100"/>
                <a:gd name="T1" fmla="*/ 108 h 152"/>
                <a:gd name="T2" fmla="*/ 100 w 100"/>
                <a:gd name="T3" fmla="*/ 108 h 152"/>
                <a:gd name="T4" fmla="*/ 98 w 100"/>
                <a:gd name="T5" fmla="*/ 121 h 152"/>
                <a:gd name="T6" fmla="*/ 93 w 100"/>
                <a:gd name="T7" fmla="*/ 132 h 152"/>
                <a:gd name="T8" fmla="*/ 85 w 100"/>
                <a:gd name="T9" fmla="*/ 141 h 152"/>
                <a:gd name="T10" fmla="*/ 75 w 100"/>
                <a:gd name="T11" fmla="*/ 147 h 152"/>
                <a:gd name="T12" fmla="*/ 62 w 100"/>
                <a:gd name="T13" fmla="*/ 150 h 152"/>
                <a:gd name="T14" fmla="*/ 47 w 100"/>
                <a:gd name="T15" fmla="*/ 152 h 152"/>
                <a:gd name="T16" fmla="*/ 8 w 100"/>
                <a:gd name="T17" fmla="*/ 152 h 152"/>
                <a:gd name="T18" fmla="*/ 3 w 100"/>
                <a:gd name="T19" fmla="*/ 150 h 152"/>
                <a:gd name="T20" fmla="*/ 0 w 100"/>
                <a:gd name="T21" fmla="*/ 143 h 152"/>
                <a:gd name="T22" fmla="*/ 0 w 100"/>
                <a:gd name="T23" fmla="*/ 9 h 152"/>
                <a:gd name="T24" fmla="*/ 3 w 100"/>
                <a:gd name="T25" fmla="*/ 2 h 152"/>
                <a:gd name="T26" fmla="*/ 8 w 100"/>
                <a:gd name="T27" fmla="*/ 0 h 152"/>
                <a:gd name="T28" fmla="*/ 42 w 100"/>
                <a:gd name="T29" fmla="*/ 0 h 152"/>
                <a:gd name="T30" fmla="*/ 64 w 100"/>
                <a:gd name="T31" fmla="*/ 3 h 152"/>
                <a:gd name="T32" fmla="*/ 79 w 100"/>
                <a:gd name="T33" fmla="*/ 11 h 152"/>
                <a:gd name="T34" fmla="*/ 87 w 100"/>
                <a:gd name="T35" fmla="*/ 23 h 152"/>
                <a:gd name="T36" fmla="*/ 90 w 100"/>
                <a:gd name="T37" fmla="*/ 39 h 152"/>
                <a:gd name="T38" fmla="*/ 89 w 100"/>
                <a:gd name="T39" fmla="*/ 49 h 152"/>
                <a:gd name="T40" fmla="*/ 85 w 100"/>
                <a:gd name="T41" fmla="*/ 58 h 152"/>
                <a:gd name="T42" fmla="*/ 79 w 100"/>
                <a:gd name="T43" fmla="*/ 65 h 152"/>
                <a:gd name="T44" fmla="*/ 70 w 100"/>
                <a:gd name="T45" fmla="*/ 71 h 152"/>
                <a:gd name="T46" fmla="*/ 82 w 100"/>
                <a:gd name="T47" fmla="*/ 75 h 152"/>
                <a:gd name="T48" fmla="*/ 91 w 100"/>
                <a:gd name="T49" fmla="*/ 83 h 152"/>
                <a:gd name="T50" fmla="*/ 98 w 100"/>
                <a:gd name="T51" fmla="*/ 94 h 152"/>
                <a:gd name="T52" fmla="*/ 100 w 100"/>
                <a:gd name="T53" fmla="*/ 108 h 152"/>
                <a:gd name="T54" fmla="*/ 100 w 100"/>
                <a:gd name="T55" fmla="*/ 108 h 152"/>
                <a:gd name="T56" fmla="*/ 70 w 100"/>
                <a:gd name="T57" fmla="*/ 41 h 152"/>
                <a:gd name="T58" fmla="*/ 70 w 100"/>
                <a:gd name="T59" fmla="*/ 41 h 152"/>
                <a:gd name="T60" fmla="*/ 68 w 100"/>
                <a:gd name="T61" fmla="*/ 31 h 152"/>
                <a:gd name="T62" fmla="*/ 63 w 100"/>
                <a:gd name="T63" fmla="*/ 23 h 152"/>
                <a:gd name="T64" fmla="*/ 55 w 100"/>
                <a:gd name="T65" fmla="*/ 18 h 152"/>
                <a:gd name="T66" fmla="*/ 41 w 100"/>
                <a:gd name="T67" fmla="*/ 17 h 152"/>
                <a:gd name="T68" fmla="*/ 20 w 100"/>
                <a:gd name="T69" fmla="*/ 17 h 152"/>
                <a:gd name="T70" fmla="*/ 20 w 100"/>
                <a:gd name="T71" fmla="*/ 66 h 152"/>
                <a:gd name="T72" fmla="*/ 43 w 100"/>
                <a:gd name="T73" fmla="*/ 66 h 152"/>
                <a:gd name="T74" fmla="*/ 56 w 100"/>
                <a:gd name="T75" fmla="*/ 64 h 152"/>
                <a:gd name="T76" fmla="*/ 64 w 100"/>
                <a:gd name="T77" fmla="*/ 58 h 152"/>
                <a:gd name="T78" fmla="*/ 68 w 100"/>
                <a:gd name="T79" fmla="*/ 50 h 152"/>
                <a:gd name="T80" fmla="*/ 70 w 100"/>
                <a:gd name="T81" fmla="*/ 41 h 152"/>
                <a:gd name="T82" fmla="*/ 70 w 100"/>
                <a:gd name="T83" fmla="*/ 41 h 152"/>
                <a:gd name="T84" fmla="*/ 79 w 100"/>
                <a:gd name="T85" fmla="*/ 109 h 152"/>
                <a:gd name="T86" fmla="*/ 79 w 100"/>
                <a:gd name="T87" fmla="*/ 109 h 152"/>
                <a:gd name="T88" fmla="*/ 77 w 100"/>
                <a:gd name="T89" fmla="*/ 97 h 152"/>
                <a:gd name="T90" fmla="*/ 70 w 100"/>
                <a:gd name="T91" fmla="*/ 89 h 152"/>
                <a:gd name="T92" fmla="*/ 60 w 100"/>
                <a:gd name="T93" fmla="*/ 84 h 152"/>
                <a:gd name="T94" fmla="*/ 44 w 100"/>
                <a:gd name="T95" fmla="*/ 82 h 152"/>
                <a:gd name="T96" fmla="*/ 20 w 100"/>
                <a:gd name="T97" fmla="*/ 82 h 152"/>
                <a:gd name="T98" fmla="*/ 20 w 100"/>
                <a:gd name="T99" fmla="*/ 135 h 152"/>
                <a:gd name="T100" fmla="*/ 49 w 100"/>
                <a:gd name="T101" fmla="*/ 135 h 152"/>
                <a:gd name="T102" fmla="*/ 61 w 100"/>
                <a:gd name="T103" fmla="*/ 133 h 152"/>
                <a:gd name="T104" fmla="*/ 70 w 100"/>
                <a:gd name="T105" fmla="*/ 128 h 152"/>
                <a:gd name="T106" fmla="*/ 77 w 100"/>
                <a:gd name="T107" fmla="*/ 120 h 152"/>
                <a:gd name="T108" fmla="*/ 79 w 100"/>
                <a:gd name="T109" fmla="*/ 109 h 152"/>
                <a:gd name="T110" fmla="*/ 79 w 100"/>
                <a:gd name="T111" fmla="*/ 10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0" h="152">
                  <a:moveTo>
                    <a:pt x="100" y="108"/>
                  </a:moveTo>
                  <a:lnTo>
                    <a:pt x="100" y="108"/>
                  </a:lnTo>
                  <a:cubicBezTo>
                    <a:pt x="100" y="113"/>
                    <a:pt x="99" y="117"/>
                    <a:pt x="98" y="121"/>
                  </a:cubicBezTo>
                  <a:cubicBezTo>
                    <a:pt x="97" y="125"/>
                    <a:pt x="95" y="129"/>
                    <a:pt x="93" y="132"/>
                  </a:cubicBezTo>
                  <a:cubicBezTo>
                    <a:pt x="91" y="135"/>
                    <a:pt x="88" y="138"/>
                    <a:pt x="85" y="141"/>
                  </a:cubicBezTo>
                  <a:cubicBezTo>
                    <a:pt x="82" y="143"/>
                    <a:pt x="79" y="145"/>
                    <a:pt x="75" y="147"/>
                  </a:cubicBezTo>
                  <a:cubicBezTo>
                    <a:pt x="71" y="148"/>
                    <a:pt x="67" y="149"/>
                    <a:pt x="62" y="150"/>
                  </a:cubicBezTo>
                  <a:cubicBezTo>
                    <a:pt x="58" y="151"/>
                    <a:pt x="53" y="152"/>
                    <a:pt x="47" y="152"/>
                  </a:cubicBezTo>
                  <a:lnTo>
                    <a:pt x="8" y="152"/>
                  </a:lnTo>
                  <a:cubicBezTo>
                    <a:pt x="6" y="152"/>
                    <a:pt x="4" y="151"/>
                    <a:pt x="3" y="150"/>
                  </a:cubicBezTo>
                  <a:cubicBezTo>
                    <a:pt x="1" y="148"/>
                    <a:pt x="0" y="146"/>
                    <a:pt x="0" y="143"/>
                  </a:cubicBezTo>
                  <a:lnTo>
                    <a:pt x="0" y="9"/>
                  </a:lnTo>
                  <a:cubicBezTo>
                    <a:pt x="0" y="6"/>
                    <a:pt x="1" y="4"/>
                    <a:pt x="3" y="2"/>
                  </a:cubicBezTo>
                  <a:cubicBezTo>
                    <a:pt x="4" y="1"/>
                    <a:pt x="6" y="0"/>
                    <a:pt x="8" y="0"/>
                  </a:cubicBezTo>
                  <a:lnTo>
                    <a:pt x="42" y="0"/>
                  </a:lnTo>
                  <a:cubicBezTo>
                    <a:pt x="51" y="0"/>
                    <a:pt x="59" y="1"/>
                    <a:pt x="64" y="3"/>
                  </a:cubicBezTo>
                  <a:cubicBezTo>
                    <a:pt x="70" y="5"/>
                    <a:pt x="75" y="7"/>
                    <a:pt x="79" y="11"/>
                  </a:cubicBezTo>
                  <a:cubicBezTo>
                    <a:pt x="83" y="14"/>
                    <a:pt x="85" y="18"/>
                    <a:pt x="87" y="23"/>
                  </a:cubicBezTo>
                  <a:cubicBezTo>
                    <a:pt x="89" y="27"/>
                    <a:pt x="90" y="33"/>
                    <a:pt x="90" y="39"/>
                  </a:cubicBezTo>
                  <a:cubicBezTo>
                    <a:pt x="90" y="42"/>
                    <a:pt x="90" y="46"/>
                    <a:pt x="89" y="49"/>
                  </a:cubicBezTo>
                  <a:cubicBezTo>
                    <a:pt x="88" y="52"/>
                    <a:pt x="87" y="55"/>
                    <a:pt x="85" y="58"/>
                  </a:cubicBezTo>
                  <a:cubicBezTo>
                    <a:pt x="84" y="61"/>
                    <a:pt x="81" y="63"/>
                    <a:pt x="79" y="65"/>
                  </a:cubicBezTo>
                  <a:cubicBezTo>
                    <a:pt x="76" y="68"/>
                    <a:pt x="74" y="69"/>
                    <a:pt x="70" y="71"/>
                  </a:cubicBezTo>
                  <a:cubicBezTo>
                    <a:pt x="74" y="72"/>
                    <a:pt x="78" y="73"/>
                    <a:pt x="82" y="75"/>
                  </a:cubicBezTo>
                  <a:cubicBezTo>
                    <a:pt x="85" y="77"/>
                    <a:pt x="89" y="80"/>
                    <a:pt x="91" y="83"/>
                  </a:cubicBezTo>
                  <a:cubicBezTo>
                    <a:pt x="94" y="86"/>
                    <a:pt x="96" y="90"/>
                    <a:pt x="98" y="94"/>
                  </a:cubicBezTo>
                  <a:cubicBezTo>
                    <a:pt x="99" y="98"/>
                    <a:pt x="100" y="103"/>
                    <a:pt x="100" y="108"/>
                  </a:cubicBezTo>
                  <a:lnTo>
                    <a:pt x="100" y="108"/>
                  </a:lnTo>
                  <a:close/>
                  <a:moveTo>
                    <a:pt x="70" y="41"/>
                  </a:moveTo>
                  <a:lnTo>
                    <a:pt x="70" y="41"/>
                  </a:lnTo>
                  <a:cubicBezTo>
                    <a:pt x="70" y="37"/>
                    <a:pt x="69" y="34"/>
                    <a:pt x="68" y="31"/>
                  </a:cubicBezTo>
                  <a:cubicBezTo>
                    <a:pt x="67" y="28"/>
                    <a:pt x="66" y="25"/>
                    <a:pt x="63" y="23"/>
                  </a:cubicBezTo>
                  <a:cubicBezTo>
                    <a:pt x="61" y="21"/>
                    <a:pt x="58" y="20"/>
                    <a:pt x="55" y="18"/>
                  </a:cubicBezTo>
                  <a:cubicBezTo>
                    <a:pt x="51" y="17"/>
                    <a:pt x="47" y="17"/>
                    <a:pt x="41" y="17"/>
                  </a:cubicBezTo>
                  <a:lnTo>
                    <a:pt x="20" y="17"/>
                  </a:lnTo>
                  <a:lnTo>
                    <a:pt x="20" y="66"/>
                  </a:lnTo>
                  <a:lnTo>
                    <a:pt x="43" y="66"/>
                  </a:lnTo>
                  <a:cubicBezTo>
                    <a:pt x="48" y="66"/>
                    <a:pt x="52" y="65"/>
                    <a:pt x="56" y="64"/>
                  </a:cubicBezTo>
                  <a:cubicBezTo>
                    <a:pt x="59" y="62"/>
                    <a:pt x="62" y="61"/>
                    <a:pt x="64" y="58"/>
                  </a:cubicBezTo>
                  <a:cubicBezTo>
                    <a:pt x="66" y="56"/>
                    <a:pt x="67" y="53"/>
                    <a:pt x="68" y="50"/>
                  </a:cubicBezTo>
                  <a:cubicBezTo>
                    <a:pt x="69" y="47"/>
                    <a:pt x="70" y="44"/>
                    <a:pt x="70" y="41"/>
                  </a:cubicBezTo>
                  <a:lnTo>
                    <a:pt x="70" y="41"/>
                  </a:lnTo>
                  <a:close/>
                  <a:moveTo>
                    <a:pt x="79" y="109"/>
                  </a:moveTo>
                  <a:lnTo>
                    <a:pt x="79" y="109"/>
                  </a:lnTo>
                  <a:cubicBezTo>
                    <a:pt x="79" y="105"/>
                    <a:pt x="78" y="101"/>
                    <a:pt x="77" y="97"/>
                  </a:cubicBezTo>
                  <a:cubicBezTo>
                    <a:pt x="75" y="94"/>
                    <a:pt x="73" y="91"/>
                    <a:pt x="70" y="89"/>
                  </a:cubicBezTo>
                  <a:cubicBezTo>
                    <a:pt x="68" y="87"/>
                    <a:pt x="64" y="85"/>
                    <a:pt x="60" y="84"/>
                  </a:cubicBezTo>
                  <a:cubicBezTo>
                    <a:pt x="56" y="82"/>
                    <a:pt x="51" y="82"/>
                    <a:pt x="44" y="82"/>
                  </a:cubicBezTo>
                  <a:lnTo>
                    <a:pt x="20" y="82"/>
                  </a:lnTo>
                  <a:lnTo>
                    <a:pt x="20" y="135"/>
                  </a:lnTo>
                  <a:lnTo>
                    <a:pt x="49" y="135"/>
                  </a:lnTo>
                  <a:cubicBezTo>
                    <a:pt x="54" y="135"/>
                    <a:pt x="58" y="134"/>
                    <a:pt x="61" y="133"/>
                  </a:cubicBezTo>
                  <a:cubicBezTo>
                    <a:pt x="65" y="132"/>
                    <a:pt x="68" y="131"/>
                    <a:pt x="70" y="128"/>
                  </a:cubicBezTo>
                  <a:cubicBezTo>
                    <a:pt x="73" y="126"/>
                    <a:pt x="75" y="124"/>
                    <a:pt x="77" y="120"/>
                  </a:cubicBezTo>
                  <a:cubicBezTo>
                    <a:pt x="78" y="117"/>
                    <a:pt x="79" y="114"/>
                    <a:pt x="79" y="109"/>
                  </a:cubicBezTo>
                  <a:lnTo>
                    <a:pt x="79" y="10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64" name="Freeform 302">
              <a:extLst>
                <a:ext uri="{FF2B5EF4-FFF2-40B4-BE49-F238E27FC236}">
                  <a16:creationId xmlns:a16="http://schemas.microsoft.com/office/drawing/2014/main" id="{64CC29CC-2921-40C3-B7CC-465AF7999E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3" y="1308"/>
              <a:ext cx="13" cy="24"/>
            </a:xfrm>
            <a:custGeom>
              <a:avLst/>
              <a:gdLst>
                <a:gd name="T0" fmla="*/ 62 w 62"/>
                <a:gd name="T1" fmla="*/ 12 h 114"/>
                <a:gd name="T2" fmla="*/ 62 w 62"/>
                <a:gd name="T3" fmla="*/ 12 h 114"/>
                <a:gd name="T4" fmla="*/ 61 w 62"/>
                <a:gd name="T5" fmla="*/ 17 h 114"/>
                <a:gd name="T6" fmla="*/ 61 w 62"/>
                <a:gd name="T7" fmla="*/ 20 h 114"/>
                <a:gd name="T8" fmla="*/ 60 w 62"/>
                <a:gd name="T9" fmla="*/ 21 h 114"/>
                <a:gd name="T10" fmla="*/ 59 w 62"/>
                <a:gd name="T11" fmla="*/ 22 h 114"/>
                <a:gd name="T12" fmla="*/ 56 w 62"/>
                <a:gd name="T13" fmla="*/ 21 h 114"/>
                <a:gd name="T14" fmla="*/ 53 w 62"/>
                <a:gd name="T15" fmla="*/ 20 h 114"/>
                <a:gd name="T16" fmla="*/ 50 w 62"/>
                <a:gd name="T17" fmla="*/ 19 h 114"/>
                <a:gd name="T18" fmla="*/ 45 w 62"/>
                <a:gd name="T19" fmla="*/ 19 h 114"/>
                <a:gd name="T20" fmla="*/ 39 w 62"/>
                <a:gd name="T21" fmla="*/ 20 h 114"/>
                <a:gd name="T22" fmla="*/ 33 w 62"/>
                <a:gd name="T23" fmla="*/ 24 h 114"/>
                <a:gd name="T24" fmla="*/ 27 w 62"/>
                <a:gd name="T25" fmla="*/ 31 h 114"/>
                <a:gd name="T26" fmla="*/ 19 w 62"/>
                <a:gd name="T27" fmla="*/ 42 h 114"/>
                <a:gd name="T28" fmla="*/ 19 w 62"/>
                <a:gd name="T29" fmla="*/ 111 h 114"/>
                <a:gd name="T30" fmla="*/ 19 w 62"/>
                <a:gd name="T31" fmla="*/ 112 h 114"/>
                <a:gd name="T32" fmla="*/ 17 w 62"/>
                <a:gd name="T33" fmla="*/ 113 h 114"/>
                <a:gd name="T34" fmla="*/ 15 w 62"/>
                <a:gd name="T35" fmla="*/ 114 h 114"/>
                <a:gd name="T36" fmla="*/ 10 w 62"/>
                <a:gd name="T37" fmla="*/ 114 h 114"/>
                <a:gd name="T38" fmla="*/ 5 w 62"/>
                <a:gd name="T39" fmla="*/ 114 h 114"/>
                <a:gd name="T40" fmla="*/ 2 w 62"/>
                <a:gd name="T41" fmla="*/ 113 h 114"/>
                <a:gd name="T42" fmla="*/ 1 w 62"/>
                <a:gd name="T43" fmla="*/ 112 h 114"/>
                <a:gd name="T44" fmla="*/ 0 w 62"/>
                <a:gd name="T45" fmla="*/ 111 h 114"/>
                <a:gd name="T46" fmla="*/ 0 w 62"/>
                <a:gd name="T47" fmla="*/ 6 h 114"/>
                <a:gd name="T48" fmla="*/ 1 w 62"/>
                <a:gd name="T49" fmla="*/ 4 h 114"/>
                <a:gd name="T50" fmla="*/ 2 w 62"/>
                <a:gd name="T51" fmla="*/ 3 h 114"/>
                <a:gd name="T52" fmla="*/ 5 w 62"/>
                <a:gd name="T53" fmla="*/ 2 h 114"/>
                <a:gd name="T54" fmla="*/ 9 w 62"/>
                <a:gd name="T55" fmla="*/ 2 h 114"/>
                <a:gd name="T56" fmla="*/ 13 w 62"/>
                <a:gd name="T57" fmla="*/ 2 h 114"/>
                <a:gd name="T58" fmla="*/ 16 w 62"/>
                <a:gd name="T59" fmla="*/ 3 h 114"/>
                <a:gd name="T60" fmla="*/ 17 w 62"/>
                <a:gd name="T61" fmla="*/ 4 h 114"/>
                <a:gd name="T62" fmla="*/ 18 w 62"/>
                <a:gd name="T63" fmla="*/ 6 h 114"/>
                <a:gd name="T64" fmla="*/ 18 w 62"/>
                <a:gd name="T65" fmla="*/ 21 h 114"/>
                <a:gd name="T66" fmla="*/ 26 w 62"/>
                <a:gd name="T67" fmla="*/ 11 h 114"/>
                <a:gd name="T68" fmla="*/ 33 w 62"/>
                <a:gd name="T69" fmla="*/ 4 h 114"/>
                <a:gd name="T70" fmla="*/ 40 w 62"/>
                <a:gd name="T71" fmla="*/ 1 h 114"/>
                <a:gd name="T72" fmla="*/ 46 w 62"/>
                <a:gd name="T73" fmla="*/ 0 h 114"/>
                <a:gd name="T74" fmla="*/ 50 w 62"/>
                <a:gd name="T75" fmla="*/ 0 h 114"/>
                <a:gd name="T76" fmla="*/ 54 w 62"/>
                <a:gd name="T77" fmla="*/ 1 h 114"/>
                <a:gd name="T78" fmla="*/ 58 w 62"/>
                <a:gd name="T79" fmla="*/ 2 h 114"/>
                <a:gd name="T80" fmla="*/ 60 w 62"/>
                <a:gd name="T81" fmla="*/ 3 h 114"/>
                <a:gd name="T82" fmla="*/ 61 w 62"/>
                <a:gd name="T83" fmla="*/ 4 h 114"/>
                <a:gd name="T84" fmla="*/ 61 w 62"/>
                <a:gd name="T85" fmla="*/ 6 h 114"/>
                <a:gd name="T86" fmla="*/ 62 w 62"/>
                <a:gd name="T87" fmla="*/ 8 h 114"/>
                <a:gd name="T88" fmla="*/ 62 w 62"/>
                <a:gd name="T89" fmla="*/ 12 h 114"/>
                <a:gd name="T90" fmla="*/ 62 w 62"/>
                <a:gd name="T91" fmla="*/ 1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2" h="114">
                  <a:moveTo>
                    <a:pt x="62" y="12"/>
                  </a:moveTo>
                  <a:lnTo>
                    <a:pt x="62" y="12"/>
                  </a:lnTo>
                  <a:cubicBezTo>
                    <a:pt x="62" y="14"/>
                    <a:pt x="62" y="16"/>
                    <a:pt x="61" y="17"/>
                  </a:cubicBezTo>
                  <a:cubicBezTo>
                    <a:pt x="61" y="18"/>
                    <a:pt x="61" y="19"/>
                    <a:pt x="61" y="20"/>
                  </a:cubicBezTo>
                  <a:cubicBezTo>
                    <a:pt x="61" y="20"/>
                    <a:pt x="60" y="21"/>
                    <a:pt x="60" y="21"/>
                  </a:cubicBezTo>
                  <a:cubicBezTo>
                    <a:pt x="60" y="21"/>
                    <a:pt x="59" y="22"/>
                    <a:pt x="59" y="22"/>
                  </a:cubicBezTo>
                  <a:cubicBezTo>
                    <a:pt x="58" y="22"/>
                    <a:pt x="57" y="21"/>
                    <a:pt x="56" y="21"/>
                  </a:cubicBezTo>
                  <a:cubicBezTo>
                    <a:pt x="56" y="21"/>
                    <a:pt x="54" y="20"/>
                    <a:pt x="53" y="20"/>
                  </a:cubicBezTo>
                  <a:cubicBezTo>
                    <a:pt x="52" y="20"/>
                    <a:pt x="51" y="19"/>
                    <a:pt x="50" y="19"/>
                  </a:cubicBezTo>
                  <a:cubicBezTo>
                    <a:pt x="48" y="19"/>
                    <a:pt x="47" y="19"/>
                    <a:pt x="45" y="19"/>
                  </a:cubicBezTo>
                  <a:cubicBezTo>
                    <a:pt x="43" y="19"/>
                    <a:pt x="41" y="19"/>
                    <a:pt x="39" y="20"/>
                  </a:cubicBezTo>
                  <a:cubicBezTo>
                    <a:pt x="37" y="20"/>
                    <a:pt x="35" y="22"/>
                    <a:pt x="33" y="24"/>
                  </a:cubicBezTo>
                  <a:cubicBezTo>
                    <a:pt x="31" y="25"/>
                    <a:pt x="29" y="28"/>
                    <a:pt x="27" y="31"/>
                  </a:cubicBezTo>
                  <a:cubicBezTo>
                    <a:pt x="25" y="34"/>
                    <a:pt x="22" y="37"/>
                    <a:pt x="19" y="42"/>
                  </a:cubicBezTo>
                  <a:lnTo>
                    <a:pt x="19" y="111"/>
                  </a:lnTo>
                  <a:cubicBezTo>
                    <a:pt x="19" y="111"/>
                    <a:pt x="19" y="112"/>
                    <a:pt x="19" y="112"/>
                  </a:cubicBezTo>
                  <a:cubicBezTo>
                    <a:pt x="19" y="113"/>
                    <a:pt x="18" y="113"/>
                    <a:pt x="17" y="113"/>
                  </a:cubicBezTo>
                  <a:cubicBezTo>
                    <a:pt x="17" y="114"/>
                    <a:pt x="16" y="114"/>
                    <a:pt x="15" y="114"/>
                  </a:cubicBezTo>
                  <a:cubicBezTo>
                    <a:pt x="13" y="114"/>
                    <a:pt x="12" y="114"/>
                    <a:pt x="10" y="114"/>
                  </a:cubicBezTo>
                  <a:cubicBezTo>
                    <a:pt x="8" y="114"/>
                    <a:pt x="6" y="114"/>
                    <a:pt x="5" y="114"/>
                  </a:cubicBezTo>
                  <a:cubicBezTo>
                    <a:pt x="4" y="114"/>
                    <a:pt x="3" y="114"/>
                    <a:pt x="2" y="113"/>
                  </a:cubicBezTo>
                  <a:cubicBezTo>
                    <a:pt x="1" y="113"/>
                    <a:pt x="1" y="113"/>
                    <a:pt x="1" y="112"/>
                  </a:cubicBezTo>
                  <a:cubicBezTo>
                    <a:pt x="0" y="112"/>
                    <a:pt x="0" y="111"/>
                    <a:pt x="0" y="111"/>
                  </a:cubicBezTo>
                  <a:lnTo>
                    <a:pt x="0" y="6"/>
                  </a:lnTo>
                  <a:cubicBezTo>
                    <a:pt x="0" y="5"/>
                    <a:pt x="0" y="4"/>
                    <a:pt x="1" y="4"/>
                  </a:cubicBezTo>
                  <a:cubicBezTo>
                    <a:pt x="1" y="4"/>
                    <a:pt x="1" y="3"/>
                    <a:pt x="2" y="3"/>
                  </a:cubicBezTo>
                  <a:cubicBezTo>
                    <a:pt x="3" y="2"/>
                    <a:pt x="4" y="2"/>
                    <a:pt x="5" y="2"/>
                  </a:cubicBezTo>
                  <a:cubicBezTo>
                    <a:pt x="6" y="2"/>
                    <a:pt x="7" y="2"/>
                    <a:pt x="9" y="2"/>
                  </a:cubicBezTo>
                  <a:cubicBezTo>
                    <a:pt x="11" y="2"/>
                    <a:pt x="12" y="2"/>
                    <a:pt x="13" y="2"/>
                  </a:cubicBezTo>
                  <a:cubicBezTo>
                    <a:pt x="14" y="2"/>
                    <a:pt x="15" y="2"/>
                    <a:pt x="16" y="3"/>
                  </a:cubicBezTo>
                  <a:cubicBezTo>
                    <a:pt x="16" y="3"/>
                    <a:pt x="17" y="4"/>
                    <a:pt x="17" y="4"/>
                  </a:cubicBezTo>
                  <a:cubicBezTo>
                    <a:pt x="17" y="4"/>
                    <a:pt x="18" y="5"/>
                    <a:pt x="18" y="6"/>
                  </a:cubicBezTo>
                  <a:lnTo>
                    <a:pt x="18" y="21"/>
                  </a:lnTo>
                  <a:cubicBezTo>
                    <a:pt x="20" y="17"/>
                    <a:pt x="23" y="13"/>
                    <a:pt x="26" y="11"/>
                  </a:cubicBezTo>
                  <a:cubicBezTo>
                    <a:pt x="28" y="8"/>
                    <a:pt x="31" y="6"/>
                    <a:pt x="33" y="4"/>
                  </a:cubicBezTo>
                  <a:cubicBezTo>
                    <a:pt x="35" y="3"/>
                    <a:pt x="37" y="2"/>
                    <a:pt x="40" y="1"/>
                  </a:cubicBezTo>
                  <a:cubicBezTo>
                    <a:pt x="42" y="1"/>
                    <a:pt x="44" y="0"/>
                    <a:pt x="46" y="0"/>
                  </a:cubicBezTo>
                  <a:cubicBezTo>
                    <a:pt x="47" y="0"/>
                    <a:pt x="48" y="0"/>
                    <a:pt x="50" y="0"/>
                  </a:cubicBezTo>
                  <a:cubicBezTo>
                    <a:pt x="51" y="1"/>
                    <a:pt x="52" y="1"/>
                    <a:pt x="54" y="1"/>
                  </a:cubicBezTo>
                  <a:cubicBezTo>
                    <a:pt x="55" y="1"/>
                    <a:pt x="56" y="2"/>
                    <a:pt x="58" y="2"/>
                  </a:cubicBezTo>
                  <a:cubicBezTo>
                    <a:pt x="59" y="3"/>
                    <a:pt x="60" y="3"/>
                    <a:pt x="60" y="3"/>
                  </a:cubicBezTo>
                  <a:cubicBezTo>
                    <a:pt x="60" y="4"/>
                    <a:pt x="61" y="4"/>
                    <a:pt x="61" y="4"/>
                  </a:cubicBezTo>
                  <a:cubicBezTo>
                    <a:pt x="61" y="5"/>
                    <a:pt x="61" y="5"/>
                    <a:pt x="61" y="6"/>
                  </a:cubicBezTo>
                  <a:cubicBezTo>
                    <a:pt x="61" y="6"/>
                    <a:pt x="62" y="7"/>
                    <a:pt x="62" y="8"/>
                  </a:cubicBezTo>
                  <a:cubicBezTo>
                    <a:pt x="62" y="9"/>
                    <a:pt x="62" y="11"/>
                    <a:pt x="62" y="12"/>
                  </a:cubicBezTo>
                  <a:lnTo>
                    <a:pt x="62" y="1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65" name="Freeform 303">
              <a:extLst>
                <a:ext uri="{FF2B5EF4-FFF2-40B4-BE49-F238E27FC236}">
                  <a16:creationId xmlns:a16="http://schemas.microsoft.com/office/drawing/2014/main" id="{7D0A1CFB-B1B7-4661-A499-F195DF0913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8" y="1308"/>
              <a:ext cx="18" cy="24"/>
            </a:xfrm>
            <a:custGeom>
              <a:avLst/>
              <a:gdLst>
                <a:gd name="T0" fmla="*/ 86 w 86"/>
                <a:gd name="T1" fmla="*/ 111 h 116"/>
                <a:gd name="T2" fmla="*/ 86 w 86"/>
                <a:gd name="T3" fmla="*/ 111 h 116"/>
                <a:gd name="T4" fmla="*/ 85 w 86"/>
                <a:gd name="T5" fmla="*/ 113 h 116"/>
                <a:gd name="T6" fmla="*/ 82 w 86"/>
                <a:gd name="T7" fmla="*/ 114 h 116"/>
                <a:gd name="T8" fmla="*/ 78 w 86"/>
                <a:gd name="T9" fmla="*/ 114 h 116"/>
                <a:gd name="T10" fmla="*/ 73 w 86"/>
                <a:gd name="T11" fmla="*/ 114 h 116"/>
                <a:gd name="T12" fmla="*/ 70 w 86"/>
                <a:gd name="T13" fmla="*/ 113 h 116"/>
                <a:gd name="T14" fmla="*/ 69 w 86"/>
                <a:gd name="T15" fmla="*/ 111 h 116"/>
                <a:gd name="T16" fmla="*/ 69 w 86"/>
                <a:gd name="T17" fmla="*/ 100 h 116"/>
                <a:gd name="T18" fmla="*/ 54 w 86"/>
                <a:gd name="T19" fmla="*/ 112 h 116"/>
                <a:gd name="T20" fmla="*/ 36 w 86"/>
                <a:gd name="T21" fmla="*/ 116 h 116"/>
                <a:gd name="T22" fmla="*/ 21 w 86"/>
                <a:gd name="T23" fmla="*/ 114 h 116"/>
                <a:gd name="T24" fmla="*/ 10 w 86"/>
                <a:gd name="T25" fmla="*/ 107 h 116"/>
                <a:gd name="T26" fmla="*/ 2 w 86"/>
                <a:gd name="T27" fmla="*/ 97 h 116"/>
                <a:gd name="T28" fmla="*/ 0 w 86"/>
                <a:gd name="T29" fmla="*/ 84 h 116"/>
                <a:gd name="T30" fmla="*/ 3 w 86"/>
                <a:gd name="T31" fmla="*/ 68 h 116"/>
                <a:gd name="T32" fmla="*/ 14 w 86"/>
                <a:gd name="T33" fmla="*/ 57 h 116"/>
                <a:gd name="T34" fmla="*/ 30 w 86"/>
                <a:gd name="T35" fmla="*/ 51 h 116"/>
                <a:gd name="T36" fmla="*/ 52 w 86"/>
                <a:gd name="T37" fmla="*/ 49 h 116"/>
                <a:gd name="T38" fmla="*/ 67 w 86"/>
                <a:gd name="T39" fmla="*/ 49 h 116"/>
                <a:gd name="T40" fmla="*/ 67 w 86"/>
                <a:gd name="T41" fmla="*/ 41 h 116"/>
                <a:gd name="T42" fmla="*/ 65 w 86"/>
                <a:gd name="T43" fmla="*/ 30 h 116"/>
                <a:gd name="T44" fmla="*/ 61 w 86"/>
                <a:gd name="T45" fmla="*/ 22 h 116"/>
                <a:gd name="T46" fmla="*/ 54 w 86"/>
                <a:gd name="T47" fmla="*/ 18 h 116"/>
                <a:gd name="T48" fmla="*/ 43 w 86"/>
                <a:gd name="T49" fmla="*/ 16 h 116"/>
                <a:gd name="T50" fmla="*/ 30 w 86"/>
                <a:gd name="T51" fmla="*/ 18 h 116"/>
                <a:gd name="T52" fmla="*/ 20 w 86"/>
                <a:gd name="T53" fmla="*/ 21 h 116"/>
                <a:gd name="T54" fmla="*/ 13 w 86"/>
                <a:gd name="T55" fmla="*/ 25 h 116"/>
                <a:gd name="T56" fmla="*/ 9 w 86"/>
                <a:gd name="T57" fmla="*/ 27 h 116"/>
                <a:gd name="T58" fmla="*/ 7 w 86"/>
                <a:gd name="T59" fmla="*/ 26 h 116"/>
                <a:gd name="T60" fmla="*/ 6 w 86"/>
                <a:gd name="T61" fmla="*/ 25 h 116"/>
                <a:gd name="T62" fmla="*/ 5 w 86"/>
                <a:gd name="T63" fmla="*/ 23 h 116"/>
                <a:gd name="T64" fmla="*/ 5 w 86"/>
                <a:gd name="T65" fmla="*/ 19 h 116"/>
                <a:gd name="T66" fmla="*/ 5 w 86"/>
                <a:gd name="T67" fmla="*/ 15 h 116"/>
                <a:gd name="T68" fmla="*/ 7 w 86"/>
                <a:gd name="T69" fmla="*/ 12 h 116"/>
                <a:gd name="T70" fmla="*/ 13 w 86"/>
                <a:gd name="T71" fmla="*/ 8 h 116"/>
                <a:gd name="T72" fmla="*/ 21 w 86"/>
                <a:gd name="T73" fmla="*/ 4 h 116"/>
                <a:gd name="T74" fmla="*/ 32 w 86"/>
                <a:gd name="T75" fmla="*/ 1 h 116"/>
                <a:gd name="T76" fmla="*/ 44 w 86"/>
                <a:gd name="T77" fmla="*/ 0 h 116"/>
                <a:gd name="T78" fmla="*/ 64 w 86"/>
                <a:gd name="T79" fmla="*/ 3 h 116"/>
                <a:gd name="T80" fmla="*/ 76 w 86"/>
                <a:gd name="T81" fmla="*/ 10 h 116"/>
                <a:gd name="T82" fmla="*/ 84 w 86"/>
                <a:gd name="T83" fmla="*/ 23 h 116"/>
                <a:gd name="T84" fmla="*/ 86 w 86"/>
                <a:gd name="T85" fmla="*/ 40 h 116"/>
                <a:gd name="T86" fmla="*/ 86 w 86"/>
                <a:gd name="T87" fmla="*/ 111 h 116"/>
                <a:gd name="T88" fmla="*/ 67 w 86"/>
                <a:gd name="T89" fmla="*/ 63 h 116"/>
                <a:gd name="T90" fmla="*/ 67 w 86"/>
                <a:gd name="T91" fmla="*/ 63 h 116"/>
                <a:gd name="T92" fmla="*/ 50 w 86"/>
                <a:gd name="T93" fmla="*/ 63 h 116"/>
                <a:gd name="T94" fmla="*/ 36 w 86"/>
                <a:gd name="T95" fmla="*/ 64 h 116"/>
                <a:gd name="T96" fmla="*/ 27 w 86"/>
                <a:gd name="T97" fmla="*/ 68 h 116"/>
                <a:gd name="T98" fmla="*/ 21 w 86"/>
                <a:gd name="T99" fmla="*/ 74 h 116"/>
                <a:gd name="T100" fmla="*/ 19 w 86"/>
                <a:gd name="T101" fmla="*/ 83 h 116"/>
                <a:gd name="T102" fmla="*/ 24 w 86"/>
                <a:gd name="T103" fmla="*/ 96 h 116"/>
                <a:gd name="T104" fmla="*/ 39 w 86"/>
                <a:gd name="T105" fmla="*/ 101 h 116"/>
                <a:gd name="T106" fmla="*/ 53 w 86"/>
                <a:gd name="T107" fmla="*/ 97 h 116"/>
                <a:gd name="T108" fmla="*/ 67 w 86"/>
                <a:gd name="T109" fmla="*/ 85 h 116"/>
                <a:gd name="T110" fmla="*/ 67 w 86"/>
                <a:gd name="T111" fmla="*/ 6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" h="116">
                  <a:moveTo>
                    <a:pt x="86" y="111"/>
                  </a:moveTo>
                  <a:lnTo>
                    <a:pt x="86" y="111"/>
                  </a:lnTo>
                  <a:cubicBezTo>
                    <a:pt x="86" y="112"/>
                    <a:pt x="86" y="112"/>
                    <a:pt x="85" y="113"/>
                  </a:cubicBezTo>
                  <a:cubicBezTo>
                    <a:pt x="84" y="113"/>
                    <a:pt x="83" y="114"/>
                    <a:pt x="82" y="114"/>
                  </a:cubicBezTo>
                  <a:cubicBezTo>
                    <a:pt x="81" y="114"/>
                    <a:pt x="80" y="114"/>
                    <a:pt x="78" y="114"/>
                  </a:cubicBezTo>
                  <a:cubicBezTo>
                    <a:pt x="76" y="114"/>
                    <a:pt x="74" y="114"/>
                    <a:pt x="73" y="114"/>
                  </a:cubicBezTo>
                  <a:cubicBezTo>
                    <a:pt x="71" y="114"/>
                    <a:pt x="71" y="113"/>
                    <a:pt x="70" y="113"/>
                  </a:cubicBezTo>
                  <a:cubicBezTo>
                    <a:pt x="70" y="112"/>
                    <a:pt x="69" y="112"/>
                    <a:pt x="69" y="111"/>
                  </a:cubicBezTo>
                  <a:lnTo>
                    <a:pt x="69" y="100"/>
                  </a:lnTo>
                  <a:cubicBezTo>
                    <a:pt x="65" y="105"/>
                    <a:pt x="60" y="109"/>
                    <a:pt x="54" y="112"/>
                  </a:cubicBezTo>
                  <a:cubicBezTo>
                    <a:pt x="48" y="114"/>
                    <a:pt x="42" y="116"/>
                    <a:pt x="36" y="116"/>
                  </a:cubicBezTo>
                  <a:cubicBezTo>
                    <a:pt x="30" y="116"/>
                    <a:pt x="25" y="115"/>
                    <a:pt x="21" y="114"/>
                  </a:cubicBezTo>
                  <a:cubicBezTo>
                    <a:pt x="17" y="112"/>
                    <a:pt x="13" y="110"/>
                    <a:pt x="10" y="107"/>
                  </a:cubicBezTo>
                  <a:cubicBezTo>
                    <a:pt x="6" y="105"/>
                    <a:pt x="4" y="101"/>
                    <a:pt x="2" y="97"/>
                  </a:cubicBezTo>
                  <a:cubicBezTo>
                    <a:pt x="0" y="93"/>
                    <a:pt x="0" y="89"/>
                    <a:pt x="0" y="84"/>
                  </a:cubicBezTo>
                  <a:cubicBezTo>
                    <a:pt x="0" y="78"/>
                    <a:pt x="1" y="73"/>
                    <a:pt x="3" y="68"/>
                  </a:cubicBezTo>
                  <a:cubicBezTo>
                    <a:pt x="6" y="64"/>
                    <a:pt x="9" y="60"/>
                    <a:pt x="14" y="57"/>
                  </a:cubicBezTo>
                  <a:cubicBezTo>
                    <a:pt x="18" y="55"/>
                    <a:pt x="24" y="52"/>
                    <a:pt x="30" y="51"/>
                  </a:cubicBezTo>
                  <a:cubicBezTo>
                    <a:pt x="37" y="50"/>
                    <a:pt x="44" y="49"/>
                    <a:pt x="52" y="49"/>
                  </a:cubicBezTo>
                  <a:lnTo>
                    <a:pt x="67" y="49"/>
                  </a:lnTo>
                  <a:lnTo>
                    <a:pt x="67" y="41"/>
                  </a:lnTo>
                  <a:cubicBezTo>
                    <a:pt x="67" y="37"/>
                    <a:pt x="66" y="33"/>
                    <a:pt x="65" y="30"/>
                  </a:cubicBezTo>
                  <a:cubicBezTo>
                    <a:pt x="65" y="27"/>
                    <a:pt x="63" y="24"/>
                    <a:pt x="61" y="22"/>
                  </a:cubicBezTo>
                  <a:cubicBezTo>
                    <a:pt x="59" y="20"/>
                    <a:pt x="57" y="19"/>
                    <a:pt x="54" y="18"/>
                  </a:cubicBezTo>
                  <a:cubicBezTo>
                    <a:pt x="51" y="16"/>
                    <a:pt x="47" y="16"/>
                    <a:pt x="43" y="16"/>
                  </a:cubicBezTo>
                  <a:cubicBezTo>
                    <a:pt x="38" y="16"/>
                    <a:pt x="34" y="17"/>
                    <a:pt x="30" y="18"/>
                  </a:cubicBezTo>
                  <a:cubicBezTo>
                    <a:pt x="26" y="19"/>
                    <a:pt x="23" y="20"/>
                    <a:pt x="20" y="21"/>
                  </a:cubicBezTo>
                  <a:cubicBezTo>
                    <a:pt x="17" y="23"/>
                    <a:pt x="15" y="24"/>
                    <a:pt x="13" y="25"/>
                  </a:cubicBezTo>
                  <a:cubicBezTo>
                    <a:pt x="11" y="26"/>
                    <a:pt x="10" y="27"/>
                    <a:pt x="9" y="27"/>
                  </a:cubicBezTo>
                  <a:cubicBezTo>
                    <a:pt x="8" y="27"/>
                    <a:pt x="7" y="27"/>
                    <a:pt x="7" y="26"/>
                  </a:cubicBezTo>
                  <a:cubicBezTo>
                    <a:pt x="6" y="26"/>
                    <a:pt x="6" y="26"/>
                    <a:pt x="6" y="25"/>
                  </a:cubicBezTo>
                  <a:cubicBezTo>
                    <a:pt x="5" y="24"/>
                    <a:pt x="5" y="24"/>
                    <a:pt x="5" y="23"/>
                  </a:cubicBezTo>
                  <a:cubicBezTo>
                    <a:pt x="5" y="22"/>
                    <a:pt x="5" y="21"/>
                    <a:pt x="5" y="19"/>
                  </a:cubicBezTo>
                  <a:cubicBezTo>
                    <a:pt x="5" y="17"/>
                    <a:pt x="5" y="16"/>
                    <a:pt x="5" y="15"/>
                  </a:cubicBezTo>
                  <a:cubicBezTo>
                    <a:pt x="5" y="14"/>
                    <a:pt x="6" y="13"/>
                    <a:pt x="7" y="12"/>
                  </a:cubicBezTo>
                  <a:cubicBezTo>
                    <a:pt x="8" y="11"/>
                    <a:pt x="10" y="9"/>
                    <a:pt x="13" y="8"/>
                  </a:cubicBezTo>
                  <a:cubicBezTo>
                    <a:pt x="15" y="7"/>
                    <a:pt x="18" y="5"/>
                    <a:pt x="21" y="4"/>
                  </a:cubicBezTo>
                  <a:cubicBezTo>
                    <a:pt x="25" y="3"/>
                    <a:pt x="28" y="2"/>
                    <a:pt x="32" y="1"/>
                  </a:cubicBezTo>
                  <a:cubicBezTo>
                    <a:pt x="36" y="1"/>
                    <a:pt x="40" y="0"/>
                    <a:pt x="44" y="0"/>
                  </a:cubicBezTo>
                  <a:cubicBezTo>
                    <a:pt x="52" y="0"/>
                    <a:pt x="58" y="1"/>
                    <a:pt x="64" y="3"/>
                  </a:cubicBezTo>
                  <a:cubicBezTo>
                    <a:pt x="69" y="5"/>
                    <a:pt x="73" y="7"/>
                    <a:pt x="76" y="10"/>
                  </a:cubicBezTo>
                  <a:cubicBezTo>
                    <a:pt x="80" y="14"/>
                    <a:pt x="82" y="18"/>
                    <a:pt x="84" y="23"/>
                  </a:cubicBezTo>
                  <a:cubicBezTo>
                    <a:pt x="85" y="28"/>
                    <a:pt x="86" y="33"/>
                    <a:pt x="86" y="40"/>
                  </a:cubicBezTo>
                  <a:lnTo>
                    <a:pt x="86" y="111"/>
                  </a:lnTo>
                  <a:close/>
                  <a:moveTo>
                    <a:pt x="67" y="63"/>
                  </a:moveTo>
                  <a:lnTo>
                    <a:pt x="67" y="63"/>
                  </a:lnTo>
                  <a:lnTo>
                    <a:pt x="50" y="63"/>
                  </a:lnTo>
                  <a:cubicBezTo>
                    <a:pt x="45" y="63"/>
                    <a:pt x="40" y="63"/>
                    <a:pt x="36" y="64"/>
                  </a:cubicBezTo>
                  <a:cubicBezTo>
                    <a:pt x="33" y="65"/>
                    <a:pt x="29" y="66"/>
                    <a:pt x="27" y="68"/>
                  </a:cubicBezTo>
                  <a:cubicBezTo>
                    <a:pt x="24" y="70"/>
                    <a:pt x="22" y="72"/>
                    <a:pt x="21" y="74"/>
                  </a:cubicBezTo>
                  <a:cubicBezTo>
                    <a:pt x="20" y="77"/>
                    <a:pt x="19" y="80"/>
                    <a:pt x="19" y="83"/>
                  </a:cubicBezTo>
                  <a:cubicBezTo>
                    <a:pt x="19" y="88"/>
                    <a:pt x="21" y="93"/>
                    <a:pt x="24" y="96"/>
                  </a:cubicBezTo>
                  <a:cubicBezTo>
                    <a:pt x="28" y="99"/>
                    <a:pt x="33" y="101"/>
                    <a:pt x="39" y="101"/>
                  </a:cubicBezTo>
                  <a:cubicBezTo>
                    <a:pt x="44" y="101"/>
                    <a:pt x="49" y="99"/>
                    <a:pt x="53" y="97"/>
                  </a:cubicBezTo>
                  <a:cubicBezTo>
                    <a:pt x="57" y="94"/>
                    <a:pt x="62" y="90"/>
                    <a:pt x="67" y="85"/>
                  </a:cubicBezTo>
                  <a:lnTo>
                    <a:pt x="67" y="6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66" name="Freeform 304">
              <a:extLst>
                <a:ext uri="{FF2B5EF4-FFF2-40B4-BE49-F238E27FC236}">
                  <a16:creationId xmlns:a16="http://schemas.microsoft.com/office/drawing/2014/main" id="{36DCC2E3-36E5-487B-8B68-8807BB7286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01" y="1308"/>
              <a:ext cx="21" cy="33"/>
            </a:xfrm>
            <a:custGeom>
              <a:avLst/>
              <a:gdLst>
                <a:gd name="T0" fmla="*/ 99 w 99"/>
                <a:gd name="T1" fmla="*/ 9 h 155"/>
                <a:gd name="T2" fmla="*/ 95 w 99"/>
                <a:gd name="T3" fmla="*/ 17 h 155"/>
                <a:gd name="T4" fmla="*/ 86 w 99"/>
                <a:gd name="T5" fmla="*/ 26 h 155"/>
                <a:gd name="T6" fmla="*/ 85 w 99"/>
                <a:gd name="T7" fmla="*/ 53 h 155"/>
                <a:gd name="T8" fmla="*/ 64 w 99"/>
                <a:gd name="T9" fmla="*/ 72 h 155"/>
                <a:gd name="T10" fmla="*/ 35 w 99"/>
                <a:gd name="T11" fmla="*/ 73 h 155"/>
                <a:gd name="T12" fmla="*/ 22 w 99"/>
                <a:gd name="T13" fmla="*/ 74 h 155"/>
                <a:gd name="T14" fmla="*/ 25 w 99"/>
                <a:gd name="T15" fmla="*/ 87 h 155"/>
                <a:gd name="T16" fmla="*/ 62 w 99"/>
                <a:gd name="T17" fmla="*/ 91 h 155"/>
                <a:gd name="T18" fmla="*/ 88 w 99"/>
                <a:gd name="T19" fmla="*/ 98 h 155"/>
                <a:gd name="T20" fmla="*/ 98 w 99"/>
                <a:gd name="T21" fmla="*/ 119 h 155"/>
                <a:gd name="T22" fmla="*/ 86 w 99"/>
                <a:gd name="T23" fmla="*/ 144 h 155"/>
                <a:gd name="T24" fmla="*/ 47 w 99"/>
                <a:gd name="T25" fmla="*/ 155 h 155"/>
                <a:gd name="T26" fmla="*/ 11 w 99"/>
                <a:gd name="T27" fmla="*/ 147 h 155"/>
                <a:gd name="T28" fmla="*/ 0 w 99"/>
                <a:gd name="T29" fmla="*/ 127 h 155"/>
                <a:gd name="T30" fmla="*/ 4 w 99"/>
                <a:gd name="T31" fmla="*/ 113 h 155"/>
                <a:gd name="T32" fmla="*/ 15 w 99"/>
                <a:gd name="T33" fmla="*/ 100 h 155"/>
                <a:gd name="T34" fmla="*/ 4 w 99"/>
                <a:gd name="T35" fmla="*/ 83 h 155"/>
                <a:gd name="T36" fmla="*/ 14 w 99"/>
                <a:gd name="T37" fmla="*/ 61 h 155"/>
                <a:gd name="T38" fmla="*/ 6 w 99"/>
                <a:gd name="T39" fmla="*/ 38 h 155"/>
                <a:gd name="T40" fmla="*/ 18 w 99"/>
                <a:gd name="T41" fmla="*/ 10 h 155"/>
                <a:gd name="T42" fmla="*/ 47 w 99"/>
                <a:gd name="T43" fmla="*/ 0 h 155"/>
                <a:gd name="T44" fmla="*/ 64 w 99"/>
                <a:gd name="T45" fmla="*/ 2 h 155"/>
                <a:gd name="T46" fmla="*/ 98 w 99"/>
                <a:gd name="T47" fmla="*/ 3 h 155"/>
                <a:gd name="T48" fmla="*/ 99 w 99"/>
                <a:gd name="T49" fmla="*/ 9 h 155"/>
                <a:gd name="T50" fmla="*/ 69 w 99"/>
                <a:gd name="T51" fmla="*/ 37 h 155"/>
                <a:gd name="T52" fmla="*/ 47 w 99"/>
                <a:gd name="T53" fmla="*/ 14 h 155"/>
                <a:gd name="T54" fmla="*/ 30 w 99"/>
                <a:gd name="T55" fmla="*/ 21 h 155"/>
                <a:gd name="T56" fmla="*/ 25 w 99"/>
                <a:gd name="T57" fmla="*/ 38 h 155"/>
                <a:gd name="T58" fmla="*/ 47 w 99"/>
                <a:gd name="T59" fmla="*/ 60 h 155"/>
                <a:gd name="T60" fmla="*/ 64 w 99"/>
                <a:gd name="T61" fmla="*/ 53 h 155"/>
                <a:gd name="T62" fmla="*/ 69 w 99"/>
                <a:gd name="T63" fmla="*/ 37 h 155"/>
                <a:gd name="T64" fmla="*/ 79 w 99"/>
                <a:gd name="T65" fmla="*/ 120 h 155"/>
                <a:gd name="T66" fmla="*/ 73 w 99"/>
                <a:gd name="T67" fmla="*/ 110 h 155"/>
                <a:gd name="T68" fmla="*/ 31 w 99"/>
                <a:gd name="T69" fmla="*/ 105 h 155"/>
                <a:gd name="T70" fmla="*/ 21 w 99"/>
                <a:gd name="T71" fmla="*/ 115 h 155"/>
                <a:gd name="T72" fmla="*/ 19 w 99"/>
                <a:gd name="T73" fmla="*/ 125 h 155"/>
                <a:gd name="T74" fmla="*/ 48 w 99"/>
                <a:gd name="T75" fmla="*/ 140 h 155"/>
                <a:gd name="T76" fmla="*/ 72 w 99"/>
                <a:gd name="T77" fmla="*/ 134 h 155"/>
                <a:gd name="T78" fmla="*/ 79 w 99"/>
                <a:gd name="T79" fmla="*/ 12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9" h="155">
                  <a:moveTo>
                    <a:pt x="99" y="9"/>
                  </a:moveTo>
                  <a:lnTo>
                    <a:pt x="99" y="9"/>
                  </a:lnTo>
                  <a:cubicBezTo>
                    <a:pt x="99" y="12"/>
                    <a:pt x="99" y="14"/>
                    <a:pt x="98" y="15"/>
                  </a:cubicBezTo>
                  <a:cubicBezTo>
                    <a:pt x="98" y="16"/>
                    <a:pt x="97" y="17"/>
                    <a:pt x="95" y="17"/>
                  </a:cubicBezTo>
                  <a:lnTo>
                    <a:pt x="80" y="17"/>
                  </a:lnTo>
                  <a:cubicBezTo>
                    <a:pt x="83" y="20"/>
                    <a:pt x="85" y="23"/>
                    <a:pt x="86" y="26"/>
                  </a:cubicBezTo>
                  <a:cubicBezTo>
                    <a:pt x="87" y="30"/>
                    <a:pt x="88" y="33"/>
                    <a:pt x="88" y="37"/>
                  </a:cubicBezTo>
                  <a:cubicBezTo>
                    <a:pt x="88" y="43"/>
                    <a:pt x="87" y="48"/>
                    <a:pt x="85" y="53"/>
                  </a:cubicBezTo>
                  <a:cubicBezTo>
                    <a:pt x="83" y="58"/>
                    <a:pt x="80" y="62"/>
                    <a:pt x="76" y="65"/>
                  </a:cubicBezTo>
                  <a:cubicBezTo>
                    <a:pt x="73" y="68"/>
                    <a:pt x="69" y="71"/>
                    <a:pt x="64" y="72"/>
                  </a:cubicBezTo>
                  <a:cubicBezTo>
                    <a:pt x="59" y="74"/>
                    <a:pt x="53" y="75"/>
                    <a:pt x="47" y="75"/>
                  </a:cubicBezTo>
                  <a:cubicBezTo>
                    <a:pt x="43" y="75"/>
                    <a:pt x="39" y="74"/>
                    <a:pt x="35" y="73"/>
                  </a:cubicBezTo>
                  <a:cubicBezTo>
                    <a:pt x="31" y="72"/>
                    <a:pt x="28" y="71"/>
                    <a:pt x="26" y="69"/>
                  </a:cubicBezTo>
                  <a:cubicBezTo>
                    <a:pt x="24" y="70"/>
                    <a:pt x="23" y="72"/>
                    <a:pt x="22" y="74"/>
                  </a:cubicBezTo>
                  <a:cubicBezTo>
                    <a:pt x="22" y="75"/>
                    <a:pt x="21" y="78"/>
                    <a:pt x="21" y="80"/>
                  </a:cubicBezTo>
                  <a:cubicBezTo>
                    <a:pt x="21" y="83"/>
                    <a:pt x="22" y="85"/>
                    <a:pt x="25" y="87"/>
                  </a:cubicBezTo>
                  <a:cubicBezTo>
                    <a:pt x="27" y="88"/>
                    <a:pt x="31" y="89"/>
                    <a:pt x="35" y="90"/>
                  </a:cubicBezTo>
                  <a:lnTo>
                    <a:pt x="62" y="91"/>
                  </a:lnTo>
                  <a:cubicBezTo>
                    <a:pt x="68" y="91"/>
                    <a:pt x="72" y="92"/>
                    <a:pt x="77" y="93"/>
                  </a:cubicBezTo>
                  <a:cubicBezTo>
                    <a:pt x="81" y="94"/>
                    <a:pt x="85" y="96"/>
                    <a:pt x="88" y="98"/>
                  </a:cubicBezTo>
                  <a:cubicBezTo>
                    <a:pt x="91" y="101"/>
                    <a:pt x="94" y="104"/>
                    <a:pt x="96" y="107"/>
                  </a:cubicBezTo>
                  <a:cubicBezTo>
                    <a:pt x="97" y="111"/>
                    <a:pt x="98" y="115"/>
                    <a:pt x="98" y="119"/>
                  </a:cubicBezTo>
                  <a:cubicBezTo>
                    <a:pt x="98" y="124"/>
                    <a:pt x="97" y="129"/>
                    <a:pt x="95" y="133"/>
                  </a:cubicBezTo>
                  <a:cubicBezTo>
                    <a:pt x="93" y="137"/>
                    <a:pt x="90" y="141"/>
                    <a:pt x="86" y="144"/>
                  </a:cubicBezTo>
                  <a:cubicBezTo>
                    <a:pt x="82" y="148"/>
                    <a:pt x="76" y="150"/>
                    <a:pt x="70" y="152"/>
                  </a:cubicBezTo>
                  <a:cubicBezTo>
                    <a:pt x="64" y="154"/>
                    <a:pt x="56" y="155"/>
                    <a:pt x="47" y="155"/>
                  </a:cubicBezTo>
                  <a:cubicBezTo>
                    <a:pt x="39" y="155"/>
                    <a:pt x="31" y="154"/>
                    <a:pt x="25" y="153"/>
                  </a:cubicBezTo>
                  <a:cubicBezTo>
                    <a:pt x="20" y="152"/>
                    <a:pt x="15" y="150"/>
                    <a:pt x="11" y="147"/>
                  </a:cubicBezTo>
                  <a:cubicBezTo>
                    <a:pt x="7" y="145"/>
                    <a:pt x="4" y="142"/>
                    <a:pt x="3" y="138"/>
                  </a:cubicBezTo>
                  <a:cubicBezTo>
                    <a:pt x="1" y="135"/>
                    <a:pt x="0" y="131"/>
                    <a:pt x="0" y="127"/>
                  </a:cubicBezTo>
                  <a:cubicBezTo>
                    <a:pt x="0" y="124"/>
                    <a:pt x="0" y="122"/>
                    <a:pt x="1" y="119"/>
                  </a:cubicBezTo>
                  <a:cubicBezTo>
                    <a:pt x="2" y="117"/>
                    <a:pt x="2" y="115"/>
                    <a:pt x="4" y="113"/>
                  </a:cubicBezTo>
                  <a:cubicBezTo>
                    <a:pt x="5" y="110"/>
                    <a:pt x="7" y="108"/>
                    <a:pt x="9" y="106"/>
                  </a:cubicBezTo>
                  <a:cubicBezTo>
                    <a:pt x="10" y="104"/>
                    <a:pt x="13" y="102"/>
                    <a:pt x="15" y="100"/>
                  </a:cubicBezTo>
                  <a:cubicBezTo>
                    <a:pt x="11" y="98"/>
                    <a:pt x="9" y="96"/>
                    <a:pt x="7" y="93"/>
                  </a:cubicBezTo>
                  <a:cubicBezTo>
                    <a:pt x="5" y="90"/>
                    <a:pt x="4" y="87"/>
                    <a:pt x="4" y="83"/>
                  </a:cubicBezTo>
                  <a:cubicBezTo>
                    <a:pt x="4" y="79"/>
                    <a:pt x="5" y="74"/>
                    <a:pt x="7" y="71"/>
                  </a:cubicBezTo>
                  <a:cubicBezTo>
                    <a:pt x="9" y="67"/>
                    <a:pt x="11" y="64"/>
                    <a:pt x="14" y="61"/>
                  </a:cubicBezTo>
                  <a:cubicBezTo>
                    <a:pt x="12" y="58"/>
                    <a:pt x="10" y="55"/>
                    <a:pt x="8" y="51"/>
                  </a:cubicBezTo>
                  <a:cubicBezTo>
                    <a:pt x="7" y="47"/>
                    <a:pt x="6" y="43"/>
                    <a:pt x="6" y="38"/>
                  </a:cubicBezTo>
                  <a:cubicBezTo>
                    <a:pt x="6" y="32"/>
                    <a:pt x="7" y="26"/>
                    <a:pt x="9" y="22"/>
                  </a:cubicBezTo>
                  <a:cubicBezTo>
                    <a:pt x="11" y="17"/>
                    <a:pt x="14" y="13"/>
                    <a:pt x="18" y="10"/>
                  </a:cubicBezTo>
                  <a:cubicBezTo>
                    <a:pt x="21" y="6"/>
                    <a:pt x="26" y="4"/>
                    <a:pt x="31" y="2"/>
                  </a:cubicBezTo>
                  <a:cubicBezTo>
                    <a:pt x="36" y="0"/>
                    <a:pt x="41" y="0"/>
                    <a:pt x="47" y="0"/>
                  </a:cubicBezTo>
                  <a:cubicBezTo>
                    <a:pt x="50" y="0"/>
                    <a:pt x="53" y="0"/>
                    <a:pt x="56" y="0"/>
                  </a:cubicBezTo>
                  <a:cubicBezTo>
                    <a:pt x="59" y="0"/>
                    <a:pt x="61" y="1"/>
                    <a:pt x="64" y="2"/>
                  </a:cubicBezTo>
                  <a:lnTo>
                    <a:pt x="95" y="2"/>
                  </a:lnTo>
                  <a:cubicBezTo>
                    <a:pt x="97" y="2"/>
                    <a:pt x="98" y="2"/>
                    <a:pt x="98" y="3"/>
                  </a:cubicBezTo>
                  <a:cubicBezTo>
                    <a:pt x="99" y="5"/>
                    <a:pt x="99" y="7"/>
                    <a:pt x="99" y="9"/>
                  </a:cubicBezTo>
                  <a:lnTo>
                    <a:pt x="99" y="9"/>
                  </a:lnTo>
                  <a:close/>
                  <a:moveTo>
                    <a:pt x="69" y="37"/>
                  </a:moveTo>
                  <a:lnTo>
                    <a:pt x="69" y="37"/>
                  </a:lnTo>
                  <a:cubicBezTo>
                    <a:pt x="69" y="30"/>
                    <a:pt x="67" y="24"/>
                    <a:pt x="63" y="20"/>
                  </a:cubicBezTo>
                  <a:cubicBezTo>
                    <a:pt x="59" y="16"/>
                    <a:pt x="54" y="14"/>
                    <a:pt x="47" y="14"/>
                  </a:cubicBezTo>
                  <a:cubicBezTo>
                    <a:pt x="43" y="14"/>
                    <a:pt x="40" y="15"/>
                    <a:pt x="37" y="16"/>
                  </a:cubicBezTo>
                  <a:cubicBezTo>
                    <a:pt x="34" y="17"/>
                    <a:pt x="32" y="19"/>
                    <a:pt x="30" y="21"/>
                  </a:cubicBezTo>
                  <a:cubicBezTo>
                    <a:pt x="28" y="23"/>
                    <a:pt x="27" y="26"/>
                    <a:pt x="26" y="29"/>
                  </a:cubicBezTo>
                  <a:cubicBezTo>
                    <a:pt x="25" y="32"/>
                    <a:pt x="25" y="35"/>
                    <a:pt x="25" y="38"/>
                  </a:cubicBezTo>
                  <a:cubicBezTo>
                    <a:pt x="25" y="45"/>
                    <a:pt x="27" y="50"/>
                    <a:pt x="31" y="54"/>
                  </a:cubicBezTo>
                  <a:cubicBezTo>
                    <a:pt x="34" y="58"/>
                    <a:pt x="40" y="60"/>
                    <a:pt x="47" y="60"/>
                  </a:cubicBezTo>
                  <a:cubicBezTo>
                    <a:pt x="51" y="60"/>
                    <a:pt x="54" y="59"/>
                    <a:pt x="57" y="58"/>
                  </a:cubicBezTo>
                  <a:cubicBezTo>
                    <a:pt x="60" y="57"/>
                    <a:pt x="62" y="55"/>
                    <a:pt x="64" y="53"/>
                  </a:cubicBezTo>
                  <a:cubicBezTo>
                    <a:pt x="66" y="51"/>
                    <a:pt x="67" y="49"/>
                    <a:pt x="68" y="46"/>
                  </a:cubicBezTo>
                  <a:cubicBezTo>
                    <a:pt x="69" y="43"/>
                    <a:pt x="69" y="40"/>
                    <a:pt x="69" y="37"/>
                  </a:cubicBezTo>
                  <a:lnTo>
                    <a:pt x="69" y="37"/>
                  </a:lnTo>
                  <a:close/>
                  <a:moveTo>
                    <a:pt x="79" y="120"/>
                  </a:moveTo>
                  <a:lnTo>
                    <a:pt x="79" y="120"/>
                  </a:lnTo>
                  <a:cubicBezTo>
                    <a:pt x="79" y="116"/>
                    <a:pt x="77" y="112"/>
                    <a:pt x="73" y="110"/>
                  </a:cubicBezTo>
                  <a:cubicBezTo>
                    <a:pt x="70" y="107"/>
                    <a:pt x="65" y="106"/>
                    <a:pt x="58" y="106"/>
                  </a:cubicBezTo>
                  <a:lnTo>
                    <a:pt x="31" y="105"/>
                  </a:lnTo>
                  <a:cubicBezTo>
                    <a:pt x="29" y="107"/>
                    <a:pt x="27" y="109"/>
                    <a:pt x="25" y="110"/>
                  </a:cubicBezTo>
                  <a:cubicBezTo>
                    <a:pt x="24" y="112"/>
                    <a:pt x="22" y="114"/>
                    <a:pt x="21" y="115"/>
                  </a:cubicBezTo>
                  <a:cubicBezTo>
                    <a:pt x="20" y="117"/>
                    <a:pt x="20" y="119"/>
                    <a:pt x="19" y="120"/>
                  </a:cubicBezTo>
                  <a:cubicBezTo>
                    <a:pt x="19" y="122"/>
                    <a:pt x="19" y="123"/>
                    <a:pt x="19" y="125"/>
                  </a:cubicBezTo>
                  <a:cubicBezTo>
                    <a:pt x="19" y="130"/>
                    <a:pt x="21" y="134"/>
                    <a:pt x="27" y="136"/>
                  </a:cubicBezTo>
                  <a:cubicBezTo>
                    <a:pt x="32" y="139"/>
                    <a:pt x="39" y="140"/>
                    <a:pt x="48" y="140"/>
                  </a:cubicBezTo>
                  <a:cubicBezTo>
                    <a:pt x="54" y="140"/>
                    <a:pt x="59" y="140"/>
                    <a:pt x="63" y="139"/>
                  </a:cubicBezTo>
                  <a:cubicBezTo>
                    <a:pt x="67" y="138"/>
                    <a:pt x="70" y="136"/>
                    <a:pt x="72" y="134"/>
                  </a:cubicBezTo>
                  <a:cubicBezTo>
                    <a:pt x="75" y="132"/>
                    <a:pt x="76" y="130"/>
                    <a:pt x="77" y="128"/>
                  </a:cubicBezTo>
                  <a:cubicBezTo>
                    <a:pt x="78" y="125"/>
                    <a:pt x="79" y="123"/>
                    <a:pt x="79" y="120"/>
                  </a:cubicBezTo>
                  <a:lnTo>
                    <a:pt x="79" y="12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67" name="Freeform 305">
              <a:extLst>
                <a:ext uri="{FF2B5EF4-FFF2-40B4-BE49-F238E27FC236}">
                  <a16:creationId xmlns:a16="http://schemas.microsoft.com/office/drawing/2014/main" id="{E92ADAC6-BC4B-44DD-A11B-397DBEE91F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25" y="1308"/>
              <a:ext cx="21" cy="33"/>
            </a:xfrm>
            <a:custGeom>
              <a:avLst/>
              <a:gdLst>
                <a:gd name="T0" fmla="*/ 100 w 100"/>
                <a:gd name="T1" fmla="*/ 9 h 155"/>
                <a:gd name="T2" fmla="*/ 96 w 100"/>
                <a:gd name="T3" fmla="*/ 17 h 155"/>
                <a:gd name="T4" fmla="*/ 87 w 100"/>
                <a:gd name="T5" fmla="*/ 26 h 155"/>
                <a:gd name="T6" fmla="*/ 85 w 100"/>
                <a:gd name="T7" fmla="*/ 53 h 155"/>
                <a:gd name="T8" fmla="*/ 64 w 100"/>
                <a:gd name="T9" fmla="*/ 72 h 155"/>
                <a:gd name="T10" fmla="*/ 35 w 100"/>
                <a:gd name="T11" fmla="*/ 73 h 155"/>
                <a:gd name="T12" fmla="*/ 23 w 100"/>
                <a:gd name="T13" fmla="*/ 74 h 155"/>
                <a:gd name="T14" fmla="*/ 25 w 100"/>
                <a:gd name="T15" fmla="*/ 87 h 155"/>
                <a:gd name="T16" fmla="*/ 63 w 100"/>
                <a:gd name="T17" fmla="*/ 91 h 155"/>
                <a:gd name="T18" fmla="*/ 89 w 100"/>
                <a:gd name="T19" fmla="*/ 98 h 155"/>
                <a:gd name="T20" fmla="*/ 99 w 100"/>
                <a:gd name="T21" fmla="*/ 119 h 155"/>
                <a:gd name="T22" fmla="*/ 86 w 100"/>
                <a:gd name="T23" fmla="*/ 144 h 155"/>
                <a:gd name="T24" fmla="*/ 48 w 100"/>
                <a:gd name="T25" fmla="*/ 155 h 155"/>
                <a:gd name="T26" fmla="*/ 11 w 100"/>
                <a:gd name="T27" fmla="*/ 147 h 155"/>
                <a:gd name="T28" fmla="*/ 0 w 100"/>
                <a:gd name="T29" fmla="*/ 127 h 155"/>
                <a:gd name="T30" fmla="*/ 4 w 100"/>
                <a:gd name="T31" fmla="*/ 113 h 155"/>
                <a:gd name="T32" fmla="*/ 16 w 100"/>
                <a:gd name="T33" fmla="*/ 100 h 155"/>
                <a:gd name="T34" fmla="*/ 4 w 100"/>
                <a:gd name="T35" fmla="*/ 83 h 155"/>
                <a:gd name="T36" fmla="*/ 15 w 100"/>
                <a:gd name="T37" fmla="*/ 61 h 155"/>
                <a:gd name="T38" fmla="*/ 7 w 100"/>
                <a:gd name="T39" fmla="*/ 38 h 155"/>
                <a:gd name="T40" fmla="*/ 18 w 100"/>
                <a:gd name="T41" fmla="*/ 10 h 155"/>
                <a:gd name="T42" fmla="*/ 47 w 100"/>
                <a:gd name="T43" fmla="*/ 0 h 155"/>
                <a:gd name="T44" fmla="*/ 64 w 100"/>
                <a:gd name="T45" fmla="*/ 2 h 155"/>
                <a:gd name="T46" fmla="*/ 99 w 100"/>
                <a:gd name="T47" fmla="*/ 3 h 155"/>
                <a:gd name="T48" fmla="*/ 100 w 100"/>
                <a:gd name="T49" fmla="*/ 9 h 155"/>
                <a:gd name="T50" fmla="*/ 70 w 100"/>
                <a:gd name="T51" fmla="*/ 37 h 155"/>
                <a:gd name="T52" fmla="*/ 47 w 100"/>
                <a:gd name="T53" fmla="*/ 14 h 155"/>
                <a:gd name="T54" fmla="*/ 30 w 100"/>
                <a:gd name="T55" fmla="*/ 21 h 155"/>
                <a:gd name="T56" fmla="*/ 25 w 100"/>
                <a:gd name="T57" fmla="*/ 38 h 155"/>
                <a:gd name="T58" fmla="*/ 47 w 100"/>
                <a:gd name="T59" fmla="*/ 60 h 155"/>
                <a:gd name="T60" fmla="*/ 64 w 100"/>
                <a:gd name="T61" fmla="*/ 53 h 155"/>
                <a:gd name="T62" fmla="*/ 70 w 100"/>
                <a:gd name="T63" fmla="*/ 37 h 155"/>
                <a:gd name="T64" fmla="*/ 79 w 100"/>
                <a:gd name="T65" fmla="*/ 120 h 155"/>
                <a:gd name="T66" fmla="*/ 74 w 100"/>
                <a:gd name="T67" fmla="*/ 110 h 155"/>
                <a:gd name="T68" fmla="*/ 32 w 100"/>
                <a:gd name="T69" fmla="*/ 105 h 155"/>
                <a:gd name="T70" fmla="*/ 22 w 100"/>
                <a:gd name="T71" fmla="*/ 115 h 155"/>
                <a:gd name="T72" fmla="*/ 19 w 100"/>
                <a:gd name="T73" fmla="*/ 125 h 155"/>
                <a:gd name="T74" fmla="*/ 49 w 100"/>
                <a:gd name="T75" fmla="*/ 140 h 155"/>
                <a:gd name="T76" fmla="*/ 73 w 100"/>
                <a:gd name="T77" fmla="*/ 134 h 155"/>
                <a:gd name="T78" fmla="*/ 79 w 100"/>
                <a:gd name="T79" fmla="*/ 12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0" h="155">
                  <a:moveTo>
                    <a:pt x="100" y="9"/>
                  </a:moveTo>
                  <a:lnTo>
                    <a:pt x="100" y="9"/>
                  </a:lnTo>
                  <a:cubicBezTo>
                    <a:pt x="100" y="12"/>
                    <a:pt x="99" y="14"/>
                    <a:pt x="99" y="15"/>
                  </a:cubicBezTo>
                  <a:cubicBezTo>
                    <a:pt x="98" y="16"/>
                    <a:pt x="97" y="17"/>
                    <a:pt x="96" y="17"/>
                  </a:cubicBezTo>
                  <a:lnTo>
                    <a:pt x="81" y="17"/>
                  </a:lnTo>
                  <a:cubicBezTo>
                    <a:pt x="84" y="20"/>
                    <a:pt x="85" y="23"/>
                    <a:pt x="87" y="26"/>
                  </a:cubicBezTo>
                  <a:cubicBezTo>
                    <a:pt x="88" y="30"/>
                    <a:pt x="88" y="33"/>
                    <a:pt x="88" y="37"/>
                  </a:cubicBezTo>
                  <a:cubicBezTo>
                    <a:pt x="88" y="43"/>
                    <a:pt x="87" y="48"/>
                    <a:pt x="85" y="53"/>
                  </a:cubicBezTo>
                  <a:cubicBezTo>
                    <a:pt x="83" y="58"/>
                    <a:pt x="81" y="62"/>
                    <a:pt x="77" y="65"/>
                  </a:cubicBezTo>
                  <a:cubicBezTo>
                    <a:pt x="73" y="68"/>
                    <a:pt x="69" y="71"/>
                    <a:pt x="64" y="72"/>
                  </a:cubicBezTo>
                  <a:cubicBezTo>
                    <a:pt x="59" y="74"/>
                    <a:pt x="54" y="75"/>
                    <a:pt x="47" y="75"/>
                  </a:cubicBezTo>
                  <a:cubicBezTo>
                    <a:pt x="43" y="75"/>
                    <a:pt x="39" y="74"/>
                    <a:pt x="35" y="73"/>
                  </a:cubicBezTo>
                  <a:cubicBezTo>
                    <a:pt x="31" y="72"/>
                    <a:pt x="28" y="71"/>
                    <a:pt x="26" y="69"/>
                  </a:cubicBezTo>
                  <a:cubicBezTo>
                    <a:pt x="25" y="70"/>
                    <a:pt x="24" y="72"/>
                    <a:pt x="23" y="74"/>
                  </a:cubicBezTo>
                  <a:cubicBezTo>
                    <a:pt x="22" y="75"/>
                    <a:pt x="22" y="78"/>
                    <a:pt x="22" y="80"/>
                  </a:cubicBezTo>
                  <a:cubicBezTo>
                    <a:pt x="22" y="83"/>
                    <a:pt x="23" y="85"/>
                    <a:pt x="25" y="87"/>
                  </a:cubicBezTo>
                  <a:cubicBezTo>
                    <a:pt x="28" y="88"/>
                    <a:pt x="31" y="89"/>
                    <a:pt x="35" y="90"/>
                  </a:cubicBezTo>
                  <a:lnTo>
                    <a:pt x="63" y="91"/>
                  </a:lnTo>
                  <a:cubicBezTo>
                    <a:pt x="68" y="91"/>
                    <a:pt x="73" y="92"/>
                    <a:pt x="77" y="93"/>
                  </a:cubicBezTo>
                  <a:cubicBezTo>
                    <a:pt x="82" y="94"/>
                    <a:pt x="85" y="96"/>
                    <a:pt x="89" y="98"/>
                  </a:cubicBezTo>
                  <a:cubicBezTo>
                    <a:pt x="92" y="101"/>
                    <a:pt x="94" y="104"/>
                    <a:pt x="96" y="107"/>
                  </a:cubicBezTo>
                  <a:cubicBezTo>
                    <a:pt x="98" y="111"/>
                    <a:pt x="99" y="115"/>
                    <a:pt x="99" y="119"/>
                  </a:cubicBezTo>
                  <a:cubicBezTo>
                    <a:pt x="99" y="124"/>
                    <a:pt x="98" y="129"/>
                    <a:pt x="96" y="133"/>
                  </a:cubicBezTo>
                  <a:cubicBezTo>
                    <a:pt x="94" y="137"/>
                    <a:pt x="91" y="141"/>
                    <a:pt x="86" y="144"/>
                  </a:cubicBezTo>
                  <a:cubicBezTo>
                    <a:pt x="82" y="148"/>
                    <a:pt x="77" y="150"/>
                    <a:pt x="70" y="152"/>
                  </a:cubicBezTo>
                  <a:cubicBezTo>
                    <a:pt x="64" y="154"/>
                    <a:pt x="56" y="155"/>
                    <a:pt x="48" y="155"/>
                  </a:cubicBezTo>
                  <a:cubicBezTo>
                    <a:pt x="39" y="155"/>
                    <a:pt x="32" y="154"/>
                    <a:pt x="26" y="153"/>
                  </a:cubicBezTo>
                  <a:cubicBezTo>
                    <a:pt x="20" y="152"/>
                    <a:pt x="15" y="150"/>
                    <a:pt x="11" y="147"/>
                  </a:cubicBezTo>
                  <a:cubicBezTo>
                    <a:pt x="7" y="145"/>
                    <a:pt x="5" y="142"/>
                    <a:pt x="3" y="138"/>
                  </a:cubicBezTo>
                  <a:cubicBezTo>
                    <a:pt x="1" y="135"/>
                    <a:pt x="0" y="131"/>
                    <a:pt x="0" y="127"/>
                  </a:cubicBezTo>
                  <a:cubicBezTo>
                    <a:pt x="0" y="124"/>
                    <a:pt x="1" y="122"/>
                    <a:pt x="1" y="119"/>
                  </a:cubicBezTo>
                  <a:cubicBezTo>
                    <a:pt x="2" y="117"/>
                    <a:pt x="3" y="115"/>
                    <a:pt x="4" y="113"/>
                  </a:cubicBezTo>
                  <a:cubicBezTo>
                    <a:pt x="6" y="110"/>
                    <a:pt x="7" y="108"/>
                    <a:pt x="9" y="106"/>
                  </a:cubicBezTo>
                  <a:cubicBezTo>
                    <a:pt x="11" y="104"/>
                    <a:pt x="13" y="102"/>
                    <a:pt x="16" y="100"/>
                  </a:cubicBezTo>
                  <a:cubicBezTo>
                    <a:pt x="12" y="98"/>
                    <a:pt x="9" y="96"/>
                    <a:pt x="7" y="93"/>
                  </a:cubicBezTo>
                  <a:cubicBezTo>
                    <a:pt x="5" y="90"/>
                    <a:pt x="4" y="87"/>
                    <a:pt x="4" y="83"/>
                  </a:cubicBezTo>
                  <a:cubicBezTo>
                    <a:pt x="4" y="79"/>
                    <a:pt x="5" y="74"/>
                    <a:pt x="7" y="71"/>
                  </a:cubicBezTo>
                  <a:cubicBezTo>
                    <a:pt x="9" y="67"/>
                    <a:pt x="12" y="64"/>
                    <a:pt x="15" y="61"/>
                  </a:cubicBezTo>
                  <a:cubicBezTo>
                    <a:pt x="12" y="58"/>
                    <a:pt x="10" y="55"/>
                    <a:pt x="9" y="51"/>
                  </a:cubicBezTo>
                  <a:cubicBezTo>
                    <a:pt x="7" y="47"/>
                    <a:pt x="7" y="43"/>
                    <a:pt x="7" y="38"/>
                  </a:cubicBezTo>
                  <a:cubicBezTo>
                    <a:pt x="7" y="32"/>
                    <a:pt x="8" y="26"/>
                    <a:pt x="10" y="22"/>
                  </a:cubicBezTo>
                  <a:cubicBezTo>
                    <a:pt x="12" y="17"/>
                    <a:pt x="15" y="13"/>
                    <a:pt x="18" y="10"/>
                  </a:cubicBezTo>
                  <a:cubicBezTo>
                    <a:pt x="22" y="6"/>
                    <a:pt x="26" y="4"/>
                    <a:pt x="31" y="2"/>
                  </a:cubicBezTo>
                  <a:cubicBezTo>
                    <a:pt x="36" y="0"/>
                    <a:pt x="42" y="0"/>
                    <a:pt x="47" y="0"/>
                  </a:cubicBezTo>
                  <a:cubicBezTo>
                    <a:pt x="51" y="0"/>
                    <a:pt x="54" y="0"/>
                    <a:pt x="56" y="0"/>
                  </a:cubicBezTo>
                  <a:cubicBezTo>
                    <a:pt x="59" y="0"/>
                    <a:pt x="62" y="1"/>
                    <a:pt x="64" y="2"/>
                  </a:cubicBezTo>
                  <a:lnTo>
                    <a:pt x="96" y="2"/>
                  </a:lnTo>
                  <a:cubicBezTo>
                    <a:pt x="97" y="2"/>
                    <a:pt x="98" y="2"/>
                    <a:pt x="99" y="3"/>
                  </a:cubicBezTo>
                  <a:cubicBezTo>
                    <a:pt x="100" y="5"/>
                    <a:pt x="100" y="7"/>
                    <a:pt x="100" y="9"/>
                  </a:cubicBezTo>
                  <a:lnTo>
                    <a:pt x="100" y="9"/>
                  </a:lnTo>
                  <a:close/>
                  <a:moveTo>
                    <a:pt x="70" y="37"/>
                  </a:moveTo>
                  <a:lnTo>
                    <a:pt x="70" y="37"/>
                  </a:lnTo>
                  <a:cubicBezTo>
                    <a:pt x="70" y="30"/>
                    <a:pt x="68" y="24"/>
                    <a:pt x="64" y="20"/>
                  </a:cubicBezTo>
                  <a:cubicBezTo>
                    <a:pt x="60" y="16"/>
                    <a:pt x="54" y="14"/>
                    <a:pt x="47" y="14"/>
                  </a:cubicBezTo>
                  <a:cubicBezTo>
                    <a:pt x="43" y="14"/>
                    <a:pt x="40" y="15"/>
                    <a:pt x="37" y="16"/>
                  </a:cubicBezTo>
                  <a:cubicBezTo>
                    <a:pt x="35" y="17"/>
                    <a:pt x="32" y="19"/>
                    <a:pt x="30" y="21"/>
                  </a:cubicBezTo>
                  <a:cubicBezTo>
                    <a:pt x="29" y="23"/>
                    <a:pt x="27" y="26"/>
                    <a:pt x="26" y="29"/>
                  </a:cubicBezTo>
                  <a:cubicBezTo>
                    <a:pt x="26" y="32"/>
                    <a:pt x="25" y="35"/>
                    <a:pt x="25" y="38"/>
                  </a:cubicBezTo>
                  <a:cubicBezTo>
                    <a:pt x="25" y="45"/>
                    <a:pt x="27" y="50"/>
                    <a:pt x="31" y="54"/>
                  </a:cubicBezTo>
                  <a:cubicBezTo>
                    <a:pt x="35" y="58"/>
                    <a:pt x="40" y="60"/>
                    <a:pt x="47" y="60"/>
                  </a:cubicBezTo>
                  <a:cubicBezTo>
                    <a:pt x="51" y="60"/>
                    <a:pt x="55" y="59"/>
                    <a:pt x="57" y="58"/>
                  </a:cubicBezTo>
                  <a:cubicBezTo>
                    <a:pt x="60" y="57"/>
                    <a:pt x="62" y="55"/>
                    <a:pt x="64" y="53"/>
                  </a:cubicBezTo>
                  <a:cubicBezTo>
                    <a:pt x="66" y="51"/>
                    <a:pt x="68" y="49"/>
                    <a:pt x="68" y="46"/>
                  </a:cubicBezTo>
                  <a:cubicBezTo>
                    <a:pt x="69" y="43"/>
                    <a:pt x="70" y="40"/>
                    <a:pt x="70" y="37"/>
                  </a:cubicBezTo>
                  <a:lnTo>
                    <a:pt x="70" y="37"/>
                  </a:lnTo>
                  <a:close/>
                  <a:moveTo>
                    <a:pt x="79" y="120"/>
                  </a:moveTo>
                  <a:lnTo>
                    <a:pt x="79" y="120"/>
                  </a:lnTo>
                  <a:cubicBezTo>
                    <a:pt x="79" y="116"/>
                    <a:pt x="78" y="112"/>
                    <a:pt x="74" y="110"/>
                  </a:cubicBezTo>
                  <a:cubicBezTo>
                    <a:pt x="70" y="107"/>
                    <a:pt x="65" y="106"/>
                    <a:pt x="59" y="106"/>
                  </a:cubicBezTo>
                  <a:lnTo>
                    <a:pt x="32" y="105"/>
                  </a:lnTo>
                  <a:cubicBezTo>
                    <a:pt x="29" y="107"/>
                    <a:pt x="27" y="109"/>
                    <a:pt x="26" y="110"/>
                  </a:cubicBezTo>
                  <a:cubicBezTo>
                    <a:pt x="24" y="112"/>
                    <a:pt x="23" y="114"/>
                    <a:pt x="22" y="115"/>
                  </a:cubicBezTo>
                  <a:cubicBezTo>
                    <a:pt x="21" y="117"/>
                    <a:pt x="20" y="119"/>
                    <a:pt x="20" y="120"/>
                  </a:cubicBezTo>
                  <a:cubicBezTo>
                    <a:pt x="20" y="122"/>
                    <a:pt x="19" y="123"/>
                    <a:pt x="19" y="125"/>
                  </a:cubicBezTo>
                  <a:cubicBezTo>
                    <a:pt x="19" y="130"/>
                    <a:pt x="22" y="134"/>
                    <a:pt x="27" y="136"/>
                  </a:cubicBezTo>
                  <a:cubicBezTo>
                    <a:pt x="32" y="139"/>
                    <a:pt x="39" y="140"/>
                    <a:pt x="49" y="140"/>
                  </a:cubicBezTo>
                  <a:cubicBezTo>
                    <a:pt x="54" y="140"/>
                    <a:pt x="59" y="140"/>
                    <a:pt x="63" y="139"/>
                  </a:cubicBezTo>
                  <a:cubicBezTo>
                    <a:pt x="67" y="138"/>
                    <a:pt x="70" y="136"/>
                    <a:pt x="73" y="134"/>
                  </a:cubicBezTo>
                  <a:cubicBezTo>
                    <a:pt x="75" y="132"/>
                    <a:pt x="77" y="130"/>
                    <a:pt x="78" y="128"/>
                  </a:cubicBezTo>
                  <a:cubicBezTo>
                    <a:pt x="79" y="125"/>
                    <a:pt x="79" y="123"/>
                    <a:pt x="79" y="120"/>
                  </a:cubicBezTo>
                  <a:lnTo>
                    <a:pt x="79" y="12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68" name="Freeform 306">
              <a:extLst>
                <a:ext uri="{FF2B5EF4-FFF2-40B4-BE49-F238E27FC236}">
                  <a16:creationId xmlns:a16="http://schemas.microsoft.com/office/drawing/2014/main" id="{ACC0DE58-CDD5-44F5-BDE7-2CB6F0FD53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63" y="1308"/>
              <a:ext cx="20" cy="33"/>
            </a:xfrm>
            <a:custGeom>
              <a:avLst/>
              <a:gdLst>
                <a:gd name="T0" fmla="*/ 97 w 97"/>
                <a:gd name="T1" fmla="*/ 56 h 156"/>
                <a:gd name="T2" fmla="*/ 97 w 97"/>
                <a:gd name="T3" fmla="*/ 56 h 156"/>
                <a:gd name="T4" fmla="*/ 94 w 97"/>
                <a:gd name="T5" fmla="*/ 81 h 156"/>
                <a:gd name="T6" fmla="*/ 85 w 97"/>
                <a:gd name="T7" fmla="*/ 100 h 156"/>
                <a:gd name="T8" fmla="*/ 71 w 97"/>
                <a:gd name="T9" fmla="*/ 112 h 156"/>
                <a:gd name="T10" fmla="*/ 51 w 97"/>
                <a:gd name="T11" fmla="*/ 116 h 156"/>
                <a:gd name="T12" fmla="*/ 43 w 97"/>
                <a:gd name="T13" fmla="*/ 115 h 156"/>
                <a:gd name="T14" fmla="*/ 35 w 97"/>
                <a:gd name="T15" fmla="*/ 112 h 156"/>
                <a:gd name="T16" fmla="*/ 28 w 97"/>
                <a:gd name="T17" fmla="*/ 107 h 156"/>
                <a:gd name="T18" fmla="*/ 20 w 97"/>
                <a:gd name="T19" fmla="*/ 100 h 156"/>
                <a:gd name="T20" fmla="*/ 20 w 97"/>
                <a:gd name="T21" fmla="*/ 152 h 156"/>
                <a:gd name="T22" fmla="*/ 19 w 97"/>
                <a:gd name="T23" fmla="*/ 154 h 156"/>
                <a:gd name="T24" fmla="*/ 18 w 97"/>
                <a:gd name="T25" fmla="*/ 155 h 156"/>
                <a:gd name="T26" fmla="*/ 15 w 97"/>
                <a:gd name="T27" fmla="*/ 156 h 156"/>
                <a:gd name="T28" fmla="*/ 10 w 97"/>
                <a:gd name="T29" fmla="*/ 156 h 156"/>
                <a:gd name="T30" fmla="*/ 5 w 97"/>
                <a:gd name="T31" fmla="*/ 156 h 156"/>
                <a:gd name="T32" fmla="*/ 2 w 97"/>
                <a:gd name="T33" fmla="*/ 155 h 156"/>
                <a:gd name="T34" fmla="*/ 1 w 97"/>
                <a:gd name="T35" fmla="*/ 154 h 156"/>
                <a:gd name="T36" fmla="*/ 0 w 97"/>
                <a:gd name="T37" fmla="*/ 152 h 156"/>
                <a:gd name="T38" fmla="*/ 0 w 97"/>
                <a:gd name="T39" fmla="*/ 6 h 156"/>
                <a:gd name="T40" fmla="*/ 1 w 97"/>
                <a:gd name="T41" fmla="*/ 4 h 156"/>
                <a:gd name="T42" fmla="*/ 2 w 97"/>
                <a:gd name="T43" fmla="*/ 3 h 156"/>
                <a:gd name="T44" fmla="*/ 5 w 97"/>
                <a:gd name="T45" fmla="*/ 2 h 156"/>
                <a:gd name="T46" fmla="*/ 9 w 97"/>
                <a:gd name="T47" fmla="*/ 2 h 156"/>
                <a:gd name="T48" fmla="*/ 13 w 97"/>
                <a:gd name="T49" fmla="*/ 2 h 156"/>
                <a:gd name="T50" fmla="*/ 15 w 97"/>
                <a:gd name="T51" fmla="*/ 3 h 156"/>
                <a:gd name="T52" fmla="*/ 17 w 97"/>
                <a:gd name="T53" fmla="*/ 4 h 156"/>
                <a:gd name="T54" fmla="*/ 17 w 97"/>
                <a:gd name="T55" fmla="*/ 6 h 156"/>
                <a:gd name="T56" fmla="*/ 17 w 97"/>
                <a:gd name="T57" fmla="*/ 20 h 156"/>
                <a:gd name="T58" fmla="*/ 26 w 97"/>
                <a:gd name="T59" fmla="*/ 11 h 156"/>
                <a:gd name="T60" fmla="*/ 35 w 97"/>
                <a:gd name="T61" fmla="*/ 5 h 156"/>
                <a:gd name="T62" fmla="*/ 45 w 97"/>
                <a:gd name="T63" fmla="*/ 2 h 156"/>
                <a:gd name="T64" fmla="*/ 55 w 97"/>
                <a:gd name="T65" fmla="*/ 0 h 156"/>
                <a:gd name="T66" fmla="*/ 74 w 97"/>
                <a:gd name="T67" fmla="*/ 5 h 156"/>
                <a:gd name="T68" fmla="*/ 87 w 97"/>
                <a:gd name="T69" fmla="*/ 17 h 156"/>
                <a:gd name="T70" fmla="*/ 95 w 97"/>
                <a:gd name="T71" fmla="*/ 35 h 156"/>
                <a:gd name="T72" fmla="*/ 97 w 97"/>
                <a:gd name="T73" fmla="*/ 56 h 156"/>
                <a:gd name="T74" fmla="*/ 97 w 97"/>
                <a:gd name="T75" fmla="*/ 56 h 156"/>
                <a:gd name="T76" fmla="*/ 77 w 97"/>
                <a:gd name="T77" fmla="*/ 59 h 156"/>
                <a:gd name="T78" fmla="*/ 77 w 97"/>
                <a:gd name="T79" fmla="*/ 59 h 156"/>
                <a:gd name="T80" fmla="*/ 75 w 97"/>
                <a:gd name="T81" fmla="*/ 43 h 156"/>
                <a:gd name="T82" fmla="*/ 71 w 97"/>
                <a:gd name="T83" fmla="*/ 30 h 156"/>
                <a:gd name="T84" fmla="*/ 63 w 97"/>
                <a:gd name="T85" fmla="*/ 20 h 156"/>
                <a:gd name="T86" fmla="*/ 51 w 97"/>
                <a:gd name="T87" fmla="*/ 17 h 156"/>
                <a:gd name="T88" fmla="*/ 43 w 97"/>
                <a:gd name="T89" fmla="*/ 18 h 156"/>
                <a:gd name="T90" fmla="*/ 36 w 97"/>
                <a:gd name="T91" fmla="*/ 21 h 156"/>
                <a:gd name="T92" fmla="*/ 28 w 97"/>
                <a:gd name="T93" fmla="*/ 28 h 156"/>
                <a:gd name="T94" fmla="*/ 20 w 97"/>
                <a:gd name="T95" fmla="*/ 37 h 156"/>
                <a:gd name="T96" fmla="*/ 20 w 97"/>
                <a:gd name="T97" fmla="*/ 79 h 156"/>
                <a:gd name="T98" fmla="*/ 35 w 97"/>
                <a:gd name="T99" fmla="*/ 94 h 156"/>
                <a:gd name="T100" fmla="*/ 50 w 97"/>
                <a:gd name="T101" fmla="*/ 99 h 156"/>
                <a:gd name="T102" fmla="*/ 62 w 97"/>
                <a:gd name="T103" fmla="*/ 96 h 156"/>
                <a:gd name="T104" fmla="*/ 70 w 97"/>
                <a:gd name="T105" fmla="*/ 86 h 156"/>
                <a:gd name="T106" fmla="*/ 75 w 97"/>
                <a:gd name="T107" fmla="*/ 73 h 156"/>
                <a:gd name="T108" fmla="*/ 77 w 97"/>
                <a:gd name="T109" fmla="*/ 59 h 156"/>
                <a:gd name="T110" fmla="*/ 77 w 97"/>
                <a:gd name="T111" fmla="*/ 5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7" h="156">
                  <a:moveTo>
                    <a:pt x="97" y="56"/>
                  </a:moveTo>
                  <a:lnTo>
                    <a:pt x="97" y="56"/>
                  </a:lnTo>
                  <a:cubicBezTo>
                    <a:pt x="97" y="66"/>
                    <a:pt x="96" y="74"/>
                    <a:pt x="94" y="81"/>
                  </a:cubicBezTo>
                  <a:cubicBezTo>
                    <a:pt x="92" y="88"/>
                    <a:pt x="89" y="95"/>
                    <a:pt x="85" y="100"/>
                  </a:cubicBezTo>
                  <a:cubicBezTo>
                    <a:pt x="81" y="105"/>
                    <a:pt x="77" y="109"/>
                    <a:pt x="71" y="112"/>
                  </a:cubicBezTo>
                  <a:cubicBezTo>
                    <a:pt x="65" y="114"/>
                    <a:pt x="59" y="116"/>
                    <a:pt x="51" y="116"/>
                  </a:cubicBezTo>
                  <a:cubicBezTo>
                    <a:pt x="48" y="116"/>
                    <a:pt x="45" y="115"/>
                    <a:pt x="43" y="115"/>
                  </a:cubicBezTo>
                  <a:cubicBezTo>
                    <a:pt x="40" y="114"/>
                    <a:pt x="38" y="113"/>
                    <a:pt x="35" y="112"/>
                  </a:cubicBezTo>
                  <a:cubicBezTo>
                    <a:pt x="33" y="111"/>
                    <a:pt x="30" y="109"/>
                    <a:pt x="28" y="107"/>
                  </a:cubicBezTo>
                  <a:cubicBezTo>
                    <a:pt x="25" y="105"/>
                    <a:pt x="22" y="102"/>
                    <a:pt x="20" y="100"/>
                  </a:cubicBezTo>
                  <a:lnTo>
                    <a:pt x="20" y="152"/>
                  </a:lnTo>
                  <a:cubicBezTo>
                    <a:pt x="20" y="153"/>
                    <a:pt x="19" y="153"/>
                    <a:pt x="19" y="154"/>
                  </a:cubicBezTo>
                  <a:cubicBezTo>
                    <a:pt x="19" y="154"/>
                    <a:pt x="18" y="155"/>
                    <a:pt x="18" y="155"/>
                  </a:cubicBezTo>
                  <a:cubicBezTo>
                    <a:pt x="17" y="155"/>
                    <a:pt x="16" y="156"/>
                    <a:pt x="15" y="156"/>
                  </a:cubicBezTo>
                  <a:cubicBezTo>
                    <a:pt x="13" y="156"/>
                    <a:pt x="12" y="156"/>
                    <a:pt x="10" y="156"/>
                  </a:cubicBezTo>
                  <a:cubicBezTo>
                    <a:pt x="8" y="156"/>
                    <a:pt x="6" y="156"/>
                    <a:pt x="5" y="156"/>
                  </a:cubicBezTo>
                  <a:cubicBezTo>
                    <a:pt x="4" y="156"/>
                    <a:pt x="3" y="155"/>
                    <a:pt x="2" y="155"/>
                  </a:cubicBezTo>
                  <a:cubicBezTo>
                    <a:pt x="2" y="155"/>
                    <a:pt x="1" y="154"/>
                    <a:pt x="1" y="154"/>
                  </a:cubicBezTo>
                  <a:cubicBezTo>
                    <a:pt x="0" y="153"/>
                    <a:pt x="0" y="153"/>
                    <a:pt x="0" y="152"/>
                  </a:cubicBezTo>
                  <a:lnTo>
                    <a:pt x="0" y="6"/>
                  </a:lnTo>
                  <a:cubicBezTo>
                    <a:pt x="0" y="5"/>
                    <a:pt x="0" y="4"/>
                    <a:pt x="1" y="4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3" y="2"/>
                    <a:pt x="4" y="2"/>
                    <a:pt x="5" y="2"/>
                  </a:cubicBezTo>
                  <a:cubicBezTo>
                    <a:pt x="6" y="2"/>
                    <a:pt x="7" y="2"/>
                    <a:pt x="9" y="2"/>
                  </a:cubicBezTo>
                  <a:cubicBezTo>
                    <a:pt x="10" y="2"/>
                    <a:pt x="12" y="2"/>
                    <a:pt x="13" y="2"/>
                  </a:cubicBezTo>
                  <a:cubicBezTo>
                    <a:pt x="14" y="2"/>
                    <a:pt x="15" y="2"/>
                    <a:pt x="15" y="3"/>
                  </a:cubicBezTo>
                  <a:cubicBezTo>
                    <a:pt x="16" y="3"/>
                    <a:pt x="17" y="3"/>
                    <a:pt x="17" y="4"/>
                  </a:cubicBezTo>
                  <a:cubicBezTo>
                    <a:pt x="17" y="4"/>
                    <a:pt x="17" y="5"/>
                    <a:pt x="17" y="6"/>
                  </a:cubicBezTo>
                  <a:lnTo>
                    <a:pt x="17" y="20"/>
                  </a:lnTo>
                  <a:cubicBezTo>
                    <a:pt x="20" y="16"/>
                    <a:pt x="24" y="14"/>
                    <a:pt x="26" y="11"/>
                  </a:cubicBezTo>
                  <a:cubicBezTo>
                    <a:pt x="29" y="9"/>
                    <a:pt x="32" y="7"/>
                    <a:pt x="35" y="5"/>
                  </a:cubicBezTo>
                  <a:cubicBezTo>
                    <a:pt x="38" y="4"/>
                    <a:pt x="41" y="2"/>
                    <a:pt x="45" y="2"/>
                  </a:cubicBezTo>
                  <a:cubicBezTo>
                    <a:pt x="48" y="1"/>
                    <a:pt x="51" y="0"/>
                    <a:pt x="55" y="0"/>
                  </a:cubicBezTo>
                  <a:cubicBezTo>
                    <a:pt x="62" y="0"/>
                    <a:pt x="69" y="2"/>
                    <a:pt x="74" y="5"/>
                  </a:cubicBezTo>
                  <a:cubicBezTo>
                    <a:pt x="79" y="8"/>
                    <a:pt x="84" y="12"/>
                    <a:pt x="87" y="17"/>
                  </a:cubicBezTo>
                  <a:cubicBezTo>
                    <a:pt x="91" y="22"/>
                    <a:pt x="93" y="28"/>
                    <a:pt x="95" y="35"/>
                  </a:cubicBezTo>
                  <a:cubicBezTo>
                    <a:pt x="96" y="42"/>
                    <a:pt x="97" y="49"/>
                    <a:pt x="97" y="56"/>
                  </a:cubicBezTo>
                  <a:lnTo>
                    <a:pt x="97" y="56"/>
                  </a:lnTo>
                  <a:close/>
                  <a:moveTo>
                    <a:pt x="77" y="59"/>
                  </a:moveTo>
                  <a:lnTo>
                    <a:pt x="77" y="59"/>
                  </a:lnTo>
                  <a:cubicBezTo>
                    <a:pt x="77" y="53"/>
                    <a:pt x="76" y="48"/>
                    <a:pt x="75" y="43"/>
                  </a:cubicBezTo>
                  <a:cubicBezTo>
                    <a:pt x="75" y="38"/>
                    <a:pt x="73" y="34"/>
                    <a:pt x="71" y="30"/>
                  </a:cubicBezTo>
                  <a:cubicBezTo>
                    <a:pt x="69" y="26"/>
                    <a:pt x="67" y="23"/>
                    <a:pt x="63" y="20"/>
                  </a:cubicBezTo>
                  <a:cubicBezTo>
                    <a:pt x="60" y="18"/>
                    <a:pt x="56" y="17"/>
                    <a:pt x="51" y="17"/>
                  </a:cubicBezTo>
                  <a:cubicBezTo>
                    <a:pt x="48" y="17"/>
                    <a:pt x="46" y="17"/>
                    <a:pt x="43" y="18"/>
                  </a:cubicBezTo>
                  <a:cubicBezTo>
                    <a:pt x="41" y="19"/>
                    <a:pt x="39" y="20"/>
                    <a:pt x="36" y="21"/>
                  </a:cubicBezTo>
                  <a:cubicBezTo>
                    <a:pt x="34" y="23"/>
                    <a:pt x="31" y="25"/>
                    <a:pt x="28" y="28"/>
                  </a:cubicBezTo>
                  <a:cubicBezTo>
                    <a:pt x="26" y="30"/>
                    <a:pt x="23" y="34"/>
                    <a:pt x="20" y="37"/>
                  </a:cubicBezTo>
                  <a:lnTo>
                    <a:pt x="20" y="79"/>
                  </a:lnTo>
                  <a:cubicBezTo>
                    <a:pt x="25" y="86"/>
                    <a:pt x="30" y="91"/>
                    <a:pt x="35" y="94"/>
                  </a:cubicBezTo>
                  <a:cubicBezTo>
                    <a:pt x="39" y="97"/>
                    <a:pt x="44" y="99"/>
                    <a:pt x="50" y="99"/>
                  </a:cubicBezTo>
                  <a:cubicBezTo>
                    <a:pt x="54" y="99"/>
                    <a:pt x="59" y="98"/>
                    <a:pt x="62" y="96"/>
                  </a:cubicBezTo>
                  <a:cubicBezTo>
                    <a:pt x="65" y="93"/>
                    <a:pt x="68" y="90"/>
                    <a:pt x="70" y="86"/>
                  </a:cubicBezTo>
                  <a:cubicBezTo>
                    <a:pt x="73" y="82"/>
                    <a:pt x="74" y="78"/>
                    <a:pt x="75" y="73"/>
                  </a:cubicBezTo>
                  <a:cubicBezTo>
                    <a:pt x="76" y="68"/>
                    <a:pt x="77" y="64"/>
                    <a:pt x="77" y="59"/>
                  </a:cubicBezTo>
                  <a:lnTo>
                    <a:pt x="77" y="5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69" name="Freeform 307">
              <a:extLst>
                <a:ext uri="{FF2B5EF4-FFF2-40B4-BE49-F238E27FC236}">
                  <a16:creationId xmlns:a16="http://schemas.microsoft.com/office/drawing/2014/main" id="{4C00BC48-0327-4853-9E21-30EDC0AD15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88" y="1308"/>
              <a:ext cx="21" cy="24"/>
            </a:xfrm>
            <a:custGeom>
              <a:avLst/>
              <a:gdLst>
                <a:gd name="T0" fmla="*/ 97 w 97"/>
                <a:gd name="T1" fmla="*/ 54 h 116"/>
                <a:gd name="T2" fmla="*/ 97 w 97"/>
                <a:gd name="T3" fmla="*/ 54 h 116"/>
                <a:gd name="T4" fmla="*/ 94 w 97"/>
                <a:gd name="T5" fmla="*/ 60 h 116"/>
                <a:gd name="T6" fmla="*/ 89 w 97"/>
                <a:gd name="T7" fmla="*/ 62 h 116"/>
                <a:gd name="T8" fmla="*/ 20 w 97"/>
                <a:gd name="T9" fmla="*/ 62 h 116"/>
                <a:gd name="T10" fmla="*/ 22 w 97"/>
                <a:gd name="T11" fmla="*/ 78 h 116"/>
                <a:gd name="T12" fmla="*/ 28 w 97"/>
                <a:gd name="T13" fmla="*/ 90 h 116"/>
                <a:gd name="T14" fmla="*/ 39 w 97"/>
                <a:gd name="T15" fmla="*/ 97 h 116"/>
                <a:gd name="T16" fmla="*/ 55 w 97"/>
                <a:gd name="T17" fmla="*/ 100 h 116"/>
                <a:gd name="T18" fmla="*/ 68 w 97"/>
                <a:gd name="T19" fmla="*/ 99 h 116"/>
                <a:gd name="T20" fmla="*/ 78 w 97"/>
                <a:gd name="T21" fmla="*/ 96 h 116"/>
                <a:gd name="T22" fmla="*/ 85 w 97"/>
                <a:gd name="T23" fmla="*/ 93 h 116"/>
                <a:gd name="T24" fmla="*/ 89 w 97"/>
                <a:gd name="T25" fmla="*/ 92 h 116"/>
                <a:gd name="T26" fmla="*/ 91 w 97"/>
                <a:gd name="T27" fmla="*/ 93 h 116"/>
                <a:gd name="T28" fmla="*/ 92 w 97"/>
                <a:gd name="T29" fmla="*/ 94 h 116"/>
                <a:gd name="T30" fmla="*/ 92 w 97"/>
                <a:gd name="T31" fmla="*/ 96 h 116"/>
                <a:gd name="T32" fmla="*/ 92 w 97"/>
                <a:gd name="T33" fmla="*/ 100 h 116"/>
                <a:gd name="T34" fmla="*/ 92 w 97"/>
                <a:gd name="T35" fmla="*/ 102 h 116"/>
                <a:gd name="T36" fmla="*/ 92 w 97"/>
                <a:gd name="T37" fmla="*/ 104 h 116"/>
                <a:gd name="T38" fmla="*/ 91 w 97"/>
                <a:gd name="T39" fmla="*/ 106 h 116"/>
                <a:gd name="T40" fmla="*/ 90 w 97"/>
                <a:gd name="T41" fmla="*/ 107 h 116"/>
                <a:gd name="T42" fmla="*/ 86 w 97"/>
                <a:gd name="T43" fmla="*/ 109 h 116"/>
                <a:gd name="T44" fmla="*/ 78 w 97"/>
                <a:gd name="T45" fmla="*/ 112 h 116"/>
                <a:gd name="T46" fmla="*/ 67 w 97"/>
                <a:gd name="T47" fmla="*/ 115 h 116"/>
                <a:gd name="T48" fmla="*/ 53 w 97"/>
                <a:gd name="T49" fmla="*/ 116 h 116"/>
                <a:gd name="T50" fmla="*/ 30 w 97"/>
                <a:gd name="T51" fmla="*/ 112 h 116"/>
                <a:gd name="T52" fmla="*/ 13 w 97"/>
                <a:gd name="T53" fmla="*/ 101 h 116"/>
                <a:gd name="T54" fmla="*/ 3 w 97"/>
                <a:gd name="T55" fmla="*/ 84 h 116"/>
                <a:gd name="T56" fmla="*/ 0 w 97"/>
                <a:gd name="T57" fmla="*/ 59 h 116"/>
                <a:gd name="T58" fmla="*/ 4 w 97"/>
                <a:gd name="T59" fmla="*/ 34 h 116"/>
                <a:gd name="T60" fmla="*/ 14 w 97"/>
                <a:gd name="T61" fmla="*/ 16 h 116"/>
                <a:gd name="T62" fmla="*/ 30 w 97"/>
                <a:gd name="T63" fmla="*/ 4 h 116"/>
                <a:gd name="T64" fmla="*/ 50 w 97"/>
                <a:gd name="T65" fmla="*/ 0 h 116"/>
                <a:gd name="T66" fmla="*/ 72 w 97"/>
                <a:gd name="T67" fmla="*/ 4 h 116"/>
                <a:gd name="T68" fmla="*/ 86 w 97"/>
                <a:gd name="T69" fmla="*/ 15 h 116"/>
                <a:gd name="T70" fmla="*/ 94 w 97"/>
                <a:gd name="T71" fmla="*/ 31 h 116"/>
                <a:gd name="T72" fmla="*/ 97 w 97"/>
                <a:gd name="T73" fmla="*/ 50 h 116"/>
                <a:gd name="T74" fmla="*/ 97 w 97"/>
                <a:gd name="T75" fmla="*/ 54 h 116"/>
                <a:gd name="T76" fmla="*/ 77 w 97"/>
                <a:gd name="T77" fmla="*/ 48 h 116"/>
                <a:gd name="T78" fmla="*/ 77 w 97"/>
                <a:gd name="T79" fmla="*/ 48 h 116"/>
                <a:gd name="T80" fmla="*/ 71 w 97"/>
                <a:gd name="T81" fmla="*/ 24 h 116"/>
                <a:gd name="T82" fmla="*/ 50 w 97"/>
                <a:gd name="T83" fmla="*/ 15 h 116"/>
                <a:gd name="T84" fmla="*/ 37 w 97"/>
                <a:gd name="T85" fmla="*/ 18 h 116"/>
                <a:gd name="T86" fmla="*/ 28 w 97"/>
                <a:gd name="T87" fmla="*/ 25 h 116"/>
                <a:gd name="T88" fmla="*/ 23 w 97"/>
                <a:gd name="T89" fmla="*/ 35 h 116"/>
                <a:gd name="T90" fmla="*/ 20 w 97"/>
                <a:gd name="T91" fmla="*/ 48 h 116"/>
                <a:gd name="T92" fmla="*/ 77 w 97"/>
                <a:gd name="T93" fmla="*/ 4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7" h="116">
                  <a:moveTo>
                    <a:pt x="97" y="54"/>
                  </a:moveTo>
                  <a:lnTo>
                    <a:pt x="97" y="54"/>
                  </a:lnTo>
                  <a:cubicBezTo>
                    <a:pt x="97" y="57"/>
                    <a:pt x="96" y="59"/>
                    <a:pt x="94" y="60"/>
                  </a:cubicBezTo>
                  <a:cubicBezTo>
                    <a:pt x="93" y="61"/>
                    <a:pt x="91" y="62"/>
                    <a:pt x="89" y="62"/>
                  </a:cubicBezTo>
                  <a:lnTo>
                    <a:pt x="20" y="62"/>
                  </a:lnTo>
                  <a:cubicBezTo>
                    <a:pt x="20" y="68"/>
                    <a:pt x="21" y="73"/>
                    <a:pt x="22" y="78"/>
                  </a:cubicBezTo>
                  <a:cubicBezTo>
                    <a:pt x="23" y="82"/>
                    <a:pt x="25" y="86"/>
                    <a:pt x="28" y="90"/>
                  </a:cubicBezTo>
                  <a:cubicBezTo>
                    <a:pt x="31" y="93"/>
                    <a:pt x="34" y="96"/>
                    <a:pt x="39" y="97"/>
                  </a:cubicBezTo>
                  <a:cubicBezTo>
                    <a:pt x="43" y="99"/>
                    <a:pt x="48" y="100"/>
                    <a:pt x="55" y="100"/>
                  </a:cubicBezTo>
                  <a:cubicBezTo>
                    <a:pt x="60" y="100"/>
                    <a:pt x="64" y="100"/>
                    <a:pt x="68" y="99"/>
                  </a:cubicBezTo>
                  <a:cubicBezTo>
                    <a:pt x="72" y="98"/>
                    <a:pt x="75" y="97"/>
                    <a:pt x="78" y="96"/>
                  </a:cubicBezTo>
                  <a:cubicBezTo>
                    <a:pt x="81" y="95"/>
                    <a:pt x="83" y="94"/>
                    <a:pt x="85" y="93"/>
                  </a:cubicBezTo>
                  <a:cubicBezTo>
                    <a:pt x="87" y="93"/>
                    <a:pt x="88" y="92"/>
                    <a:pt x="89" y="92"/>
                  </a:cubicBezTo>
                  <a:cubicBezTo>
                    <a:pt x="90" y="92"/>
                    <a:pt x="90" y="92"/>
                    <a:pt x="91" y="93"/>
                  </a:cubicBezTo>
                  <a:cubicBezTo>
                    <a:pt x="91" y="93"/>
                    <a:pt x="91" y="93"/>
                    <a:pt x="92" y="94"/>
                  </a:cubicBezTo>
                  <a:cubicBezTo>
                    <a:pt x="92" y="94"/>
                    <a:pt x="92" y="95"/>
                    <a:pt x="92" y="96"/>
                  </a:cubicBezTo>
                  <a:cubicBezTo>
                    <a:pt x="92" y="97"/>
                    <a:pt x="92" y="98"/>
                    <a:pt x="92" y="100"/>
                  </a:cubicBezTo>
                  <a:cubicBezTo>
                    <a:pt x="92" y="101"/>
                    <a:pt x="92" y="102"/>
                    <a:pt x="92" y="102"/>
                  </a:cubicBezTo>
                  <a:cubicBezTo>
                    <a:pt x="92" y="103"/>
                    <a:pt x="92" y="104"/>
                    <a:pt x="92" y="104"/>
                  </a:cubicBezTo>
                  <a:cubicBezTo>
                    <a:pt x="92" y="105"/>
                    <a:pt x="92" y="105"/>
                    <a:pt x="91" y="106"/>
                  </a:cubicBezTo>
                  <a:cubicBezTo>
                    <a:pt x="91" y="106"/>
                    <a:pt x="91" y="107"/>
                    <a:pt x="90" y="107"/>
                  </a:cubicBezTo>
                  <a:cubicBezTo>
                    <a:pt x="90" y="108"/>
                    <a:pt x="89" y="108"/>
                    <a:pt x="86" y="109"/>
                  </a:cubicBezTo>
                  <a:cubicBezTo>
                    <a:pt x="84" y="110"/>
                    <a:pt x="82" y="111"/>
                    <a:pt x="78" y="112"/>
                  </a:cubicBezTo>
                  <a:cubicBezTo>
                    <a:pt x="75" y="113"/>
                    <a:pt x="71" y="114"/>
                    <a:pt x="67" y="115"/>
                  </a:cubicBezTo>
                  <a:cubicBezTo>
                    <a:pt x="62" y="115"/>
                    <a:pt x="58" y="116"/>
                    <a:pt x="53" y="116"/>
                  </a:cubicBezTo>
                  <a:cubicBezTo>
                    <a:pt x="44" y="116"/>
                    <a:pt x="36" y="115"/>
                    <a:pt x="30" y="112"/>
                  </a:cubicBezTo>
                  <a:cubicBezTo>
                    <a:pt x="23" y="110"/>
                    <a:pt x="18" y="106"/>
                    <a:pt x="13" y="101"/>
                  </a:cubicBezTo>
                  <a:cubicBezTo>
                    <a:pt x="9" y="97"/>
                    <a:pt x="6" y="91"/>
                    <a:pt x="3" y="84"/>
                  </a:cubicBezTo>
                  <a:cubicBezTo>
                    <a:pt x="1" y="76"/>
                    <a:pt x="0" y="68"/>
                    <a:pt x="0" y="59"/>
                  </a:cubicBezTo>
                  <a:cubicBezTo>
                    <a:pt x="0" y="50"/>
                    <a:pt x="1" y="41"/>
                    <a:pt x="4" y="34"/>
                  </a:cubicBezTo>
                  <a:cubicBezTo>
                    <a:pt x="6" y="27"/>
                    <a:pt x="9" y="21"/>
                    <a:pt x="14" y="16"/>
                  </a:cubicBezTo>
                  <a:cubicBezTo>
                    <a:pt x="18" y="11"/>
                    <a:pt x="23" y="7"/>
                    <a:pt x="30" y="4"/>
                  </a:cubicBezTo>
                  <a:cubicBezTo>
                    <a:pt x="36" y="2"/>
                    <a:pt x="43" y="0"/>
                    <a:pt x="50" y="0"/>
                  </a:cubicBezTo>
                  <a:cubicBezTo>
                    <a:pt x="59" y="0"/>
                    <a:pt x="66" y="2"/>
                    <a:pt x="72" y="4"/>
                  </a:cubicBezTo>
                  <a:cubicBezTo>
                    <a:pt x="77" y="7"/>
                    <a:pt x="82" y="10"/>
                    <a:pt x="86" y="15"/>
                  </a:cubicBezTo>
                  <a:cubicBezTo>
                    <a:pt x="90" y="19"/>
                    <a:pt x="92" y="25"/>
                    <a:pt x="94" y="31"/>
                  </a:cubicBezTo>
                  <a:cubicBezTo>
                    <a:pt x="96" y="37"/>
                    <a:pt x="97" y="43"/>
                    <a:pt x="97" y="50"/>
                  </a:cubicBezTo>
                  <a:lnTo>
                    <a:pt x="97" y="54"/>
                  </a:lnTo>
                  <a:close/>
                  <a:moveTo>
                    <a:pt x="77" y="48"/>
                  </a:moveTo>
                  <a:lnTo>
                    <a:pt x="77" y="48"/>
                  </a:lnTo>
                  <a:cubicBezTo>
                    <a:pt x="78" y="38"/>
                    <a:pt x="75" y="30"/>
                    <a:pt x="71" y="24"/>
                  </a:cubicBezTo>
                  <a:cubicBezTo>
                    <a:pt x="66" y="18"/>
                    <a:pt x="59" y="15"/>
                    <a:pt x="50" y="15"/>
                  </a:cubicBezTo>
                  <a:cubicBezTo>
                    <a:pt x="45" y="15"/>
                    <a:pt x="41" y="16"/>
                    <a:pt x="37" y="18"/>
                  </a:cubicBezTo>
                  <a:cubicBezTo>
                    <a:pt x="34" y="20"/>
                    <a:pt x="31" y="22"/>
                    <a:pt x="28" y="25"/>
                  </a:cubicBezTo>
                  <a:cubicBezTo>
                    <a:pt x="26" y="28"/>
                    <a:pt x="24" y="32"/>
                    <a:pt x="23" y="35"/>
                  </a:cubicBezTo>
                  <a:cubicBezTo>
                    <a:pt x="21" y="39"/>
                    <a:pt x="21" y="44"/>
                    <a:pt x="20" y="48"/>
                  </a:cubicBezTo>
                  <a:lnTo>
                    <a:pt x="77" y="4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0" name="Freeform 308">
              <a:extLst>
                <a:ext uri="{FF2B5EF4-FFF2-40B4-BE49-F238E27FC236}">
                  <a16:creationId xmlns:a16="http://schemas.microsoft.com/office/drawing/2014/main" id="{78F412FA-2900-45AC-B016-742F71552B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13" y="1308"/>
              <a:ext cx="18" cy="24"/>
            </a:xfrm>
            <a:custGeom>
              <a:avLst/>
              <a:gdLst>
                <a:gd name="T0" fmla="*/ 86 w 86"/>
                <a:gd name="T1" fmla="*/ 111 h 116"/>
                <a:gd name="T2" fmla="*/ 86 w 86"/>
                <a:gd name="T3" fmla="*/ 111 h 116"/>
                <a:gd name="T4" fmla="*/ 85 w 86"/>
                <a:gd name="T5" fmla="*/ 113 h 116"/>
                <a:gd name="T6" fmla="*/ 83 w 86"/>
                <a:gd name="T7" fmla="*/ 114 h 116"/>
                <a:gd name="T8" fmla="*/ 78 w 86"/>
                <a:gd name="T9" fmla="*/ 114 h 116"/>
                <a:gd name="T10" fmla="*/ 73 w 86"/>
                <a:gd name="T11" fmla="*/ 114 h 116"/>
                <a:gd name="T12" fmla="*/ 70 w 86"/>
                <a:gd name="T13" fmla="*/ 113 h 116"/>
                <a:gd name="T14" fmla="*/ 70 w 86"/>
                <a:gd name="T15" fmla="*/ 111 h 116"/>
                <a:gd name="T16" fmla="*/ 70 w 86"/>
                <a:gd name="T17" fmla="*/ 100 h 116"/>
                <a:gd name="T18" fmla="*/ 54 w 86"/>
                <a:gd name="T19" fmla="*/ 112 h 116"/>
                <a:gd name="T20" fmla="*/ 36 w 86"/>
                <a:gd name="T21" fmla="*/ 116 h 116"/>
                <a:gd name="T22" fmla="*/ 21 w 86"/>
                <a:gd name="T23" fmla="*/ 114 h 116"/>
                <a:gd name="T24" fmla="*/ 10 w 86"/>
                <a:gd name="T25" fmla="*/ 107 h 116"/>
                <a:gd name="T26" fmla="*/ 3 w 86"/>
                <a:gd name="T27" fmla="*/ 97 h 116"/>
                <a:gd name="T28" fmla="*/ 0 w 86"/>
                <a:gd name="T29" fmla="*/ 84 h 116"/>
                <a:gd name="T30" fmla="*/ 4 w 86"/>
                <a:gd name="T31" fmla="*/ 68 h 116"/>
                <a:gd name="T32" fmla="*/ 14 w 86"/>
                <a:gd name="T33" fmla="*/ 57 h 116"/>
                <a:gd name="T34" fmla="*/ 31 w 86"/>
                <a:gd name="T35" fmla="*/ 51 h 116"/>
                <a:gd name="T36" fmla="*/ 53 w 86"/>
                <a:gd name="T37" fmla="*/ 49 h 116"/>
                <a:gd name="T38" fmla="*/ 67 w 86"/>
                <a:gd name="T39" fmla="*/ 49 h 116"/>
                <a:gd name="T40" fmla="*/ 67 w 86"/>
                <a:gd name="T41" fmla="*/ 41 h 116"/>
                <a:gd name="T42" fmla="*/ 66 w 86"/>
                <a:gd name="T43" fmla="*/ 30 h 116"/>
                <a:gd name="T44" fmla="*/ 62 w 86"/>
                <a:gd name="T45" fmla="*/ 22 h 116"/>
                <a:gd name="T46" fmla="*/ 54 w 86"/>
                <a:gd name="T47" fmla="*/ 18 h 116"/>
                <a:gd name="T48" fmla="*/ 43 w 86"/>
                <a:gd name="T49" fmla="*/ 16 h 116"/>
                <a:gd name="T50" fmla="*/ 30 w 86"/>
                <a:gd name="T51" fmla="*/ 18 h 116"/>
                <a:gd name="T52" fmla="*/ 20 w 86"/>
                <a:gd name="T53" fmla="*/ 21 h 116"/>
                <a:gd name="T54" fmla="*/ 13 w 86"/>
                <a:gd name="T55" fmla="*/ 25 h 116"/>
                <a:gd name="T56" fmla="*/ 9 w 86"/>
                <a:gd name="T57" fmla="*/ 27 h 116"/>
                <a:gd name="T58" fmla="*/ 7 w 86"/>
                <a:gd name="T59" fmla="*/ 26 h 116"/>
                <a:gd name="T60" fmla="*/ 6 w 86"/>
                <a:gd name="T61" fmla="*/ 25 h 116"/>
                <a:gd name="T62" fmla="*/ 5 w 86"/>
                <a:gd name="T63" fmla="*/ 23 h 116"/>
                <a:gd name="T64" fmla="*/ 5 w 86"/>
                <a:gd name="T65" fmla="*/ 19 h 116"/>
                <a:gd name="T66" fmla="*/ 5 w 86"/>
                <a:gd name="T67" fmla="*/ 15 h 116"/>
                <a:gd name="T68" fmla="*/ 7 w 86"/>
                <a:gd name="T69" fmla="*/ 12 h 116"/>
                <a:gd name="T70" fmla="*/ 13 w 86"/>
                <a:gd name="T71" fmla="*/ 8 h 116"/>
                <a:gd name="T72" fmla="*/ 22 w 86"/>
                <a:gd name="T73" fmla="*/ 4 h 116"/>
                <a:gd name="T74" fmla="*/ 33 w 86"/>
                <a:gd name="T75" fmla="*/ 1 h 116"/>
                <a:gd name="T76" fmla="*/ 45 w 86"/>
                <a:gd name="T77" fmla="*/ 0 h 116"/>
                <a:gd name="T78" fmla="*/ 64 w 86"/>
                <a:gd name="T79" fmla="*/ 3 h 116"/>
                <a:gd name="T80" fmla="*/ 77 w 86"/>
                <a:gd name="T81" fmla="*/ 10 h 116"/>
                <a:gd name="T82" fmla="*/ 84 w 86"/>
                <a:gd name="T83" fmla="*/ 23 h 116"/>
                <a:gd name="T84" fmla="*/ 86 w 86"/>
                <a:gd name="T85" fmla="*/ 40 h 116"/>
                <a:gd name="T86" fmla="*/ 86 w 86"/>
                <a:gd name="T87" fmla="*/ 111 h 116"/>
                <a:gd name="T88" fmla="*/ 67 w 86"/>
                <a:gd name="T89" fmla="*/ 63 h 116"/>
                <a:gd name="T90" fmla="*/ 67 w 86"/>
                <a:gd name="T91" fmla="*/ 63 h 116"/>
                <a:gd name="T92" fmla="*/ 51 w 86"/>
                <a:gd name="T93" fmla="*/ 63 h 116"/>
                <a:gd name="T94" fmla="*/ 37 w 86"/>
                <a:gd name="T95" fmla="*/ 64 h 116"/>
                <a:gd name="T96" fmla="*/ 27 w 86"/>
                <a:gd name="T97" fmla="*/ 68 h 116"/>
                <a:gd name="T98" fmla="*/ 21 w 86"/>
                <a:gd name="T99" fmla="*/ 74 h 116"/>
                <a:gd name="T100" fmla="*/ 20 w 86"/>
                <a:gd name="T101" fmla="*/ 83 h 116"/>
                <a:gd name="T102" fmla="*/ 25 w 86"/>
                <a:gd name="T103" fmla="*/ 96 h 116"/>
                <a:gd name="T104" fmla="*/ 39 w 86"/>
                <a:gd name="T105" fmla="*/ 101 h 116"/>
                <a:gd name="T106" fmla="*/ 53 w 86"/>
                <a:gd name="T107" fmla="*/ 97 h 116"/>
                <a:gd name="T108" fmla="*/ 67 w 86"/>
                <a:gd name="T109" fmla="*/ 85 h 116"/>
                <a:gd name="T110" fmla="*/ 67 w 86"/>
                <a:gd name="T111" fmla="*/ 6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" h="116">
                  <a:moveTo>
                    <a:pt x="86" y="111"/>
                  </a:moveTo>
                  <a:lnTo>
                    <a:pt x="86" y="111"/>
                  </a:lnTo>
                  <a:cubicBezTo>
                    <a:pt x="86" y="112"/>
                    <a:pt x="86" y="112"/>
                    <a:pt x="85" y="113"/>
                  </a:cubicBezTo>
                  <a:cubicBezTo>
                    <a:pt x="85" y="113"/>
                    <a:pt x="84" y="114"/>
                    <a:pt x="83" y="114"/>
                  </a:cubicBezTo>
                  <a:cubicBezTo>
                    <a:pt x="82" y="114"/>
                    <a:pt x="80" y="114"/>
                    <a:pt x="78" y="114"/>
                  </a:cubicBezTo>
                  <a:cubicBezTo>
                    <a:pt x="76" y="114"/>
                    <a:pt x="74" y="114"/>
                    <a:pt x="73" y="114"/>
                  </a:cubicBezTo>
                  <a:cubicBezTo>
                    <a:pt x="72" y="114"/>
                    <a:pt x="71" y="113"/>
                    <a:pt x="70" y="113"/>
                  </a:cubicBezTo>
                  <a:cubicBezTo>
                    <a:pt x="70" y="112"/>
                    <a:pt x="70" y="112"/>
                    <a:pt x="70" y="111"/>
                  </a:cubicBezTo>
                  <a:lnTo>
                    <a:pt x="70" y="100"/>
                  </a:lnTo>
                  <a:cubicBezTo>
                    <a:pt x="65" y="105"/>
                    <a:pt x="60" y="109"/>
                    <a:pt x="54" y="112"/>
                  </a:cubicBezTo>
                  <a:cubicBezTo>
                    <a:pt x="49" y="114"/>
                    <a:pt x="43" y="116"/>
                    <a:pt x="36" y="116"/>
                  </a:cubicBezTo>
                  <a:cubicBezTo>
                    <a:pt x="31" y="116"/>
                    <a:pt x="26" y="115"/>
                    <a:pt x="21" y="114"/>
                  </a:cubicBezTo>
                  <a:cubicBezTo>
                    <a:pt x="17" y="112"/>
                    <a:pt x="13" y="110"/>
                    <a:pt x="10" y="107"/>
                  </a:cubicBezTo>
                  <a:cubicBezTo>
                    <a:pt x="7" y="105"/>
                    <a:pt x="4" y="101"/>
                    <a:pt x="3" y="97"/>
                  </a:cubicBezTo>
                  <a:cubicBezTo>
                    <a:pt x="1" y="93"/>
                    <a:pt x="0" y="89"/>
                    <a:pt x="0" y="84"/>
                  </a:cubicBezTo>
                  <a:cubicBezTo>
                    <a:pt x="0" y="78"/>
                    <a:pt x="1" y="73"/>
                    <a:pt x="4" y="68"/>
                  </a:cubicBezTo>
                  <a:cubicBezTo>
                    <a:pt x="6" y="64"/>
                    <a:pt x="9" y="60"/>
                    <a:pt x="14" y="57"/>
                  </a:cubicBezTo>
                  <a:cubicBezTo>
                    <a:pt x="18" y="55"/>
                    <a:pt x="24" y="52"/>
                    <a:pt x="31" y="51"/>
                  </a:cubicBezTo>
                  <a:cubicBezTo>
                    <a:pt x="37" y="50"/>
                    <a:pt x="44" y="49"/>
                    <a:pt x="53" y="49"/>
                  </a:cubicBezTo>
                  <a:lnTo>
                    <a:pt x="67" y="49"/>
                  </a:lnTo>
                  <a:lnTo>
                    <a:pt x="67" y="41"/>
                  </a:lnTo>
                  <a:cubicBezTo>
                    <a:pt x="67" y="37"/>
                    <a:pt x="67" y="33"/>
                    <a:pt x="66" y="30"/>
                  </a:cubicBezTo>
                  <a:cubicBezTo>
                    <a:pt x="65" y="27"/>
                    <a:pt x="64" y="24"/>
                    <a:pt x="62" y="22"/>
                  </a:cubicBezTo>
                  <a:cubicBezTo>
                    <a:pt x="60" y="20"/>
                    <a:pt x="57" y="19"/>
                    <a:pt x="54" y="18"/>
                  </a:cubicBezTo>
                  <a:cubicBezTo>
                    <a:pt x="51" y="16"/>
                    <a:pt x="47" y="16"/>
                    <a:pt x="43" y="16"/>
                  </a:cubicBezTo>
                  <a:cubicBezTo>
                    <a:pt x="38" y="16"/>
                    <a:pt x="34" y="17"/>
                    <a:pt x="30" y="18"/>
                  </a:cubicBezTo>
                  <a:cubicBezTo>
                    <a:pt x="26" y="19"/>
                    <a:pt x="23" y="20"/>
                    <a:pt x="20" y="21"/>
                  </a:cubicBezTo>
                  <a:cubicBezTo>
                    <a:pt x="17" y="23"/>
                    <a:pt x="15" y="24"/>
                    <a:pt x="13" y="25"/>
                  </a:cubicBezTo>
                  <a:cubicBezTo>
                    <a:pt x="11" y="26"/>
                    <a:pt x="10" y="27"/>
                    <a:pt x="9" y="27"/>
                  </a:cubicBezTo>
                  <a:cubicBezTo>
                    <a:pt x="8" y="27"/>
                    <a:pt x="8" y="27"/>
                    <a:pt x="7" y="26"/>
                  </a:cubicBezTo>
                  <a:cubicBezTo>
                    <a:pt x="7" y="26"/>
                    <a:pt x="6" y="26"/>
                    <a:pt x="6" y="25"/>
                  </a:cubicBezTo>
                  <a:cubicBezTo>
                    <a:pt x="6" y="24"/>
                    <a:pt x="5" y="24"/>
                    <a:pt x="5" y="23"/>
                  </a:cubicBezTo>
                  <a:cubicBezTo>
                    <a:pt x="5" y="22"/>
                    <a:pt x="5" y="21"/>
                    <a:pt x="5" y="19"/>
                  </a:cubicBezTo>
                  <a:cubicBezTo>
                    <a:pt x="5" y="17"/>
                    <a:pt x="5" y="16"/>
                    <a:pt x="5" y="15"/>
                  </a:cubicBezTo>
                  <a:cubicBezTo>
                    <a:pt x="6" y="14"/>
                    <a:pt x="6" y="13"/>
                    <a:pt x="7" y="12"/>
                  </a:cubicBezTo>
                  <a:cubicBezTo>
                    <a:pt x="9" y="11"/>
                    <a:pt x="10" y="9"/>
                    <a:pt x="13" y="8"/>
                  </a:cubicBezTo>
                  <a:cubicBezTo>
                    <a:pt x="15" y="7"/>
                    <a:pt x="18" y="5"/>
                    <a:pt x="22" y="4"/>
                  </a:cubicBezTo>
                  <a:cubicBezTo>
                    <a:pt x="25" y="3"/>
                    <a:pt x="29" y="2"/>
                    <a:pt x="33" y="1"/>
                  </a:cubicBezTo>
                  <a:cubicBezTo>
                    <a:pt x="37" y="1"/>
                    <a:pt x="41" y="0"/>
                    <a:pt x="45" y="0"/>
                  </a:cubicBezTo>
                  <a:cubicBezTo>
                    <a:pt x="52" y="0"/>
                    <a:pt x="59" y="1"/>
                    <a:pt x="64" y="3"/>
                  </a:cubicBezTo>
                  <a:cubicBezTo>
                    <a:pt x="69" y="5"/>
                    <a:pt x="74" y="7"/>
                    <a:pt x="77" y="10"/>
                  </a:cubicBezTo>
                  <a:cubicBezTo>
                    <a:pt x="80" y="14"/>
                    <a:pt x="82" y="18"/>
                    <a:pt x="84" y="23"/>
                  </a:cubicBezTo>
                  <a:cubicBezTo>
                    <a:pt x="85" y="28"/>
                    <a:pt x="86" y="33"/>
                    <a:pt x="86" y="40"/>
                  </a:cubicBezTo>
                  <a:lnTo>
                    <a:pt x="86" y="111"/>
                  </a:lnTo>
                  <a:close/>
                  <a:moveTo>
                    <a:pt x="67" y="63"/>
                  </a:moveTo>
                  <a:lnTo>
                    <a:pt x="67" y="63"/>
                  </a:lnTo>
                  <a:lnTo>
                    <a:pt x="51" y="63"/>
                  </a:lnTo>
                  <a:cubicBezTo>
                    <a:pt x="45" y="63"/>
                    <a:pt x="41" y="63"/>
                    <a:pt x="37" y="64"/>
                  </a:cubicBezTo>
                  <a:cubicBezTo>
                    <a:pt x="33" y="65"/>
                    <a:pt x="30" y="66"/>
                    <a:pt x="27" y="68"/>
                  </a:cubicBezTo>
                  <a:cubicBezTo>
                    <a:pt x="25" y="70"/>
                    <a:pt x="23" y="72"/>
                    <a:pt x="21" y="74"/>
                  </a:cubicBezTo>
                  <a:cubicBezTo>
                    <a:pt x="20" y="77"/>
                    <a:pt x="20" y="80"/>
                    <a:pt x="20" y="83"/>
                  </a:cubicBezTo>
                  <a:cubicBezTo>
                    <a:pt x="20" y="88"/>
                    <a:pt x="21" y="93"/>
                    <a:pt x="25" y="96"/>
                  </a:cubicBezTo>
                  <a:cubicBezTo>
                    <a:pt x="28" y="99"/>
                    <a:pt x="33" y="101"/>
                    <a:pt x="39" y="101"/>
                  </a:cubicBezTo>
                  <a:cubicBezTo>
                    <a:pt x="44" y="101"/>
                    <a:pt x="49" y="99"/>
                    <a:pt x="53" y="97"/>
                  </a:cubicBezTo>
                  <a:cubicBezTo>
                    <a:pt x="58" y="94"/>
                    <a:pt x="62" y="90"/>
                    <a:pt x="67" y="85"/>
                  </a:cubicBezTo>
                  <a:lnTo>
                    <a:pt x="67" y="6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1" name="Freeform 309">
              <a:extLst>
                <a:ext uri="{FF2B5EF4-FFF2-40B4-BE49-F238E27FC236}">
                  <a16:creationId xmlns:a16="http://schemas.microsoft.com/office/drawing/2014/main" id="{8A34E11F-2DCD-4EF1-94E4-BCD98E9171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9" y="1298"/>
              <a:ext cx="18" cy="34"/>
            </a:xfrm>
            <a:custGeom>
              <a:avLst/>
              <a:gdLst>
                <a:gd name="T0" fmla="*/ 86 w 86"/>
                <a:gd name="T1" fmla="*/ 159 h 163"/>
                <a:gd name="T2" fmla="*/ 86 w 86"/>
                <a:gd name="T3" fmla="*/ 159 h 163"/>
                <a:gd name="T4" fmla="*/ 86 w 86"/>
                <a:gd name="T5" fmla="*/ 161 h 163"/>
                <a:gd name="T6" fmla="*/ 84 w 86"/>
                <a:gd name="T7" fmla="*/ 162 h 163"/>
                <a:gd name="T8" fmla="*/ 81 w 86"/>
                <a:gd name="T9" fmla="*/ 163 h 163"/>
                <a:gd name="T10" fmla="*/ 76 w 86"/>
                <a:gd name="T11" fmla="*/ 163 h 163"/>
                <a:gd name="T12" fmla="*/ 71 w 86"/>
                <a:gd name="T13" fmla="*/ 163 h 163"/>
                <a:gd name="T14" fmla="*/ 67 w 86"/>
                <a:gd name="T15" fmla="*/ 162 h 163"/>
                <a:gd name="T16" fmla="*/ 65 w 86"/>
                <a:gd name="T17" fmla="*/ 161 h 163"/>
                <a:gd name="T18" fmla="*/ 64 w 86"/>
                <a:gd name="T19" fmla="*/ 159 h 163"/>
                <a:gd name="T20" fmla="*/ 19 w 86"/>
                <a:gd name="T21" fmla="*/ 101 h 163"/>
                <a:gd name="T22" fmla="*/ 19 w 86"/>
                <a:gd name="T23" fmla="*/ 160 h 163"/>
                <a:gd name="T24" fmla="*/ 19 w 86"/>
                <a:gd name="T25" fmla="*/ 161 h 163"/>
                <a:gd name="T26" fmla="*/ 17 w 86"/>
                <a:gd name="T27" fmla="*/ 162 h 163"/>
                <a:gd name="T28" fmla="*/ 14 w 86"/>
                <a:gd name="T29" fmla="*/ 163 h 163"/>
                <a:gd name="T30" fmla="*/ 10 w 86"/>
                <a:gd name="T31" fmla="*/ 163 h 163"/>
                <a:gd name="T32" fmla="*/ 5 w 86"/>
                <a:gd name="T33" fmla="*/ 163 h 163"/>
                <a:gd name="T34" fmla="*/ 2 w 86"/>
                <a:gd name="T35" fmla="*/ 162 h 163"/>
                <a:gd name="T36" fmla="*/ 0 w 86"/>
                <a:gd name="T37" fmla="*/ 161 h 163"/>
                <a:gd name="T38" fmla="*/ 0 w 86"/>
                <a:gd name="T39" fmla="*/ 160 h 163"/>
                <a:gd name="T40" fmla="*/ 0 w 86"/>
                <a:gd name="T41" fmla="*/ 4 h 163"/>
                <a:gd name="T42" fmla="*/ 0 w 86"/>
                <a:gd name="T43" fmla="*/ 2 h 163"/>
                <a:gd name="T44" fmla="*/ 2 w 86"/>
                <a:gd name="T45" fmla="*/ 1 h 163"/>
                <a:gd name="T46" fmla="*/ 5 w 86"/>
                <a:gd name="T47" fmla="*/ 0 h 163"/>
                <a:gd name="T48" fmla="*/ 10 w 86"/>
                <a:gd name="T49" fmla="*/ 0 h 163"/>
                <a:gd name="T50" fmla="*/ 14 w 86"/>
                <a:gd name="T51" fmla="*/ 0 h 163"/>
                <a:gd name="T52" fmla="*/ 17 w 86"/>
                <a:gd name="T53" fmla="*/ 1 h 163"/>
                <a:gd name="T54" fmla="*/ 19 w 86"/>
                <a:gd name="T55" fmla="*/ 2 h 163"/>
                <a:gd name="T56" fmla="*/ 19 w 86"/>
                <a:gd name="T57" fmla="*/ 4 h 163"/>
                <a:gd name="T58" fmla="*/ 19 w 86"/>
                <a:gd name="T59" fmla="*/ 99 h 163"/>
                <a:gd name="T60" fmla="*/ 59 w 86"/>
                <a:gd name="T61" fmla="*/ 55 h 163"/>
                <a:gd name="T62" fmla="*/ 61 w 86"/>
                <a:gd name="T63" fmla="*/ 53 h 163"/>
                <a:gd name="T64" fmla="*/ 63 w 86"/>
                <a:gd name="T65" fmla="*/ 52 h 163"/>
                <a:gd name="T66" fmla="*/ 67 w 86"/>
                <a:gd name="T67" fmla="*/ 51 h 163"/>
                <a:gd name="T68" fmla="*/ 72 w 86"/>
                <a:gd name="T69" fmla="*/ 51 h 163"/>
                <a:gd name="T70" fmla="*/ 77 w 86"/>
                <a:gd name="T71" fmla="*/ 51 h 163"/>
                <a:gd name="T72" fmla="*/ 80 w 86"/>
                <a:gd name="T73" fmla="*/ 52 h 163"/>
                <a:gd name="T74" fmla="*/ 82 w 86"/>
                <a:gd name="T75" fmla="*/ 53 h 163"/>
                <a:gd name="T76" fmla="*/ 82 w 86"/>
                <a:gd name="T77" fmla="*/ 54 h 163"/>
                <a:gd name="T78" fmla="*/ 81 w 86"/>
                <a:gd name="T79" fmla="*/ 57 h 163"/>
                <a:gd name="T80" fmla="*/ 79 w 86"/>
                <a:gd name="T81" fmla="*/ 61 h 163"/>
                <a:gd name="T82" fmla="*/ 41 w 86"/>
                <a:gd name="T83" fmla="*/ 99 h 163"/>
                <a:gd name="T84" fmla="*/ 83 w 86"/>
                <a:gd name="T85" fmla="*/ 154 h 163"/>
                <a:gd name="T86" fmla="*/ 86 w 86"/>
                <a:gd name="T87" fmla="*/ 157 h 163"/>
                <a:gd name="T88" fmla="*/ 86 w 86"/>
                <a:gd name="T89" fmla="*/ 159 h 163"/>
                <a:gd name="T90" fmla="*/ 86 w 86"/>
                <a:gd name="T91" fmla="*/ 159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6" h="163">
                  <a:moveTo>
                    <a:pt x="86" y="159"/>
                  </a:moveTo>
                  <a:lnTo>
                    <a:pt x="86" y="159"/>
                  </a:lnTo>
                  <a:cubicBezTo>
                    <a:pt x="86" y="160"/>
                    <a:pt x="86" y="161"/>
                    <a:pt x="86" y="161"/>
                  </a:cubicBezTo>
                  <a:cubicBezTo>
                    <a:pt x="85" y="162"/>
                    <a:pt x="85" y="162"/>
                    <a:pt x="84" y="162"/>
                  </a:cubicBezTo>
                  <a:cubicBezTo>
                    <a:pt x="83" y="163"/>
                    <a:pt x="82" y="163"/>
                    <a:pt x="81" y="163"/>
                  </a:cubicBezTo>
                  <a:cubicBezTo>
                    <a:pt x="80" y="163"/>
                    <a:pt x="78" y="163"/>
                    <a:pt x="76" y="163"/>
                  </a:cubicBezTo>
                  <a:cubicBezTo>
                    <a:pt x="74" y="163"/>
                    <a:pt x="72" y="163"/>
                    <a:pt x="71" y="163"/>
                  </a:cubicBezTo>
                  <a:cubicBezTo>
                    <a:pt x="70" y="163"/>
                    <a:pt x="68" y="163"/>
                    <a:pt x="67" y="162"/>
                  </a:cubicBezTo>
                  <a:cubicBezTo>
                    <a:pt x="67" y="162"/>
                    <a:pt x="66" y="162"/>
                    <a:pt x="65" y="161"/>
                  </a:cubicBezTo>
                  <a:cubicBezTo>
                    <a:pt x="65" y="161"/>
                    <a:pt x="64" y="160"/>
                    <a:pt x="64" y="159"/>
                  </a:cubicBezTo>
                  <a:lnTo>
                    <a:pt x="19" y="101"/>
                  </a:lnTo>
                  <a:lnTo>
                    <a:pt x="19" y="160"/>
                  </a:lnTo>
                  <a:cubicBezTo>
                    <a:pt x="19" y="160"/>
                    <a:pt x="19" y="161"/>
                    <a:pt x="19" y="161"/>
                  </a:cubicBezTo>
                  <a:cubicBezTo>
                    <a:pt x="18" y="162"/>
                    <a:pt x="18" y="162"/>
                    <a:pt x="17" y="162"/>
                  </a:cubicBezTo>
                  <a:cubicBezTo>
                    <a:pt x="17" y="163"/>
                    <a:pt x="16" y="163"/>
                    <a:pt x="14" y="163"/>
                  </a:cubicBezTo>
                  <a:cubicBezTo>
                    <a:pt x="13" y="163"/>
                    <a:pt x="12" y="163"/>
                    <a:pt x="10" y="163"/>
                  </a:cubicBezTo>
                  <a:cubicBezTo>
                    <a:pt x="8" y="163"/>
                    <a:pt x="6" y="163"/>
                    <a:pt x="5" y="163"/>
                  </a:cubicBezTo>
                  <a:cubicBezTo>
                    <a:pt x="4" y="163"/>
                    <a:pt x="3" y="163"/>
                    <a:pt x="2" y="162"/>
                  </a:cubicBezTo>
                  <a:cubicBezTo>
                    <a:pt x="1" y="162"/>
                    <a:pt x="1" y="162"/>
                    <a:pt x="0" y="161"/>
                  </a:cubicBezTo>
                  <a:cubicBezTo>
                    <a:pt x="0" y="161"/>
                    <a:pt x="0" y="160"/>
                    <a:pt x="0" y="160"/>
                  </a:cubicBezTo>
                  <a:lnTo>
                    <a:pt x="0" y="4"/>
                  </a:lnTo>
                  <a:cubicBezTo>
                    <a:pt x="0" y="3"/>
                    <a:pt x="0" y="3"/>
                    <a:pt x="0" y="2"/>
                  </a:cubicBezTo>
                  <a:cubicBezTo>
                    <a:pt x="1" y="2"/>
                    <a:pt x="1" y="1"/>
                    <a:pt x="2" y="1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6" y="0"/>
                    <a:pt x="17" y="1"/>
                    <a:pt x="17" y="1"/>
                  </a:cubicBezTo>
                  <a:cubicBezTo>
                    <a:pt x="18" y="1"/>
                    <a:pt x="18" y="2"/>
                    <a:pt x="19" y="2"/>
                  </a:cubicBezTo>
                  <a:cubicBezTo>
                    <a:pt x="19" y="3"/>
                    <a:pt x="19" y="3"/>
                    <a:pt x="19" y="4"/>
                  </a:cubicBezTo>
                  <a:lnTo>
                    <a:pt x="19" y="99"/>
                  </a:lnTo>
                  <a:lnTo>
                    <a:pt x="59" y="55"/>
                  </a:lnTo>
                  <a:cubicBezTo>
                    <a:pt x="60" y="54"/>
                    <a:pt x="60" y="54"/>
                    <a:pt x="61" y="53"/>
                  </a:cubicBezTo>
                  <a:cubicBezTo>
                    <a:pt x="62" y="53"/>
                    <a:pt x="62" y="52"/>
                    <a:pt x="63" y="52"/>
                  </a:cubicBezTo>
                  <a:cubicBezTo>
                    <a:pt x="64" y="51"/>
                    <a:pt x="66" y="51"/>
                    <a:pt x="67" y="51"/>
                  </a:cubicBezTo>
                  <a:cubicBezTo>
                    <a:pt x="68" y="51"/>
                    <a:pt x="70" y="51"/>
                    <a:pt x="72" y="51"/>
                  </a:cubicBezTo>
                  <a:cubicBezTo>
                    <a:pt x="74" y="51"/>
                    <a:pt x="75" y="51"/>
                    <a:pt x="77" y="51"/>
                  </a:cubicBezTo>
                  <a:cubicBezTo>
                    <a:pt x="78" y="51"/>
                    <a:pt x="79" y="51"/>
                    <a:pt x="80" y="52"/>
                  </a:cubicBezTo>
                  <a:cubicBezTo>
                    <a:pt x="81" y="52"/>
                    <a:pt x="81" y="52"/>
                    <a:pt x="82" y="53"/>
                  </a:cubicBezTo>
                  <a:cubicBezTo>
                    <a:pt x="82" y="53"/>
                    <a:pt x="82" y="54"/>
                    <a:pt x="82" y="54"/>
                  </a:cubicBezTo>
                  <a:cubicBezTo>
                    <a:pt x="82" y="55"/>
                    <a:pt x="82" y="56"/>
                    <a:pt x="81" y="57"/>
                  </a:cubicBezTo>
                  <a:cubicBezTo>
                    <a:pt x="81" y="58"/>
                    <a:pt x="80" y="59"/>
                    <a:pt x="79" y="61"/>
                  </a:cubicBezTo>
                  <a:lnTo>
                    <a:pt x="41" y="99"/>
                  </a:lnTo>
                  <a:lnTo>
                    <a:pt x="83" y="154"/>
                  </a:lnTo>
                  <a:cubicBezTo>
                    <a:pt x="84" y="155"/>
                    <a:pt x="85" y="156"/>
                    <a:pt x="86" y="157"/>
                  </a:cubicBezTo>
                  <a:cubicBezTo>
                    <a:pt x="86" y="158"/>
                    <a:pt x="86" y="159"/>
                    <a:pt x="86" y="159"/>
                  </a:cubicBezTo>
                  <a:lnTo>
                    <a:pt x="86" y="15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2" name="Freeform 310">
              <a:extLst>
                <a:ext uri="{FF2B5EF4-FFF2-40B4-BE49-F238E27FC236}">
                  <a16:creationId xmlns:a16="http://schemas.microsoft.com/office/drawing/2014/main" id="{66BC9198-6AE4-4743-BEA3-AC68F0A74A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2" y="1293"/>
              <a:ext cx="23" cy="32"/>
            </a:xfrm>
            <a:custGeom>
              <a:avLst/>
              <a:gdLst>
                <a:gd name="T0" fmla="*/ 109 w 109"/>
                <a:gd name="T1" fmla="*/ 132 h 155"/>
                <a:gd name="T2" fmla="*/ 109 w 109"/>
                <a:gd name="T3" fmla="*/ 132 h 155"/>
                <a:gd name="T4" fmla="*/ 109 w 109"/>
                <a:gd name="T5" fmla="*/ 135 h 155"/>
                <a:gd name="T6" fmla="*/ 109 w 109"/>
                <a:gd name="T7" fmla="*/ 138 h 155"/>
                <a:gd name="T8" fmla="*/ 108 w 109"/>
                <a:gd name="T9" fmla="*/ 139 h 155"/>
                <a:gd name="T10" fmla="*/ 106 w 109"/>
                <a:gd name="T11" fmla="*/ 141 h 155"/>
                <a:gd name="T12" fmla="*/ 101 w 109"/>
                <a:gd name="T13" fmla="*/ 145 h 155"/>
                <a:gd name="T14" fmla="*/ 92 w 109"/>
                <a:gd name="T15" fmla="*/ 150 h 155"/>
                <a:gd name="T16" fmla="*/ 79 w 109"/>
                <a:gd name="T17" fmla="*/ 153 h 155"/>
                <a:gd name="T18" fmla="*/ 64 w 109"/>
                <a:gd name="T19" fmla="*/ 155 h 155"/>
                <a:gd name="T20" fmla="*/ 37 w 109"/>
                <a:gd name="T21" fmla="*/ 150 h 155"/>
                <a:gd name="T22" fmla="*/ 17 w 109"/>
                <a:gd name="T23" fmla="*/ 136 h 155"/>
                <a:gd name="T24" fmla="*/ 4 w 109"/>
                <a:gd name="T25" fmla="*/ 112 h 155"/>
                <a:gd name="T26" fmla="*/ 0 w 109"/>
                <a:gd name="T27" fmla="*/ 80 h 155"/>
                <a:gd name="T28" fmla="*/ 5 w 109"/>
                <a:gd name="T29" fmla="*/ 46 h 155"/>
                <a:gd name="T30" fmla="*/ 18 w 109"/>
                <a:gd name="T31" fmla="*/ 21 h 155"/>
                <a:gd name="T32" fmla="*/ 39 w 109"/>
                <a:gd name="T33" fmla="*/ 6 h 155"/>
                <a:gd name="T34" fmla="*/ 66 w 109"/>
                <a:gd name="T35" fmla="*/ 0 h 155"/>
                <a:gd name="T36" fmla="*/ 79 w 109"/>
                <a:gd name="T37" fmla="*/ 2 h 155"/>
                <a:gd name="T38" fmla="*/ 90 w 109"/>
                <a:gd name="T39" fmla="*/ 5 h 155"/>
                <a:gd name="T40" fmla="*/ 100 w 109"/>
                <a:gd name="T41" fmla="*/ 9 h 155"/>
                <a:gd name="T42" fmla="*/ 105 w 109"/>
                <a:gd name="T43" fmla="*/ 13 h 155"/>
                <a:gd name="T44" fmla="*/ 107 w 109"/>
                <a:gd name="T45" fmla="*/ 15 h 155"/>
                <a:gd name="T46" fmla="*/ 108 w 109"/>
                <a:gd name="T47" fmla="*/ 17 h 155"/>
                <a:gd name="T48" fmla="*/ 109 w 109"/>
                <a:gd name="T49" fmla="*/ 20 h 155"/>
                <a:gd name="T50" fmla="*/ 109 w 109"/>
                <a:gd name="T51" fmla="*/ 24 h 155"/>
                <a:gd name="T52" fmla="*/ 108 w 109"/>
                <a:gd name="T53" fmla="*/ 27 h 155"/>
                <a:gd name="T54" fmla="*/ 108 w 109"/>
                <a:gd name="T55" fmla="*/ 30 h 155"/>
                <a:gd name="T56" fmla="*/ 107 w 109"/>
                <a:gd name="T57" fmla="*/ 32 h 155"/>
                <a:gd name="T58" fmla="*/ 105 w 109"/>
                <a:gd name="T59" fmla="*/ 32 h 155"/>
                <a:gd name="T60" fmla="*/ 101 w 109"/>
                <a:gd name="T61" fmla="*/ 30 h 155"/>
                <a:gd name="T62" fmla="*/ 93 w 109"/>
                <a:gd name="T63" fmla="*/ 25 h 155"/>
                <a:gd name="T64" fmla="*/ 82 w 109"/>
                <a:gd name="T65" fmla="*/ 20 h 155"/>
                <a:gd name="T66" fmla="*/ 66 w 109"/>
                <a:gd name="T67" fmla="*/ 18 h 155"/>
                <a:gd name="T68" fmla="*/ 48 w 109"/>
                <a:gd name="T69" fmla="*/ 22 h 155"/>
                <a:gd name="T70" fmla="*/ 34 w 109"/>
                <a:gd name="T71" fmla="*/ 34 h 155"/>
                <a:gd name="T72" fmla="*/ 25 w 109"/>
                <a:gd name="T73" fmla="*/ 53 h 155"/>
                <a:gd name="T74" fmla="*/ 21 w 109"/>
                <a:gd name="T75" fmla="*/ 78 h 155"/>
                <a:gd name="T76" fmla="*/ 25 w 109"/>
                <a:gd name="T77" fmla="*/ 104 h 155"/>
                <a:gd name="T78" fmla="*/ 33 w 109"/>
                <a:gd name="T79" fmla="*/ 122 h 155"/>
                <a:gd name="T80" fmla="*/ 48 w 109"/>
                <a:gd name="T81" fmla="*/ 134 h 155"/>
                <a:gd name="T82" fmla="*/ 67 w 109"/>
                <a:gd name="T83" fmla="*/ 137 h 155"/>
                <a:gd name="T84" fmla="*/ 82 w 109"/>
                <a:gd name="T85" fmla="*/ 135 h 155"/>
                <a:gd name="T86" fmla="*/ 94 w 109"/>
                <a:gd name="T87" fmla="*/ 130 h 155"/>
                <a:gd name="T88" fmla="*/ 101 w 109"/>
                <a:gd name="T89" fmla="*/ 125 h 155"/>
                <a:gd name="T90" fmla="*/ 106 w 109"/>
                <a:gd name="T91" fmla="*/ 123 h 155"/>
                <a:gd name="T92" fmla="*/ 108 w 109"/>
                <a:gd name="T93" fmla="*/ 123 h 155"/>
                <a:gd name="T94" fmla="*/ 109 w 109"/>
                <a:gd name="T95" fmla="*/ 125 h 155"/>
                <a:gd name="T96" fmla="*/ 109 w 109"/>
                <a:gd name="T97" fmla="*/ 127 h 155"/>
                <a:gd name="T98" fmla="*/ 109 w 109"/>
                <a:gd name="T99" fmla="*/ 132 h 155"/>
                <a:gd name="T100" fmla="*/ 109 w 109"/>
                <a:gd name="T101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9" h="155">
                  <a:moveTo>
                    <a:pt x="109" y="132"/>
                  </a:moveTo>
                  <a:lnTo>
                    <a:pt x="109" y="132"/>
                  </a:lnTo>
                  <a:cubicBezTo>
                    <a:pt x="109" y="133"/>
                    <a:pt x="109" y="134"/>
                    <a:pt x="109" y="135"/>
                  </a:cubicBezTo>
                  <a:cubicBezTo>
                    <a:pt x="109" y="136"/>
                    <a:pt x="109" y="137"/>
                    <a:pt x="109" y="138"/>
                  </a:cubicBezTo>
                  <a:cubicBezTo>
                    <a:pt x="109" y="138"/>
                    <a:pt x="108" y="139"/>
                    <a:pt x="108" y="139"/>
                  </a:cubicBezTo>
                  <a:cubicBezTo>
                    <a:pt x="108" y="140"/>
                    <a:pt x="107" y="141"/>
                    <a:pt x="106" y="141"/>
                  </a:cubicBezTo>
                  <a:cubicBezTo>
                    <a:pt x="106" y="142"/>
                    <a:pt x="104" y="143"/>
                    <a:pt x="101" y="145"/>
                  </a:cubicBezTo>
                  <a:cubicBezTo>
                    <a:pt x="99" y="147"/>
                    <a:pt x="96" y="148"/>
                    <a:pt x="92" y="150"/>
                  </a:cubicBezTo>
                  <a:cubicBezTo>
                    <a:pt x="89" y="151"/>
                    <a:pt x="84" y="152"/>
                    <a:pt x="79" y="153"/>
                  </a:cubicBezTo>
                  <a:cubicBezTo>
                    <a:pt x="75" y="155"/>
                    <a:pt x="69" y="155"/>
                    <a:pt x="64" y="155"/>
                  </a:cubicBezTo>
                  <a:cubicBezTo>
                    <a:pt x="54" y="155"/>
                    <a:pt x="45" y="153"/>
                    <a:pt x="37" y="150"/>
                  </a:cubicBezTo>
                  <a:cubicBezTo>
                    <a:pt x="29" y="147"/>
                    <a:pt x="23" y="142"/>
                    <a:pt x="17" y="136"/>
                  </a:cubicBezTo>
                  <a:cubicBezTo>
                    <a:pt x="11" y="129"/>
                    <a:pt x="7" y="121"/>
                    <a:pt x="4" y="112"/>
                  </a:cubicBezTo>
                  <a:cubicBezTo>
                    <a:pt x="1" y="103"/>
                    <a:pt x="0" y="92"/>
                    <a:pt x="0" y="80"/>
                  </a:cubicBezTo>
                  <a:cubicBezTo>
                    <a:pt x="0" y="67"/>
                    <a:pt x="1" y="56"/>
                    <a:pt x="5" y="46"/>
                  </a:cubicBezTo>
                  <a:cubicBezTo>
                    <a:pt x="8" y="36"/>
                    <a:pt x="12" y="28"/>
                    <a:pt x="18" y="21"/>
                  </a:cubicBezTo>
                  <a:cubicBezTo>
                    <a:pt x="24" y="14"/>
                    <a:pt x="31" y="9"/>
                    <a:pt x="39" y="6"/>
                  </a:cubicBezTo>
                  <a:cubicBezTo>
                    <a:pt x="47" y="2"/>
                    <a:pt x="56" y="0"/>
                    <a:pt x="66" y="0"/>
                  </a:cubicBezTo>
                  <a:cubicBezTo>
                    <a:pt x="70" y="0"/>
                    <a:pt x="75" y="1"/>
                    <a:pt x="79" y="2"/>
                  </a:cubicBezTo>
                  <a:cubicBezTo>
                    <a:pt x="83" y="2"/>
                    <a:pt x="87" y="3"/>
                    <a:pt x="90" y="5"/>
                  </a:cubicBezTo>
                  <a:cubicBezTo>
                    <a:pt x="94" y="6"/>
                    <a:pt x="97" y="7"/>
                    <a:pt x="100" y="9"/>
                  </a:cubicBezTo>
                  <a:cubicBezTo>
                    <a:pt x="102" y="11"/>
                    <a:pt x="104" y="12"/>
                    <a:pt x="105" y="13"/>
                  </a:cubicBezTo>
                  <a:cubicBezTo>
                    <a:pt x="106" y="14"/>
                    <a:pt x="107" y="15"/>
                    <a:pt x="107" y="15"/>
                  </a:cubicBezTo>
                  <a:cubicBezTo>
                    <a:pt x="108" y="16"/>
                    <a:pt x="108" y="17"/>
                    <a:pt x="108" y="17"/>
                  </a:cubicBezTo>
                  <a:cubicBezTo>
                    <a:pt x="108" y="18"/>
                    <a:pt x="108" y="19"/>
                    <a:pt x="109" y="20"/>
                  </a:cubicBezTo>
                  <a:cubicBezTo>
                    <a:pt x="109" y="21"/>
                    <a:pt x="109" y="22"/>
                    <a:pt x="109" y="24"/>
                  </a:cubicBezTo>
                  <a:cubicBezTo>
                    <a:pt x="109" y="25"/>
                    <a:pt x="109" y="26"/>
                    <a:pt x="108" y="27"/>
                  </a:cubicBezTo>
                  <a:cubicBezTo>
                    <a:pt x="108" y="29"/>
                    <a:pt x="108" y="29"/>
                    <a:pt x="108" y="30"/>
                  </a:cubicBezTo>
                  <a:cubicBezTo>
                    <a:pt x="107" y="31"/>
                    <a:pt x="107" y="32"/>
                    <a:pt x="107" y="32"/>
                  </a:cubicBezTo>
                  <a:cubicBezTo>
                    <a:pt x="106" y="32"/>
                    <a:pt x="106" y="32"/>
                    <a:pt x="105" y="32"/>
                  </a:cubicBezTo>
                  <a:cubicBezTo>
                    <a:pt x="104" y="32"/>
                    <a:pt x="102" y="32"/>
                    <a:pt x="101" y="30"/>
                  </a:cubicBezTo>
                  <a:cubicBezTo>
                    <a:pt x="99" y="29"/>
                    <a:pt x="96" y="27"/>
                    <a:pt x="93" y="25"/>
                  </a:cubicBezTo>
                  <a:cubicBezTo>
                    <a:pt x="90" y="23"/>
                    <a:pt x="86" y="22"/>
                    <a:pt x="82" y="20"/>
                  </a:cubicBezTo>
                  <a:cubicBezTo>
                    <a:pt x="77" y="19"/>
                    <a:pt x="72" y="18"/>
                    <a:pt x="66" y="18"/>
                  </a:cubicBezTo>
                  <a:cubicBezTo>
                    <a:pt x="59" y="18"/>
                    <a:pt x="53" y="19"/>
                    <a:pt x="48" y="22"/>
                  </a:cubicBezTo>
                  <a:cubicBezTo>
                    <a:pt x="42" y="25"/>
                    <a:pt x="38" y="28"/>
                    <a:pt x="34" y="34"/>
                  </a:cubicBezTo>
                  <a:cubicBezTo>
                    <a:pt x="30" y="39"/>
                    <a:pt x="27" y="45"/>
                    <a:pt x="25" y="53"/>
                  </a:cubicBezTo>
                  <a:cubicBezTo>
                    <a:pt x="22" y="60"/>
                    <a:pt x="21" y="69"/>
                    <a:pt x="21" y="78"/>
                  </a:cubicBezTo>
                  <a:cubicBezTo>
                    <a:pt x="21" y="88"/>
                    <a:pt x="22" y="97"/>
                    <a:pt x="25" y="104"/>
                  </a:cubicBezTo>
                  <a:cubicBezTo>
                    <a:pt x="27" y="111"/>
                    <a:pt x="30" y="117"/>
                    <a:pt x="33" y="122"/>
                  </a:cubicBezTo>
                  <a:cubicBezTo>
                    <a:pt x="37" y="127"/>
                    <a:pt x="42" y="131"/>
                    <a:pt x="48" y="134"/>
                  </a:cubicBezTo>
                  <a:cubicBezTo>
                    <a:pt x="53" y="136"/>
                    <a:pt x="59" y="137"/>
                    <a:pt x="67" y="137"/>
                  </a:cubicBezTo>
                  <a:cubicBezTo>
                    <a:pt x="73" y="137"/>
                    <a:pt x="78" y="137"/>
                    <a:pt x="82" y="135"/>
                  </a:cubicBezTo>
                  <a:cubicBezTo>
                    <a:pt x="87" y="134"/>
                    <a:pt x="91" y="132"/>
                    <a:pt x="94" y="130"/>
                  </a:cubicBezTo>
                  <a:cubicBezTo>
                    <a:pt x="97" y="128"/>
                    <a:pt x="99" y="127"/>
                    <a:pt x="101" y="125"/>
                  </a:cubicBezTo>
                  <a:cubicBezTo>
                    <a:pt x="103" y="124"/>
                    <a:pt x="105" y="123"/>
                    <a:pt x="106" y="123"/>
                  </a:cubicBezTo>
                  <a:cubicBezTo>
                    <a:pt x="107" y="123"/>
                    <a:pt x="107" y="123"/>
                    <a:pt x="108" y="123"/>
                  </a:cubicBezTo>
                  <a:cubicBezTo>
                    <a:pt x="108" y="124"/>
                    <a:pt x="108" y="124"/>
                    <a:pt x="109" y="125"/>
                  </a:cubicBezTo>
                  <a:cubicBezTo>
                    <a:pt x="109" y="125"/>
                    <a:pt x="109" y="126"/>
                    <a:pt x="109" y="127"/>
                  </a:cubicBezTo>
                  <a:cubicBezTo>
                    <a:pt x="109" y="129"/>
                    <a:pt x="109" y="130"/>
                    <a:pt x="109" y="132"/>
                  </a:cubicBezTo>
                  <a:lnTo>
                    <a:pt x="109" y="13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3" name="Freeform 311">
              <a:extLst>
                <a:ext uri="{FF2B5EF4-FFF2-40B4-BE49-F238E27FC236}">
                  <a16:creationId xmlns:a16="http://schemas.microsoft.com/office/drawing/2014/main" id="{33FAF79C-71C7-4917-A1D3-9456947799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19" y="1301"/>
              <a:ext cx="20" cy="24"/>
            </a:xfrm>
            <a:custGeom>
              <a:avLst/>
              <a:gdLst>
                <a:gd name="T0" fmla="*/ 96 w 96"/>
                <a:gd name="T1" fmla="*/ 53 h 115"/>
                <a:gd name="T2" fmla="*/ 96 w 96"/>
                <a:gd name="T3" fmla="*/ 53 h 115"/>
                <a:gd name="T4" fmla="*/ 94 w 96"/>
                <a:gd name="T5" fmla="*/ 60 h 115"/>
                <a:gd name="T6" fmla="*/ 89 w 96"/>
                <a:gd name="T7" fmla="*/ 62 h 115"/>
                <a:gd name="T8" fmla="*/ 20 w 96"/>
                <a:gd name="T9" fmla="*/ 62 h 115"/>
                <a:gd name="T10" fmla="*/ 22 w 96"/>
                <a:gd name="T11" fmla="*/ 77 h 115"/>
                <a:gd name="T12" fmla="*/ 27 w 96"/>
                <a:gd name="T13" fmla="*/ 89 h 115"/>
                <a:gd name="T14" fmla="*/ 38 w 96"/>
                <a:gd name="T15" fmla="*/ 97 h 115"/>
                <a:gd name="T16" fmla="*/ 54 w 96"/>
                <a:gd name="T17" fmla="*/ 100 h 115"/>
                <a:gd name="T18" fmla="*/ 67 w 96"/>
                <a:gd name="T19" fmla="*/ 99 h 115"/>
                <a:gd name="T20" fmla="*/ 77 w 96"/>
                <a:gd name="T21" fmla="*/ 96 h 115"/>
                <a:gd name="T22" fmla="*/ 84 w 96"/>
                <a:gd name="T23" fmla="*/ 93 h 115"/>
                <a:gd name="T24" fmla="*/ 89 w 96"/>
                <a:gd name="T25" fmla="*/ 92 h 115"/>
                <a:gd name="T26" fmla="*/ 90 w 96"/>
                <a:gd name="T27" fmla="*/ 92 h 115"/>
                <a:gd name="T28" fmla="*/ 91 w 96"/>
                <a:gd name="T29" fmla="*/ 93 h 115"/>
                <a:gd name="T30" fmla="*/ 92 w 96"/>
                <a:gd name="T31" fmla="*/ 96 h 115"/>
                <a:gd name="T32" fmla="*/ 92 w 96"/>
                <a:gd name="T33" fmla="*/ 99 h 115"/>
                <a:gd name="T34" fmla="*/ 92 w 96"/>
                <a:gd name="T35" fmla="*/ 102 h 115"/>
                <a:gd name="T36" fmla="*/ 91 w 96"/>
                <a:gd name="T37" fmla="*/ 104 h 115"/>
                <a:gd name="T38" fmla="*/ 91 w 96"/>
                <a:gd name="T39" fmla="*/ 105 h 115"/>
                <a:gd name="T40" fmla="*/ 90 w 96"/>
                <a:gd name="T41" fmla="*/ 107 h 115"/>
                <a:gd name="T42" fmla="*/ 86 w 96"/>
                <a:gd name="T43" fmla="*/ 109 h 115"/>
                <a:gd name="T44" fmla="*/ 78 w 96"/>
                <a:gd name="T45" fmla="*/ 112 h 115"/>
                <a:gd name="T46" fmla="*/ 66 w 96"/>
                <a:gd name="T47" fmla="*/ 114 h 115"/>
                <a:gd name="T48" fmla="*/ 52 w 96"/>
                <a:gd name="T49" fmla="*/ 115 h 115"/>
                <a:gd name="T50" fmla="*/ 29 w 96"/>
                <a:gd name="T51" fmla="*/ 112 h 115"/>
                <a:gd name="T52" fmla="*/ 13 w 96"/>
                <a:gd name="T53" fmla="*/ 101 h 115"/>
                <a:gd name="T54" fmla="*/ 3 w 96"/>
                <a:gd name="T55" fmla="*/ 83 h 115"/>
                <a:gd name="T56" fmla="*/ 0 w 96"/>
                <a:gd name="T57" fmla="*/ 58 h 115"/>
                <a:gd name="T58" fmla="*/ 3 w 96"/>
                <a:gd name="T59" fmla="*/ 34 h 115"/>
                <a:gd name="T60" fmla="*/ 13 w 96"/>
                <a:gd name="T61" fmla="*/ 16 h 115"/>
                <a:gd name="T62" fmla="*/ 29 w 96"/>
                <a:gd name="T63" fmla="*/ 4 h 115"/>
                <a:gd name="T64" fmla="*/ 50 w 96"/>
                <a:gd name="T65" fmla="*/ 0 h 115"/>
                <a:gd name="T66" fmla="*/ 71 w 96"/>
                <a:gd name="T67" fmla="*/ 4 h 115"/>
                <a:gd name="T68" fmla="*/ 85 w 96"/>
                <a:gd name="T69" fmla="*/ 15 h 115"/>
                <a:gd name="T70" fmla="*/ 94 w 96"/>
                <a:gd name="T71" fmla="*/ 30 h 115"/>
                <a:gd name="T72" fmla="*/ 96 w 96"/>
                <a:gd name="T73" fmla="*/ 50 h 115"/>
                <a:gd name="T74" fmla="*/ 96 w 96"/>
                <a:gd name="T75" fmla="*/ 53 h 115"/>
                <a:gd name="T76" fmla="*/ 77 w 96"/>
                <a:gd name="T77" fmla="*/ 47 h 115"/>
                <a:gd name="T78" fmla="*/ 77 w 96"/>
                <a:gd name="T79" fmla="*/ 47 h 115"/>
                <a:gd name="T80" fmla="*/ 70 w 96"/>
                <a:gd name="T81" fmla="*/ 24 h 115"/>
                <a:gd name="T82" fmla="*/ 49 w 96"/>
                <a:gd name="T83" fmla="*/ 15 h 115"/>
                <a:gd name="T84" fmla="*/ 37 w 96"/>
                <a:gd name="T85" fmla="*/ 18 h 115"/>
                <a:gd name="T86" fmla="*/ 28 w 96"/>
                <a:gd name="T87" fmla="*/ 25 h 115"/>
                <a:gd name="T88" fmla="*/ 22 w 96"/>
                <a:gd name="T89" fmla="*/ 35 h 115"/>
                <a:gd name="T90" fmla="*/ 20 w 96"/>
                <a:gd name="T91" fmla="*/ 47 h 115"/>
                <a:gd name="T92" fmla="*/ 77 w 96"/>
                <a:gd name="T93" fmla="*/ 4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" h="115">
                  <a:moveTo>
                    <a:pt x="96" y="53"/>
                  </a:moveTo>
                  <a:lnTo>
                    <a:pt x="96" y="53"/>
                  </a:lnTo>
                  <a:cubicBezTo>
                    <a:pt x="96" y="56"/>
                    <a:pt x="95" y="58"/>
                    <a:pt x="94" y="60"/>
                  </a:cubicBezTo>
                  <a:cubicBezTo>
                    <a:pt x="92" y="61"/>
                    <a:pt x="91" y="62"/>
                    <a:pt x="89" y="62"/>
                  </a:cubicBezTo>
                  <a:lnTo>
                    <a:pt x="20" y="62"/>
                  </a:lnTo>
                  <a:cubicBezTo>
                    <a:pt x="20" y="67"/>
                    <a:pt x="20" y="73"/>
                    <a:pt x="22" y="77"/>
                  </a:cubicBezTo>
                  <a:cubicBezTo>
                    <a:pt x="23" y="82"/>
                    <a:pt x="25" y="86"/>
                    <a:pt x="27" y="89"/>
                  </a:cubicBezTo>
                  <a:cubicBezTo>
                    <a:pt x="30" y="93"/>
                    <a:pt x="34" y="95"/>
                    <a:pt x="38" y="97"/>
                  </a:cubicBezTo>
                  <a:cubicBezTo>
                    <a:pt x="42" y="99"/>
                    <a:pt x="48" y="100"/>
                    <a:pt x="54" y="100"/>
                  </a:cubicBezTo>
                  <a:cubicBezTo>
                    <a:pt x="59" y="100"/>
                    <a:pt x="63" y="99"/>
                    <a:pt x="67" y="99"/>
                  </a:cubicBezTo>
                  <a:cubicBezTo>
                    <a:pt x="71" y="98"/>
                    <a:pt x="75" y="97"/>
                    <a:pt x="77" y="96"/>
                  </a:cubicBezTo>
                  <a:cubicBezTo>
                    <a:pt x="80" y="95"/>
                    <a:pt x="83" y="94"/>
                    <a:pt x="84" y="93"/>
                  </a:cubicBezTo>
                  <a:cubicBezTo>
                    <a:pt x="86" y="92"/>
                    <a:pt x="88" y="92"/>
                    <a:pt x="89" y="92"/>
                  </a:cubicBezTo>
                  <a:cubicBezTo>
                    <a:pt x="89" y="92"/>
                    <a:pt x="90" y="92"/>
                    <a:pt x="90" y="92"/>
                  </a:cubicBezTo>
                  <a:cubicBezTo>
                    <a:pt x="91" y="92"/>
                    <a:pt x="91" y="93"/>
                    <a:pt x="91" y="93"/>
                  </a:cubicBezTo>
                  <a:cubicBezTo>
                    <a:pt x="91" y="94"/>
                    <a:pt x="91" y="95"/>
                    <a:pt x="92" y="96"/>
                  </a:cubicBezTo>
                  <a:cubicBezTo>
                    <a:pt x="92" y="97"/>
                    <a:pt x="92" y="98"/>
                    <a:pt x="92" y="99"/>
                  </a:cubicBezTo>
                  <a:cubicBezTo>
                    <a:pt x="92" y="100"/>
                    <a:pt x="92" y="101"/>
                    <a:pt x="92" y="102"/>
                  </a:cubicBezTo>
                  <a:cubicBezTo>
                    <a:pt x="92" y="103"/>
                    <a:pt x="91" y="103"/>
                    <a:pt x="91" y="104"/>
                  </a:cubicBezTo>
                  <a:cubicBezTo>
                    <a:pt x="91" y="104"/>
                    <a:pt x="91" y="105"/>
                    <a:pt x="91" y="105"/>
                  </a:cubicBezTo>
                  <a:cubicBezTo>
                    <a:pt x="90" y="106"/>
                    <a:pt x="90" y="106"/>
                    <a:pt x="90" y="107"/>
                  </a:cubicBezTo>
                  <a:cubicBezTo>
                    <a:pt x="89" y="107"/>
                    <a:pt x="88" y="108"/>
                    <a:pt x="86" y="109"/>
                  </a:cubicBezTo>
                  <a:cubicBezTo>
                    <a:pt x="84" y="110"/>
                    <a:pt x="81" y="111"/>
                    <a:pt x="78" y="112"/>
                  </a:cubicBezTo>
                  <a:cubicBezTo>
                    <a:pt x="74" y="113"/>
                    <a:pt x="71" y="114"/>
                    <a:pt x="66" y="114"/>
                  </a:cubicBezTo>
                  <a:cubicBezTo>
                    <a:pt x="62" y="115"/>
                    <a:pt x="57" y="115"/>
                    <a:pt x="52" y="115"/>
                  </a:cubicBezTo>
                  <a:cubicBezTo>
                    <a:pt x="43" y="115"/>
                    <a:pt x="36" y="114"/>
                    <a:pt x="29" y="112"/>
                  </a:cubicBezTo>
                  <a:cubicBezTo>
                    <a:pt x="23" y="109"/>
                    <a:pt x="17" y="106"/>
                    <a:pt x="13" y="101"/>
                  </a:cubicBezTo>
                  <a:cubicBezTo>
                    <a:pt x="9" y="96"/>
                    <a:pt x="5" y="90"/>
                    <a:pt x="3" y="83"/>
                  </a:cubicBezTo>
                  <a:cubicBezTo>
                    <a:pt x="1" y="76"/>
                    <a:pt x="0" y="68"/>
                    <a:pt x="0" y="58"/>
                  </a:cubicBezTo>
                  <a:cubicBezTo>
                    <a:pt x="0" y="49"/>
                    <a:pt x="1" y="41"/>
                    <a:pt x="3" y="34"/>
                  </a:cubicBezTo>
                  <a:cubicBezTo>
                    <a:pt x="5" y="27"/>
                    <a:pt x="9" y="21"/>
                    <a:pt x="13" y="16"/>
                  </a:cubicBezTo>
                  <a:cubicBezTo>
                    <a:pt x="18" y="11"/>
                    <a:pt x="23" y="7"/>
                    <a:pt x="29" y="4"/>
                  </a:cubicBezTo>
                  <a:cubicBezTo>
                    <a:pt x="35" y="1"/>
                    <a:pt x="42" y="0"/>
                    <a:pt x="50" y="0"/>
                  </a:cubicBezTo>
                  <a:cubicBezTo>
                    <a:pt x="58" y="0"/>
                    <a:pt x="65" y="1"/>
                    <a:pt x="71" y="4"/>
                  </a:cubicBezTo>
                  <a:cubicBezTo>
                    <a:pt x="77" y="7"/>
                    <a:pt x="82" y="10"/>
                    <a:pt x="85" y="15"/>
                  </a:cubicBezTo>
                  <a:cubicBezTo>
                    <a:pt x="89" y="19"/>
                    <a:pt x="92" y="24"/>
                    <a:pt x="94" y="30"/>
                  </a:cubicBezTo>
                  <a:cubicBezTo>
                    <a:pt x="95" y="36"/>
                    <a:pt x="96" y="43"/>
                    <a:pt x="96" y="50"/>
                  </a:cubicBezTo>
                  <a:lnTo>
                    <a:pt x="96" y="53"/>
                  </a:lnTo>
                  <a:close/>
                  <a:moveTo>
                    <a:pt x="77" y="47"/>
                  </a:moveTo>
                  <a:lnTo>
                    <a:pt x="77" y="47"/>
                  </a:lnTo>
                  <a:cubicBezTo>
                    <a:pt x="77" y="37"/>
                    <a:pt x="75" y="29"/>
                    <a:pt x="70" y="24"/>
                  </a:cubicBezTo>
                  <a:cubicBezTo>
                    <a:pt x="65" y="18"/>
                    <a:pt x="58" y="15"/>
                    <a:pt x="49" y="15"/>
                  </a:cubicBezTo>
                  <a:cubicBezTo>
                    <a:pt x="44" y="15"/>
                    <a:pt x="40" y="16"/>
                    <a:pt x="37" y="18"/>
                  </a:cubicBezTo>
                  <a:cubicBezTo>
                    <a:pt x="33" y="19"/>
                    <a:pt x="30" y="22"/>
                    <a:pt x="28" y="25"/>
                  </a:cubicBezTo>
                  <a:cubicBezTo>
                    <a:pt x="25" y="28"/>
                    <a:pt x="23" y="31"/>
                    <a:pt x="22" y="35"/>
                  </a:cubicBezTo>
                  <a:cubicBezTo>
                    <a:pt x="21" y="39"/>
                    <a:pt x="20" y="43"/>
                    <a:pt x="20" y="47"/>
                  </a:cubicBezTo>
                  <a:lnTo>
                    <a:pt x="77" y="4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4" name="Freeform 312">
              <a:extLst>
                <a:ext uri="{FF2B5EF4-FFF2-40B4-BE49-F238E27FC236}">
                  <a16:creationId xmlns:a16="http://schemas.microsoft.com/office/drawing/2014/main" id="{70950E37-BB02-4D90-B8AD-970310734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6" y="1301"/>
              <a:ext cx="18" cy="24"/>
            </a:xfrm>
            <a:custGeom>
              <a:avLst/>
              <a:gdLst>
                <a:gd name="T0" fmla="*/ 90 w 90"/>
                <a:gd name="T1" fmla="*/ 110 h 114"/>
                <a:gd name="T2" fmla="*/ 90 w 90"/>
                <a:gd name="T3" fmla="*/ 110 h 114"/>
                <a:gd name="T4" fmla="*/ 89 w 90"/>
                <a:gd name="T5" fmla="*/ 112 h 114"/>
                <a:gd name="T6" fmla="*/ 88 w 90"/>
                <a:gd name="T7" fmla="*/ 113 h 114"/>
                <a:gd name="T8" fmla="*/ 85 w 90"/>
                <a:gd name="T9" fmla="*/ 114 h 114"/>
                <a:gd name="T10" fmla="*/ 80 w 90"/>
                <a:gd name="T11" fmla="*/ 114 h 114"/>
                <a:gd name="T12" fmla="*/ 76 w 90"/>
                <a:gd name="T13" fmla="*/ 114 h 114"/>
                <a:gd name="T14" fmla="*/ 73 w 90"/>
                <a:gd name="T15" fmla="*/ 113 h 114"/>
                <a:gd name="T16" fmla="*/ 71 w 90"/>
                <a:gd name="T17" fmla="*/ 112 h 114"/>
                <a:gd name="T18" fmla="*/ 71 w 90"/>
                <a:gd name="T19" fmla="*/ 110 h 114"/>
                <a:gd name="T20" fmla="*/ 71 w 90"/>
                <a:gd name="T21" fmla="*/ 49 h 114"/>
                <a:gd name="T22" fmla="*/ 69 w 90"/>
                <a:gd name="T23" fmla="*/ 34 h 114"/>
                <a:gd name="T24" fmla="*/ 65 w 90"/>
                <a:gd name="T25" fmla="*/ 25 h 114"/>
                <a:gd name="T26" fmla="*/ 58 w 90"/>
                <a:gd name="T27" fmla="*/ 19 h 114"/>
                <a:gd name="T28" fmla="*/ 48 w 90"/>
                <a:gd name="T29" fmla="*/ 17 h 114"/>
                <a:gd name="T30" fmla="*/ 34 w 90"/>
                <a:gd name="T31" fmla="*/ 22 h 114"/>
                <a:gd name="T32" fmla="*/ 19 w 90"/>
                <a:gd name="T33" fmla="*/ 37 h 114"/>
                <a:gd name="T34" fmla="*/ 19 w 90"/>
                <a:gd name="T35" fmla="*/ 110 h 114"/>
                <a:gd name="T36" fmla="*/ 18 w 90"/>
                <a:gd name="T37" fmla="*/ 112 h 114"/>
                <a:gd name="T38" fmla="*/ 17 w 90"/>
                <a:gd name="T39" fmla="*/ 113 h 114"/>
                <a:gd name="T40" fmla="*/ 14 w 90"/>
                <a:gd name="T41" fmla="*/ 114 h 114"/>
                <a:gd name="T42" fmla="*/ 9 w 90"/>
                <a:gd name="T43" fmla="*/ 114 h 114"/>
                <a:gd name="T44" fmla="*/ 4 w 90"/>
                <a:gd name="T45" fmla="*/ 114 h 114"/>
                <a:gd name="T46" fmla="*/ 1 w 90"/>
                <a:gd name="T47" fmla="*/ 113 h 114"/>
                <a:gd name="T48" fmla="*/ 0 w 90"/>
                <a:gd name="T49" fmla="*/ 112 h 114"/>
                <a:gd name="T50" fmla="*/ 0 w 90"/>
                <a:gd name="T51" fmla="*/ 110 h 114"/>
                <a:gd name="T52" fmla="*/ 0 w 90"/>
                <a:gd name="T53" fmla="*/ 5 h 114"/>
                <a:gd name="T54" fmla="*/ 0 w 90"/>
                <a:gd name="T55" fmla="*/ 4 h 114"/>
                <a:gd name="T56" fmla="*/ 1 w 90"/>
                <a:gd name="T57" fmla="*/ 2 h 114"/>
                <a:gd name="T58" fmla="*/ 4 w 90"/>
                <a:gd name="T59" fmla="*/ 2 h 114"/>
                <a:gd name="T60" fmla="*/ 8 w 90"/>
                <a:gd name="T61" fmla="*/ 2 h 114"/>
                <a:gd name="T62" fmla="*/ 13 w 90"/>
                <a:gd name="T63" fmla="*/ 2 h 114"/>
                <a:gd name="T64" fmla="*/ 15 w 90"/>
                <a:gd name="T65" fmla="*/ 2 h 114"/>
                <a:gd name="T66" fmla="*/ 16 w 90"/>
                <a:gd name="T67" fmla="*/ 4 h 114"/>
                <a:gd name="T68" fmla="*/ 17 w 90"/>
                <a:gd name="T69" fmla="*/ 5 h 114"/>
                <a:gd name="T70" fmla="*/ 17 w 90"/>
                <a:gd name="T71" fmla="*/ 19 h 114"/>
                <a:gd name="T72" fmla="*/ 35 w 90"/>
                <a:gd name="T73" fmla="*/ 5 h 114"/>
                <a:gd name="T74" fmla="*/ 52 w 90"/>
                <a:gd name="T75" fmla="*/ 0 h 114"/>
                <a:gd name="T76" fmla="*/ 70 w 90"/>
                <a:gd name="T77" fmla="*/ 4 h 114"/>
                <a:gd name="T78" fmla="*/ 82 w 90"/>
                <a:gd name="T79" fmla="*/ 13 h 114"/>
                <a:gd name="T80" fmla="*/ 88 w 90"/>
                <a:gd name="T81" fmla="*/ 27 h 114"/>
                <a:gd name="T82" fmla="*/ 90 w 90"/>
                <a:gd name="T83" fmla="*/ 46 h 114"/>
                <a:gd name="T84" fmla="*/ 90 w 90"/>
                <a:gd name="T85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0" h="114">
                  <a:moveTo>
                    <a:pt x="90" y="110"/>
                  </a:moveTo>
                  <a:lnTo>
                    <a:pt x="90" y="110"/>
                  </a:lnTo>
                  <a:cubicBezTo>
                    <a:pt x="90" y="111"/>
                    <a:pt x="90" y="111"/>
                    <a:pt x="89" y="112"/>
                  </a:cubicBezTo>
                  <a:cubicBezTo>
                    <a:pt x="89" y="112"/>
                    <a:pt x="89" y="113"/>
                    <a:pt x="88" y="113"/>
                  </a:cubicBezTo>
                  <a:cubicBezTo>
                    <a:pt x="87" y="113"/>
                    <a:pt x="86" y="113"/>
                    <a:pt x="85" y="114"/>
                  </a:cubicBezTo>
                  <a:cubicBezTo>
                    <a:pt x="84" y="114"/>
                    <a:pt x="82" y="114"/>
                    <a:pt x="80" y="114"/>
                  </a:cubicBezTo>
                  <a:cubicBezTo>
                    <a:pt x="78" y="114"/>
                    <a:pt x="77" y="114"/>
                    <a:pt x="76" y="114"/>
                  </a:cubicBezTo>
                  <a:cubicBezTo>
                    <a:pt x="74" y="113"/>
                    <a:pt x="73" y="113"/>
                    <a:pt x="73" y="113"/>
                  </a:cubicBezTo>
                  <a:cubicBezTo>
                    <a:pt x="72" y="113"/>
                    <a:pt x="71" y="112"/>
                    <a:pt x="71" y="112"/>
                  </a:cubicBezTo>
                  <a:cubicBezTo>
                    <a:pt x="71" y="111"/>
                    <a:pt x="71" y="111"/>
                    <a:pt x="71" y="110"/>
                  </a:cubicBezTo>
                  <a:lnTo>
                    <a:pt x="71" y="49"/>
                  </a:lnTo>
                  <a:cubicBezTo>
                    <a:pt x="71" y="43"/>
                    <a:pt x="70" y="38"/>
                    <a:pt x="69" y="34"/>
                  </a:cubicBezTo>
                  <a:cubicBezTo>
                    <a:pt x="68" y="31"/>
                    <a:pt x="67" y="27"/>
                    <a:pt x="65" y="25"/>
                  </a:cubicBezTo>
                  <a:cubicBezTo>
                    <a:pt x="63" y="22"/>
                    <a:pt x="61" y="20"/>
                    <a:pt x="58" y="19"/>
                  </a:cubicBezTo>
                  <a:cubicBezTo>
                    <a:pt x="55" y="17"/>
                    <a:pt x="52" y="17"/>
                    <a:pt x="48" y="17"/>
                  </a:cubicBezTo>
                  <a:cubicBezTo>
                    <a:pt x="44" y="17"/>
                    <a:pt x="39" y="18"/>
                    <a:pt x="34" y="22"/>
                  </a:cubicBezTo>
                  <a:cubicBezTo>
                    <a:pt x="29" y="25"/>
                    <a:pt x="24" y="30"/>
                    <a:pt x="19" y="37"/>
                  </a:cubicBezTo>
                  <a:lnTo>
                    <a:pt x="19" y="110"/>
                  </a:lnTo>
                  <a:cubicBezTo>
                    <a:pt x="19" y="111"/>
                    <a:pt x="19" y="111"/>
                    <a:pt x="18" y="112"/>
                  </a:cubicBezTo>
                  <a:cubicBezTo>
                    <a:pt x="18" y="112"/>
                    <a:pt x="17" y="113"/>
                    <a:pt x="17" y="113"/>
                  </a:cubicBezTo>
                  <a:cubicBezTo>
                    <a:pt x="16" y="113"/>
                    <a:pt x="15" y="113"/>
                    <a:pt x="14" y="114"/>
                  </a:cubicBezTo>
                  <a:cubicBezTo>
                    <a:pt x="13" y="114"/>
                    <a:pt x="11" y="114"/>
                    <a:pt x="9" y="114"/>
                  </a:cubicBezTo>
                  <a:cubicBezTo>
                    <a:pt x="7" y="114"/>
                    <a:pt x="6" y="114"/>
                    <a:pt x="4" y="114"/>
                  </a:cubicBezTo>
                  <a:cubicBezTo>
                    <a:pt x="3" y="113"/>
                    <a:pt x="2" y="113"/>
                    <a:pt x="1" y="113"/>
                  </a:cubicBezTo>
                  <a:cubicBezTo>
                    <a:pt x="1" y="113"/>
                    <a:pt x="0" y="112"/>
                    <a:pt x="0" y="112"/>
                  </a:cubicBezTo>
                  <a:cubicBezTo>
                    <a:pt x="0" y="111"/>
                    <a:pt x="0" y="111"/>
                    <a:pt x="0" y="110"/>
                  </a:cubicBezTo>
                  <a:lnTo>
                    <a:pt x="0" y="5"/>
                  </a:lnTo>
                  <a:cubicBezTo>
                    <a:pt x="0" y="5"/>
                    <a:pt x="0" y="4"/>
                    <a:pt x="0" y="4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2" y="2"/>
                    <a:pt x="3" y="2"/>
                    <a:pt x="4" y="2"/>
                  </a:cubicBezTo>
                  <a:cubicBezTo>
                    <a:pt x="5" y="2"/>
                    <a:pt x="6" y="2"/>
                    <a:pt x="8" y="2"/>
                  </a:cubicBezTo>
                  <a:cubicBezTo>
                    <a:pt x="10" y="2"/>
                    <a:pt x="11" y="2"/>
                    <a:pt x="13" y="2"/>
                  </a:cubicBezTo>
                  <a:cubicBezTo>
                    <a:pt x="14" y="2"/>
                    <a:pt x="15" y="2"/>
                    <a:pt x="15" y="2"/>
                  </a:cubicBezTo>
                  <a:cubicBezTo>
                    <a:pt x="16" y="3"/>
                    <a:pt x="16" y="3"/>
                    <a:pt x="16" y="4"/>
                  </a:cubicBezTo>
                  <a:cubicBezTo>
                    <a:pt x="17" y="4"/>
                    <a:pt x="17" y="5"/>
                    <a:pt x="17" y="5"/>
                  </a:cubicBezTo>
                  <a:lnTo>
                    <a:pt x="17" y="19"/>
                  </a:lnTo>
                  <a:cubicBezTo>
                    <a:pt x="23" y="12"/>
                    <a:pt x="29" y="8"/>
                    <a:pt x="35" y="5"/>
                  </a:cubicBezTo>
                  <a:cubicBezTo>
                    <a:pt x="40" y="2"/>
                    <a:pt x="46" y="0"/>
                    <a:pt x="52" y="0"/>
                  </a:cubicBezTo>
                  <a:cubicBezTo>
                    <a:pt x="59" y="0"/>
                    <a:pt x="65" y="1"/>
                    <a:pt x="70" y="4"/>
                  </a:cubicBezTo>
                  <a:cubicBezTo>
                    <a:pt x="75" y="6"/>
                    <a:pt x="79" y="9"/>
                    <a:pt x="82" y="13"/>
                  </a:cubicBezTo>
                  <a:cubicBezTo>
                    <a:pt x="85" y="17"/>
                    <a:pt x="87" y="22"/>
                    <a:pt x="88" y="27"/>
                  </a:cubicBezTo>
                  <a:cubicBezTo>
                    <a:pt x="89" y="32"/>
                    <a:pt x="90" y="39"/>
                    <a:pt x="90" y="46"/>
                  </a:cubicBezTo>
                  <a:lnTo>
                    <a:pt x="90" y="11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5" name="Freeform 313">
              <a:extLst>
                <a:ext uri="{FF2B5EF4-FFF2-40B4-BE49-F238E27FC236}">
                  <a16:creationId xmlns:a16="http://schemas.microsoft.com/office/drawing/2014/main" id="{A95B03B9-6BDE-4AAE-8D76-8AB64AC63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9" y="1296"/>
              <a:ext cx="14" cy="29"/>
            </a:xfrm>
            <a:custGeom>
              <a:avLst/>
              <a:gdLst>
                <a:gd name="T0" fmla="*/ 69 w 69"/>
                <a:gd name="T1" fmla="*/ 130 h 142"/>
                <a:gd name="T2" fmla="*/ 69 w 69"/>
                <a:gd name="T3" fmla="*/ 130 h 142"/>
                <a:gd name="T4" fmla="*/ 68 w 69"/>
                <a:gd name="T5" fmla="*/ 135 h 142"/>
                <a:gd name="T6" fmla="*/ 67 w 69"/>
                <a:gd name="T7" fmla="*/ 138 h 142"/>
                <a:gd name="T8" fmla="*/ 64 w 69"/>
                <a:gd name="T9" fmla="*/ 140 h 142"/>
                <a:gd name="T10" fmla="*/ 60 w 69"/>
                <a:gd name="T11" fmla="*/ 141 h 142"/>
                <a:gd name="T12" fmla="*/ 55 w 69"/>
                <a:gd name="T13" fmla="*/ 142 h 142"/>
                <a:gd name="T14" fmla="*/ 49 w 69"/>
                <a:gd name="T15" fmla="*/ 142 h 142"/>
                <a:gd name="T16" fmla="*/ 35 w 69"/>
                <a:gd name="T17" fmla="*/ 140 h 142"/>
                <a:gd name="T18" fmla="*/ 26 w 69"/>
                <a:gd name="T19" fmla="*/ 133 h 142"/>
                <a:gd name="T20" fmla="*/ 20 w 69"/>
                <a:gd name="T21" fmla="*/ 122 h 142"/>
                <a:gd name="T22" fmla="*/ 19 w 69"/>
                <a:gd name="T23" fmla="*/ 107 h 142"/>
                <a:gd name="T24" fmla="*/ 19 w 69"/>
                <a:gd name="T25" fmla="*/ 45 h 142"/>
                <a:gd name="T26" fmla="*/ 4 w 69"/>
                <a:gd name="T27" fmla="*/ 45 h 142"/>
                <a:gd name="T28" fmla="*/ 1 w 69"/>
                <a:gd name="T29" fmla="*/ 43 h 142"/>
                <a:gd name="T30" fmla="*/ 0 w 69"/>
                <a:gd name="T31" fmla="*/ 37 h 142"/>
                <a:gd name="T32" fmla="*/ 0 w 69"/>
                <a:gd name="T33" fmla="*/ 34 h 142"/>
                <a:gd name="T34" fmla="*/ 1 w 69"/>
                <a:gd name="T35" fmla="*/ 31 h 142"/>
                <a:gd name="T36" fmla="*/ 2 w 69"/>
                <a:gd name="T37" fmla="*/ 30 h 142"/>
                <a:gd name="T38" fmla="*/ 4 w 69"/>
                <a:gd name="T39" fmla="*/ 29 h 142"/>
                <a:gd name="T40" fmla="*/ 19 w 69"/>
                <a:gd name="T41" fmla="*/ 29 h 142"/>
                <a:gd name="T42" fmla="*/ 19 w 69"/>
                <a:gd name="T43" fmla="*/ 4 h 142"/>
                <a:gd name="T44" fmla="*/ 19 w 69"/>
                <a:gd name="T45" fmla="*/ 3 h 142"/>
                <a:gd name="T46" fmla="*/ 20 w 69"/>
                <a:gd name="T47" fmla="*/ 1 h 142"/>
                <a:gd name="T48" fmla="*/ 23 w 69"/>
                <a:gd name="T49" fmla="*/ 1 h 142"/>
                <a:gd name="T50" fmla="*/ 28 w 69"/>
                <a:gd name="T51" fmla="*/ 0 h 142"/>
                <a:gd name="T52" fmla="*/ 33 w 69"/>
                <a:gd name="T53" fmla="*/ 1 h 142"/>
                <a:gd name="T54" fmla="*/ 36 w 69"/>
                <a:gd name="T55" fmla="*/ 1 h 142"/>
                <a:gd name="T56" fmla="*/ 37 w 69"/>
                <a:gd name="T57" fmla="*/ 3 h 142"/>
                <a:gd name="T58" fmla="*/ 38 w 69"/>
                <a:gd name="T59" fmla="*/ 4 h 142"/>
                <a:gd name="T60" fmla="*/ 38 w 69"/>
                <a:gd name="T61" fmla="*/ 29 h 142"/>
                <a:gd name="T62" fmla="*/ 65 w 69"/>
                <a:gd name="T63" fmla="*/ 29 h 142"/>
                <a:gd name="T64" fmla="*/ 66 w 69"/>
                <a:gd name="T65" fmla="*/ 30 h 142"/>
                <a:gd name="T66" fmla="*/ 68 w 69"/>
                <a:gd name="T67" fmla="*/ 31 h 142"/>
                <a:gd name="T68" fmla="*/ 68 w 69"/>
                <a:gd name="T69" fmla="*/ 34 h 142"/>
                <a:gd name="T70" fmla="*/ 69 w 69"/>
                <a:gd name="T71" fmla="*/ 37 h 142"/>
                <a:gd name="T72" fmla="*/ 68 w 69"/>
                <a:gd name="T73" fmla="*/ 43 h 142"/>
                <a:gd name="T74" fmla="*/ 65 w 69"/>
                <a:gd name="T75" fmla="*/ 45 h 142"/>
                <a:gd name="T76" fmla="*/ 38 w 69"/>
                <a:gd name="T77" fmla="*/ 45 h 142"/>
                <a:gd name="T78" fmla="*/ 38 w 69"/>
                <a:gd name="T79" fmla="*/ 104 h 142"/>
                <a:gd name="T80" fmla="*/ 41 w 69"/>
                <a:gd name="T81" fmla="*/ 120 h 142"/>
                <a:gd name="T82" fmla="*/ 52 w 69"/>
                <a:gd name="T83" fmla="*/ 126 h 142"/>
                <a:gd name="T84" fmla="*/ 57 w 69"/>
                <a:gd name="T85" fmla="*/ 125 h 142"/>
                <a:gd name="T86" fmla="*/ 61 w 69"/>
                <a:gd name="T87" fmla="*/ 124 h 142"/>
                <a:gd name="T88" fmla="*/ 64 w 69"/>
                <a:gd name="T89" fmla="*/ 123 h 142"/>
                <a:gd name="T90" fmla="*/ 66 w 69"/>
                <a:gd name="T91" fmla="*/ 122 h 142"/>
                <a:gd name="T92" fmla="*/ 67 w 69"/>
                <a:gd name="T93" fmla="*/ 123 h 142"/>
                <a:gd name="T94" fmla="*/ 68 w 69"/>
                <a:gd name="T95" fmla="*/ 124 h 142"/>
                <a:gd name="T96" fmla="*/ 68 w 69"/>
                <a:gd name="T97" fmla="*/ 126 h 142"/>
                <a:gd name="T98" fmla="*/ 69 w 69"/>
                <a:gd name="T99" fmla="*/ 130 h 142"/>
                <a:gd name="T100" fmla="*/ 69 w 69"/>
                <a:gd name="T101" fmla="*/ 13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" h="142">
                  <a:moveTo>
                    <a:pt x="69" y="130"/>
                  </a:moveTo>
                  <a:lnTo>
                    <a:pt x="69" y="130"/>
                  </a:lnTo>
                  <a:cubicBezTo>
                    <a:pt x="69" y="132"/>
                    <a:pt x="68" y="134"/>
                    <a:pt x="68" y="135"/>
                  </a:cubicBezTo>
                  <a:cubicBezTo>
                    <a:pt x="68" y="136"/>
                    <a:pt x="67" y="137"/>
                    <a:pt x="67" y="138"/>
                  </a:cubicBezTo>
                  <a:cubicBezTo>
                    <a:pt x="66" y="138"/>
                    <a:pt x="65" y="139"/>
                    <a:pt x="64" y="140"/>
                  </a:cubicBezTo>
                  <a:cubicBezTo>
                    <a:pt x="63" y="140"/>
                    <a:pt x="61" y="141"/>
                    <a:pt x="60" y="141"/>
                  </a:cubicBezTo>
                  <a:cubicBezTo>
                    <a:pt x="58" y="141"/>
                    <a:pt x="56" y="142"/>
                    <a:pt x="55" y="142"/>
                  </a:cubicBezTo>
                  <a:cubicBezTo>
                    <a:pt x="53" y="142"/>
                    <a:pt x="51" y="142"/>
                    <a:pt x="49" y="142"/>
                  </a:cubicBezTo>
                  <a:cubicBezTo>
                    <a:pt x="44" y="142"/>
                    <a:pt x="39" y="141"/>
                    <a:pt x="35" y="140"/>
                  </a:cubicBezTo>
                  <a:cubicBezTo>
                    <a:pt x="31" y="139"/>
                    <a:pt x="28" y="136"/>
                    <a:pt x="26" y="133"/>
                  </a:cubicBezTo>
                  <a:cubicBezTo>
                    <a:pt x="23" y="131"/>
                    <a:pt x="21" y="127"/>
                    <a:pt x="20" y="122"/>
                  </a:cubicBezTo>
                  <a:cubicBezTo>
                    <a:pt x="19" y="118"/>
                    <a:pt x="19" y="113"/>
                    <a:pt x="19" y="107"/>
                  </a:cubicBezTo>
                  <a:lnTo>
                    <a:pt x="19" y="45"/>
                  </a:lnTo>
                  <a:lnTo>
                    <a:pt x="4" y="45"/>
                  </a:lnTo>
                  <a:cubicBezTo>
                    <a:pt x="3" y="45"/>
                    <a:pt x="2" y="45"/>
                    <a:pt x="1" y="43"/>
                  </a:cubicBezTo>
                  <a:cubicBezTo>
                    <a:pt x="0" y="42"/>
                    <a:pt x="0" y="40"/>
                    <a:pt x="0" y="37"/>
                  </a:cubicBezTo>
                  <a:cubicBezTo>
                    <a:pt x="0" y="36"/>
                    <a:pt x="0" y="35"/>
                    <a:pt x="0" y="34"/>
                  </a:cubicBezTo>
                  <a:cubicBezTo>
                    <a:pt x="0" y="32"/>
                    <a:pt x="1" y="32"/>
                    <a:pt x="1" y="31"/>
                  </a:cubicBezTo>
                  <a:cubicBezTo>
                    <a:pt x="1" y="30"/>
                    <a:pt x="2" y="30"/>
                    <a:pt x="2" y="30"/>
                  </a:cubicBezTo>
                  <a:cubicBezTo>
                    <a:pt x="3" y="29"/>
                    <a:pt x="3" y="29"/>
                    <a:pt x="4" y="29"/>
                  </a:cubicBezTo>
                  <a:lnTo>
                    <a:pt x="19" y="29"/>
                  </a:lnTo>
                  <a:lnTo>
                    <a:pt x="19" y="4"/>
                  </a:lnTo>
                  <a:cubicBezTo>
                    <a:pt x="19" y="4"/>
                    <a:pt x="19" y="3"/>
                    <a:pt x="19" y="3"/>
                  </a:cubicBezTo>
                  <a:cubicBezTo>
                    <a:pt x="19" y="2"/>
                    <a:pt x="20" y="2"/>
                    <a:pt x="20" y="1"/>
                  </a:cubicBezTo>
                  <a:cubicBezTo>
                    <a:pt x="21" y="1"/>
                    <a:pt x="22" y="1"/>
                    <a:pt x="23" y="1"/>
                  </a:cubicBezTo>
                  <a:cubicBezTo>
                    <a:pt x="25" y="1"/>
                    <a:pt x="26" y="0"/>
                    <a:pt x="28" y="0"/>
                  </a:cubicBezTo>
                  <a:cubicBezTo>
                    <a:pt x="30" y="0"/>
                    <a:pt x="32" y="1"/>
                    <a:pt x="33" y="1"/>
                  </a:cubicBezTo>
                  <a:cubicBezTo>
                    <a:pt x="34" y="1"/>
                    <a:pt x="35" y="1"/>
                    <a:pt x="36" y="1"/>
                  </a:cubicBezTo>
                  <a:cubicBezTo>
                    <a:pt x="37" y="2"/>
                    <a:pt x="37" y="2"/>
                    <a:pt x="37" y="3"/>
                  </a:cubicBezTo>
                  <a:cubicBezTo>
                    <a:pt x="38" y="3"/>
                    <a:pt x="38" y="4"/>
                    <a:pt x="38" y="4"/>
                  </a:cubicBezTo>
                  <a:lnTo>
                    <a:pt x="38" y="29"/>
                  </a:lnTo>
                  <a:lnTo>
                    <a:pt x="65" y="29"/>
                  </a:lnTo>
                  <a:cubicBezTo>
                    <a:pt x="65" y="29"/>
                    <a:pt x="66" y="29"/>
                    <a:pt x="66" y="30"/>
                  </a:cubicBezTo>
                  <a:cubicBezTo>
                    <a:pt x="67" y="30"/>
                    <a:pt x="67" y="30"/>
                    <a:pt x="68" y="31"/>
                  </a:cubicBezTo>
                  <a:cubicBezTo>
                    <a:pt x="68" y="32"/>
                    <a:pt x="68" y="32"/>
                    <a:pt x="68" y="34"/>
                  </a:cubicBezTo>
                  <a:cubicBezTo>
                    <a:pt x="69" y="35"/>
                    <a:pt x="69" y="36"/>
                    <a:pt x="69" y="37"/>
                  </a:cubicBezTo>
                  <a:cubicBezTo>
                    <a:pt x="69" y="40"/>
                    <a:pt x="68" y="42"/>
                    <a:pt x="68" y="43"/>
                  </a:cubicBezTo>
                  <a:cubicBezTo>
                    <a:pt x="67" y="45"/>
                    <a:pt x="66" y="45"/>
                    <a:pt x="65" y="45"/>
                  </a:cubicBezTo>
                  <a:lnTo>
                    <a:pt x="38" y="45"/>
                  </a:lnTo>
                  <a:lnTo>
                    <a:pt x="38" y="104"/>
                  </a:lnTo>
                  <a:cubicBezTo>
                    <a:pt x="38" y="111"/>
                    <a:pt x="39" y="116"/>
                    <a:pt x="41" y="120"/>
                  </a:cubicBezTo>
                  <a:cubicBezTo>
                    <a:pt x="43" y="124"/>
                    <a:pt x="47" y="126"/>
                    <a:pt x="52" y="126"/>
                  </a:cubicBezTo>
                  <a:cubicBezTo>
                    <a:pt x="54" y="126"/>
                    <a:pt x="56" y="126"/>
                    <a:pt x="57" y="125"/>
                  </a:cubicBezTo>
                  <a:cubicBezTo>
                    <a:pt x="59" y="125"/>
                    <a:pt x="60" y="124"/>
                    <a:pt x="61" y="124"/>
                  </a:cubicBezTo>
                  <a:cubicBezTo>
                    <a:pt x="62" y="124"/>
                    <a:pt x="63" y="123"/>
                    <a:pt x="64" y="123"/>
                  </a:cubicBezTo>
                  <a:cubicBezTo>
                    <a:pt x="65" y="123"/>
                    <a:pt x="65" y="122"/>
                    <a:pt x="66" y="122"/>
                  </a:cubicBezTo>
                  <a:cubicBezTo>
                    <a:pt x="66" y="122"/>
                    <a:pt x="67" y="123"/>
                    <a:pt x="67" y="123"/>
                  </a:cubicBezTo>
                  <a:cubicBezTo>
                    <a:pt x="67" y="123"/>
                    <a:pt x="68" y="123"/>
                    <a:pt x="68" y="124"/>
                  </a:cubicBezTo>
                  <a:cubicBezTo>
                    <a:pt x="68" y="124"/>
                    <a:pt x="68" y="125"/>
                    <a:pt x="68" y="126"/>
                  </a:cubicBezTo>
                  <a:cubicBezTo>
                    <a:pt x="69" y="127"/>
                    <a:pt x="69" y="128"/>
                    <a:pt x="69" y="130"/>
                  </a:cubicBezTo>
                  <a:lnTo>
                    <a:pt x="69" y="13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6" name="Freeform 314">
              <a:extLst>
                <a:ext uri="{FF2B5EF4-FFF2-40B4-BE49-F238E27FC236}">
                  <a16:creationId xmlns:a16="http://schemas.microsoft.com/office/drawing/2014/main" id="{6EFF287E-2F7B-4852-B405-C85645FBA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8" y="1301"/>
              <a:ext cx="13" cy="24"/>
            </a:xfrm>
            <a:custGeom>
              <a:avLst/>
              <a:gdLst>
                <a:gd name="T0" fmla="*/ 61 w 61"/>
                <a:gd name="T1" fmla="*/ 12 h 114"/>
                <a:gd name="T2" fmla="*/ 61 w 61"/>
                <a:gd name="T3" fmla="*/ 12 h 114"/>
                <a:gd name="T4" fmla="*/ 61 w 61"/>
                <a:gd name="T5" fmla="*/ 16 h 114"/>
                <a:gd name="T6" fmla="*/ 61 w 61"/>
                <a:gd name="T7" fmla="*/ 19 h 114"/>
                <a:gd name="T8" fmla="*/ 60 w 61"/>
                <a:gd name="T9" fmla="*/ 21 h 114"/>
                <a:gd name="T10" fmla="*/ 59 w 61"/>
                <a:gd name="T11" fmla="*/ 21 h 114"/>
                <a:gd name="T12" fmla="*/ 56 w 61"/>
                <a:gd name="T13" fmla="*/ 21 h 114"/>
                <a:gd name="T14" fmla="*/ 53 w 61"/>
                <a:gd name="T15" fmla="*/ 20 h 114"/>
                <a:gd name="T16" fmla="*/ 49 w 61"/>
                <a:gd name="T17" fmla="*/ 19 h 114"/>
                <a:gd name="T18" fmla="*/ 45 w 61"/>
                <a:gd name="T19" fmla="*/ 18 h 114"/>
                <a:gd name="T20" fmla="*/ 39 w 61"/>
                <a:gd name="T21" fmla="*/ 19 h 114"/>
                <a:gd name="T22" fmla="*/ 33 w 61"/>
                <a:gd name="T23" fmla="*/ 23 h 114"/>
                <a:gd name="T24" fmla="*/ 27 w 61"/>
                <a:gd name="T25" fmla="*/ 30 h 114"/>
                <a:gd name="T26" fmla="*/ 19 w 61"/>
                <a:gd name="T27" fmla="*/ 41 h 114"/>
                <a:gd name="T28" fmla="*/ 19 w 61"/>
                <a:gd name="T29" fmla="*/ 110 h 114"/>
                <a:gd name="T30" fmla="*/ 19 w 61"/>
                <a:gd name="T31" fmla="*/ 112 h 114"/>
                <a:gd name="T32" fmla="*/ 17 w 61"/>
                <a:gd name="T33" fmla="*/ 113 h 114"/>
                <a:gd name="T34" fmla="*/ 14 w 61"/>
                <a:gd name="T35" fmla="*/ 114 h 114"/>
                <a:gd name="T36" fmla="*/ 10 w 61"/>
                <a:gd name="T37" fmla="*/ 114 h 114"/>
                <a:gd name="T38" fmla="*/ 5 w 61"/>
                <a:gd name="T39" fmla="*/ 114 h 114"/>
                <a:gd name="T40" fmla="*/ 2 w 61"/>
                <a:gd name="T41" fmla="*/ 113 h 114"/>
                <a:gd name="T42" fmla="*/ 0 w 61"/>
                <a:gd name="T43" fmla="*/ 112 h 114"/>
                <a:gd name="T44" fmla="*/ 0 w 61"/>
                <a:gd name="T45" fmla="*/ 110 h 114"/>
                <a:gd name="T46" fmla="*/ 0 w 61"/>
                <a:gd name="T47" fmla="*/ 5 h 114"/>
                <a:gd name="T48" fmla="*/ 0 w 61"/>
                <a:gd name="T49" fmla="*/ 4 h 114"/>
                <a:gd name="T50" fmla="*/ 2 w 61"/>
                <a:gd name="T51" fmla="*/ 2 h 114"/>
                <a:gd name="T52" fmla="*/ 5 w 61"/>
                <a:gd name="T53" fmla="*/ 2 h 114"/>
                <a:gd name="T54" fmla="*/ 9 w 61"/>
                <a:gd name="T55" fmla="*/ 2 h 114"/>
                <a:gd name="T56" fmla="*/ 13 w 61"/>
                <a:gd name="T57" fmla="*/ 2 h 114"/>
                <a:gd name="T58" fmla="*/ 16 w 61"/>
                <a:gd name="T59" fmla="*/ 2 h 114"/>
                <a:gd name="T60" fmla="*/ 17 w 61"/>
                <a:gd name="T61" fmla="*/ 4 h 114"/>
                <a:gd name="T62" fmla="*/ 17 w 61"/>
                <a:gd name="T63" fmla="*/ 5 h 114"/>
                <a:gd name="T64" fmla="*/ 17 w 61"/>
                <a:gd name="T65" fmla="*/ 21 h 114"/>
                <a:gd name="T66" fmla="*/ 26 w 61"/>
                <a:gd name="T67" fmla="*/ 10 h 114"/>
                <a:gd name="T68" fmla="*/ 33 w 61"/>
                <a:gd name="T69" fmla="*/ 4 h 114"/>
                <a:gd name="T70" fmla="*/ 39 w 61"/>
                <a:gd name="T71" fmla="*/ 1 h 114"/>
                <a:gd name="T72" fmla="*/ 46 w 61"/>
                <a:gd name="T73" fmla="*/ 0 h 114"/>
                <a:gd name="T74" fmla="*/ 50 w 61"/>
                <a:gd name="T75" fmla="*/ 0 h 114"/>
                <a:gd name="T76" fmla="*/ 54 w 61"/>
                <a:gd name="T77" fmla="*/ 1 h 114"/>
                <a:gd name="T78" fmla="*/ 57 w 61"/>
                <a:gd name="T79" fmla="*/ 2 h 114"/>
                <a:gd name="T80" fmla="*/ 60 w 61"/>
                <a:gd name="T81" fmla="*/ 3 h 114"/>
                <a:gd name="T82" fmla="*/ 61 w 61"/>
                <a:gd name="T83" fmla="*/ 4 h 114"/>
                <a:gd name="T84" fmla="*/ 61 w 61"/>
                <a:gd name="T85" fmla="*/ 5 h 114"/>
                <a:gd name="T86" fmla="*/ 61 w 61"/>
                <a:gd name="T87" fmla="*/ 8 h 114"/>
                <a:gd name="T88" fmla="*/ 61 w 61"/>
                <a:gd name="T89" fmla="*/ 12 h 114"/>
                <a:gd name="T90" fmla="*/ 61 w 61"/>
                <a:gd name="T91" fmla="*/ 1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1" h="114">
                  <a:moveTo>
                    <a:pt x="61" y="12"/>
                  </a:moveTo>
                  <a:lnTo>
                    <a:pt x="61" y="12"/>
                  </a:lnTo>
                  <a:cubicBezTo>
                    <a:pt x="61" y="14"/>
                    <a:pt x="61" y="15"/>
                    <a:pt x="61" y="16"/>
                  </a:cubicBezTo>
                  <a:cubicBezTo>
                    <a:pt x="61" y="18"/>
                    <a:pt x="61" y="19"/>
                    <a:pt x="61" y="19"/>
                  </a:cubicBezTo>
                  <a:cubicBezTo>
                    <a:pt x="61" y="20"/>
                    <a:pt x="60" y="20"/>
                    <a:pt x="60" y="21"/>
                  </a:cubicBezTo>
                  <a:cubicBezTo>
                    <a:pt x="60" y="21"/>
                    <a:pt x="59" y="21"/>
                    <a:pt x="59" y="21"/>
                  </a:cubicBezTo>
                  <a:cubicBezTo>
                    <a:pt x="58" y="21"/>
                    <a:pt x="57" y="21"/>
                    <a:pt x="56" y="21"/>
                  </a:cubicBezTo>
                  <a:cubicBezTo>
                    <a:pt x="55" y="20"/>
                    <a:pt x="54" y="20"/>
                    <a:pt x="53" y="20"/>
                  </a:cubicBezTo>
                  <a:cubicBezTo>
                    <a:pt x="52" y="19"/>
                    <a:pt x="51" y="19"/>
                    <a:pt x="49" y="19"/>
                  </a:cubicBezTo>
                  <a:cubicBezTo>
                    <a:pt x="48" y="18"/>
                    <a:pt x="47" y="18"/>
                    <a:pt x="45" y="18"/>
                  </a:cubicBezTo>
                  <a:cubicBezTo>
                    <a:pt x="43" y="18"/>
                    <a:pt x="41" y="19"/>
                    <a:pt x="39" y="19"/>
                  </a:cubicBezTo>
                  <a:cubicBezTo>
                    <a:pt x="37" y="20"/>
                    <a:pt x="35" y="21"/>
                    <a:pt x="33" y="23"/>
                  </a:cubicBezTo>
                  <a:cubicBezTo>
                    <a:pt x="31" y="25"/>
                    <a:pt x="29" y="27"/>
                    <a:pt x="27" y="30"/>
                  </a:cubicBezTo>
                  <a:cubicBezTo>
                    <a:pt x="25" y="33"/>
                    <a:pt x="22" y="37"/>
                    <a:pt x="19" y="41"/>
                  </a:cubicBezTo>
                  <a:lnTo>
                    <a:pt x="19" y="110"/>
                  </a:lnTo>
                  <a:cubicBezTo>
                    <a:pt x="19" y="111"/>
                    <a:pt x="19" y="111"/>
                    <a:pt x="19" y="112"/>
                  </a:cubicBezTo>
                  <a:cubicBezTo>
                    <a:pt x="19" y="112"/>
                    <a:pt x="18" y="113"/>
                    <a:pt x="17" y="113"/>
                  </a:cubicBezTo>
                  <a:cubicBezTo>
                    <a:pt x="17" y="113"/>
                    <a:pt x="16" y="113"/>
                    <a:pt x="14" y="114"/>
                  </a:cubicBezTo>
                  <a:cubicBezTo>
                    <a:pt x="13" y="114"/>
                    <a:pt x="12" y="114"/>
                    <a:pt x="10" y="114"/>
                  </a:cubicBezTo>
                  <a:cubicBezTo>
                    <a:pt x="8" y="114"/>
                    <a:pt x="6" y="114"/>
                    <a:pt x="5" y="114"/>
                  </a:cubicBezTo>
                  <a:cubicBezTo>
                    <a:pt x="4" y="113"/>
                    <a:pt x="3" y="113"/>
                    <a:pt x="2" y="113"/>
                  </a:cubicBezTo>
                  <a:cubicBezTo>
                    <a:pt x="1" y="113"/>
                    <a:pt x="1" y="112"/>
                    <a:pt x="0" y="112"/>
                  </a:cubicBezTo>
                  <a:cubicBezTo>
                    <a:pt x="0" y="111"/>
                    <a:pt x="0" y="111"/>
                    <a:pt x="0" y="110"/>
                  </a:cubicBezTo>
                  <a:lnTo>
                    <a:pt x="0" y="5"/>
                  </a:lnTo>
                  <a:cubicBezTo>
                    <a:pt x="0" y="5"/>
                    <a:pt x="0" y="4"/>
                    <a:pt x="0" y="4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3" y="2"/>
                    <a:pt x="3" y="2"/>
                    <a:pt x="5" y="2"/>
                  </a:cubicBezTo>
                  <a:cubicBezTo>
                    <a:pt x="6" y="2"/>
                    <a:pt x="7" y="2"/>
                    <a:pt x="9" y="2"/>
                  </a:cubicBezTo>
                  <a:cubicBezTo>
                    <a:pt x="11" y="2"/>
                    <a:pt x="12" y="2"/>
                    <a:pt x="13" y="2"/>
                  </a:cubicBezTo>
                  <a:cubicBezTo>
                    <a:pt x="14" y="2"/>
                    <a:pt x="15" y="2"/>
                    <a:pt x="16" y="2"/>
                  </a:cubicBezTo>
                  <a:cubicBezTo>
                    <a:pt x="16" y="3"/>
                    <a:pt x="17" y="3"/>
                    <a:pt x="17" y="4"/>
                  </a:cubicBezTo>
                  <a:cubicBezTo>
                    <a:pt x="17" y="4"/>
                    <a:pt x="17" y="5"/>
                    <a:pt x="17" y="5"/>
                  </a:cubicBezTo>
                  <a:lnTo>
                    <a:pt x="17" y="21"/>
                  </a:lnTo>
                  <a:cubicBezTo>
                    <a:pt x="20" y="16"/>
                    <a:pt x="23" y="13"/>
                    <a:pt x="26" y="10"/>
                  </a:cubicBezTo>
                  <a:cubicBezTo>
                    <a:pt x="28" y="8"/>
                    <a:pt x="30" y="6"/>
                    <a:pt x="33" y="4"/>
                  </a:cubicBezTo>
                  <a:cubicBezTo>
                    <a:pt x="35" y="2"/>
                    <a:pt x="37" y="1"/>
                    <a:pt x="39" y="1"/>
                  </a:cubicBezTo>
                  <a:cubicBezTo>
                    <a:pt x="42" y="0"/>
                    <a:pt x="44" y="0"/>
                    <a:pt x="46" y="0"/>
                  </a:cubicBezTo>
                  <a:cubicBezTo>
                    <a:pt x="47" y="0"/>
                    <a:pt x="48" y="0"/>
                    <a:pt x="50" y="0"/>
                  </a:cubicBezTo>
                  <a:cubicBezTo>
                    <a:pt x="51" y="0"/>
                    <a:pt x="52" y="0"/>
                    <a:pt x="54" y="1"/>
                  </a:cubicBezTo>
                  <a:cubicBezTo>
                    <a:pt x="55" y="1"/>
                    <a:pt x="56" y="1"/>
                    <a:pt x="57" y="2"/>
                  </a:cubicBezTo>
                  <a:cubicBezTo>
                    <a:pt x="59" y="2"/>
                    <a:pt x="59" y="3"/>
                    <a:pt x="60" y="3"/>
                  </a:cubicBezTo>
                  <a:cubicBezTo>
                    <a:pt x="60" y="3"/>
                    <a:pt x="61" y="4"/>
                    <a:pt x="61" y="4"/>
                  </a:cubicBezTo>
                  <a:cubicBezTo>
                    <a:pt x="61" y="4"/>
                    <a:pt x="61" y="5"/>
                    <a:pt x="61" y="5"/>
                  </a:cubicBezTo>
                  <a:cubicBezTo>
                    <a:pt x="61" y="6"/>
                    <a:pt x="61" y="7"/>
                    <a:pt x="61" y="8"/>
                  </a:cubicBezTo>
                  <a:cubicBezTo>
                    <a:pt x="61" y="9"/>
                    <a:pt x="61" y="10"/>
                    <a:pt x="61" y="12"/>
                  </a:cubicBezTo>
                  <a:lnTo>
                    <a:pt x="61" y="1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7" name="Freeform 315">
              <a:extLst>
                <a:ext uri="{FF2B5EF4-FFF2-40B4-BE49-F238E27FC236}">
                  <a16:creationId xmlns:a16="http://schemas.microsoft.com/office/drawing/2014/main" id="{5EA88EBD-85D0-46FF-9EC6-86A6CA7CD3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03" y="1301"/>
              <a:ext cx="19" cy="24"/>
            </a:xfrm>
            <a:custGeom>
              <a:avLst/>
              <a:gdLst>
                <a:gd name="T0" fmla="*/ 87 w 87"/>
                <a:gd name="T1" fmla="*/ 110 h 115"/>
                <a:gd name="T2" fmla="*/ 87 w 87"/>
                <a:gd name="T3" fmla="*/ 110 h 115"/>
                <a:gd name="T4" fmla="*/ 86 w 87"/>
                <a:gd name="T5" fmla="*/ 112 h 115"/>
                <a:gd name="T6" fmla="*/ 83 w 87"/>
                <a:gd name="T7" fmla="*/ 114 h 115"/>
                <a:gd name="T8" fmla="*/ 78 w 87"/>
                <a:gd name="T9" fmla="*/ 114 h 115"/>
                <a:gd name="T10" fmla="*/ 73 w 87"/>
                <a:gd name="T11" fmla="*/ 114 h 115"/>
                <a:gd name="T12" fmla="*/ 71 w 87"/>
                <a:gd name="T13" fmla="*/ 112 h 115"/>
                <a:gd name="T14" fmla="*/ 70 w 87"/>
                <a:gd name="T15" fmla="*/ 110 h 115"/>
                <a:gd name="T16" fmla="*/ 70 w 87"/>
                <a:gd name="T17" fmla="*/ 100 h 115"/>
                <a:gd name="T18" fmla="*/ 55 w 87"/>
                <a:gd name="T19" fmla="*/ 111 h 115"/>
                <a:gd name="T20" fmla="*/ 37 w 87"/>
                <a:gd name="T21" fmla="*/ 115 h 115"/>
                <a:gd name="T22" fmla="*/ 22 w 87"/>
                <a:gd name="T23" fmla="*/ 113 h 115"/>
                <a:gd name="T24" fmla="*/ 10 w 87"/>
                <a:gd name="T25" fmla="*/ 107 h 115"/>
                <a:gd name="T26" fmla="*/ 3 w 87"/>
                <a:gd name="T27" fmla="*/ 97 h 115"/>
                <a:gd name="T28" fmla="*/ 0 w 87"/>
                <a:gd name="T29" fmla="*/ 83 h 115"/>
                <a:gd name="T30" fmla="*/ 4 w 87"/>
                <a:gd name="T31" fmla="*/ 68 h 115"/>
                <a:gd name="T32" fmla="*/ 14 w 87"/>
                <a:gd name="T33" fmla="*/ 57 h 115"/>
                <a:gd name="T34" fmla="*/ 31 w 87"/>
                <a:gd name="T35" fmla="*/ 51 h 115"/>
                <a:gd name="T36" fmla="*/ 53 w 87"/>
                <a:gd name="T37" fmla="*/ 49 h 115"/>
                <a:gd name="T38" fmla="*/ 67 w 87"/>
                <a:gd name="T39" fmla="*/ 49 h 115"/>
                <a:gd name="T40" fmla="*/ 67 w 87"/>
                <a:gd name="T41" fmla="*/ 40 h 115"/>
                <a:gd name="T42" fmla="*/ 66 w 87"/>
                <a:gd name="T43" fmla="*/ 30 h 115"/>
                <a:gd name="T44" fmla="*/ 62 w 87"/>
                <a:gd name="T45" fmla="*/ 22 h 115"/>
                <a:gd name="T46" fmla="*/ 55 w 87"/>
                <a:gd name="T47" fmla="*/ 17 h 115"/>
                <a:gd name="T48" fmla="*/ 43 w 87"/>
                <a:gd name="T49" fmla="*/ 16 h 115"/>
                <a:gd name="T50" fmla="*/ 31 w 87"/>
                <a:gd name="T51" fmla="*/ 17 h 115"/>
                <a:gd name="T52" fmla="*/ 21 w 87"/>
                <a:gd name="T53" fmla="*/ 21 h 115"/>
                <a:gd name="T54" fmla="*/ 14 w 87"/>
                <a:gd name="T55" fmla="*/ 25 h 115"/>
                <a:gd name="T56" fmla="*/ 9 w 87"/>
                <a:gd name="T57" fmla="*/ 26 h 115"/>
                <a:gd name="T58" fmla="*/ 8 w 87"/>
                <a:gd name="T59" fmla="*/ 26 h 115"/>
                <a:gd name="T60" fmla="*/ 6 w 87"/>
                <a:gd name="T61" fmla="*/ 25 h 115"/>
                <a:gd name="T62" fmla="*/ 6 w 87"/>
                <a:gd name="T63" fmla="*/ 22 h 115"/>
                <a:gd name="T64" fmla="*/ 6 w 87"/>
                <a:gd name="T65" fmla="*/ 19 h 115"/>
                <a:gd name="T66" fmla="*/ 6 w 87"/>
                <a:gd name="T67" fmla="*/ 14 h 115"/>
                <a:gd name="T68" fmla="*/ 8 w 87"/>
                <a:gd name="T69" fmla="*/ 11 h 115"/>
                <a:gd name="T70" fmla="*/ 13 w 87"/>
                <a:gd name="T71" fmla="*/ 8 h 115"/>
                <a:gd name="T72" fmla="*/ 22 w 87"/>
                <a:gd name="T73" fmla="*/ 4 h 115"/>
                <a:gd name="T74" fmla="*/ 33 w 87"/>
                <a:gd name="T75" fmla="*/ 1 h 115"/>
                <a:gd name="T76" fmla="*/ 45 w 87"/>
                <a:gd name="T77" fmla="*/ 0 h 115"/>
                <a:gd name="T78" fmla="*/ 64 w 87"/>
                <a:gd name="T79" fmla="*/ 3 h 115"/>
                <a:gd name="T80" fmla="*/ 77 w 87"/>
                <a:gd name="T81" fmla="*/ 10 h 115"/>
                <a:gd name="T82" fmla="*/ 84 w 87"/>
                <a:gd name="T83" fmla="*/ 22 h 115"/>
                <a:gd name="T84" fmla="*/ 87 w 87"/>
                <a:gd name="T85" fmla="*/ 40 h 115"/>
                <a:gd name="T86" fmla="*/ 87 w 87"/>
                <a:gd name="T87" fmla="*/ 110 h 115"/>
                <a:gd name="T88" fmla="*/ 67 w 87"/>
                <a:gd name="T89" fmla="*/ 62 h 115"/>
                <a:gd name="T90" fmla="*/ 67 w 87"/>
                <a:gd name="T91" fmla="*/ 62 h 115"/>
                <a:gd name="T92" fmla="*/ 51 w 87"/>
                <a:gd name="T93" fmla="*/ 62 h 115"/>
                <a:gd name="T94" fmla="*/ 37 w 87"/>
                <a:gd name="T95" fmla="*/ 64 h 115"/>
                <a:gd name="T96" fmla="*/ 28 w 87"/>
                <a:gd name="T97" fmla="*/ 68 h 115"/>
                <a:gd name="T98" fmla="*/ 22 w 87"/>
                <a:gd name="T99" fmla="*/ 74 h 115"/>
                <a:gd name="T100" fmla="*/ 20 w 87"/>
                <a:gd name="T101" fmla="*/ 82 h 115"/>
                <a:gd name="T102" fmla="*/ 25 w 87"/>
                <a:gd name="T103" fmla="*/ 95 h 115"/>
                <a:gd name="T104" fmla="*/ 40 w 87"/>
                <a:gd name="T105" fmla="*/ 100 h 115"/>
                <a:gd name="T106" fmla="*/ 54 w 87"/>
                <a:gd name="T107" fmla="*/ 96 h 115"/>
                <a:gd name="T108" fmla="*/ 67 w 87"/>
                <a:gd name="T109" fmla="*/ 85 h 115"/>
                <a:gd name="T110" fmla="*/ 67 w 87"/>
                <a:gd name="T111" fmla="*/ 6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7" h="115">
                  <a:moveTo>
                    <a:pt x="87" y="110"/>
                  </a:moveTo>
                  <a:lnTo>
                    <a:pt x="87" y="110"/>
                  </a:lnTo>
                  <a:cubicBezTo>
                    <a:pt x="87" y="111"/>
                    <a:pt x="86" y="112"/>
                    <a:pt x="86" y="112"/>
                  </a:cubicBezTo>
                  <a:cubicBezTo>
                    <a:pt x="85" y="113"/>
                    <a:pt x="84" y="113"/>
                    <a:pt x="83" y="114"/>
                  </a:cubicBezTo>
                  <a:cubicBezTo>
                    <a:pt x="82" y="114"/>
                    <a:pt x="80" y="114"/>
                    <a:pt x="78" y="114"/>
                  </a:cubicBezTo>
                  <a:cubicBezTo>
                    <a:pt x="76" y="114"/>
                    <a:pt x="75" y="114"/>
                    <a:pt x="73" y="114"/>
                  </a:cubicBezTo>
                  <a:cubicBezTo>
                    <a:pt x="72" y="113"/>
                    <a:pt x="71" y="113"/>
                    <a:pt x="71" y="112"/>
                  </a:cubicBezTo>
                  <a:cubicBezTo>
                    <a:pt x="70" y="112"/>
                    <a:pt x="70" y="111"/>
                    <a:pt x="70" y="110"/>
                  </a:cubicBezTo>
                  <a:lnTo>
                    <a:pt x="70" y="100"/>
                  </a:lnTo>
                  <a:cubicBezTo>
                    <a:pt x="65" y="105"/>
                    <a:pt x="60" y="109"/>
                    <a:pt x="55" y="111"/>
                  </a:cubicBezTo>
                  <a:cubicBezTo>
                    <a:pt x="49" y="114"/>
                    <a:pt x="43" y="115"/>
                    <a:pt x="37" y="115"/>
                  </a:cubicBezTo>
                  <a:cubicBezTo>
                    <a:pt x="31" y="115"/>
                    <a:pt x="26" y="115"/>
                    <a:pt x="22" y="113"/>
                  </a:cubicBezTo>
                  <a:cubicBezTo>
                    <a:pt x="17" y="112"/>
                    <a:pt x="13" y="110"/>
                    <a:pt x="10" y="107"/>
                  </a:cubicBezTo>
                  <a:cubicBezTo>
                    <a:pt x="7" y="104"/>
                    <a:pt x="5" y="101"/>
                    <a:pt x="3" y="97"/>
                  </a:cubicBezTo>
                  <a:cubicBezTo>
                    <a:pt x="1" y="93"/>
                    <a:pt x="0" y="88"/>
                    <a:pt x="0" y="83"/>
                  </a:cubicBezTo>
                  <a:cubicBezTo>
                    <a:pt x="0" y="77"/>
                    <a:pt x="2" y="72"/>
                    <a:pt x="4" y="68"/>
                  </a:cubicBezTo>
                  <a:cubicBezTo>
                    <a:pt x="6" y="64"/>
                    <a:pt x="10" y="60"/>
                    <a:pt x="14" y="57"/>
                  </a:cubicBezTo>
                  <a:cubicBezTo>
                    <a:pt x="19" y="54"/>
                    <a:pt x="24" y="52"/>
                    <a:pt x="31" y="51"/>
                  </a:cubicBezTo>
                  <a:cubicBezTo>
                    <a:pt x="37" y="49"/>
                    <a:pt x="45" y="49"/>
                    <a:pt x="53" y="49"/>
                  </a:cubicBezTo>
                  <a:lnTo>
                    <a:pt x="67" y="49"/>
                  </a:lnTo>
                  <a:lnTo>
                    <a:pt x="67" y="40"/>
                  </a:lnTo>
                  <a:cubicBezTo>
                    <a:pt x="67" y="36"/>
                    <a:pt x="67" y="33"/>
                    <a:pt x="66" y="30"/>
                  </a:cubicBezTo>
                  <a:cubicBezTo>
                    <a:pt x="65" y="27"/>
                    <a:pt x="64" y="24"/>
                    <a:pt x="62" y="22"/>
                  </a:cubicBezTo>
                  <a:cubicBezTo>
                    <a:pt x="60" y="20"/>
                    <a:pt x="58" y="18"/>
                    <a:pt x="55" y="17"/>
                  </a:cubicBezTo>
                  <a:cubicBezTo>
                    <a:pt x="52" y="16"/>
                    <a:pt x="48" y="16"/>
                    <a:pt x="43" y="16"/>
                  </a:cubicBezTo>
                  <a:cubicBezTo>
                    <a:pt x="39" y="16"/>
                    <a:pt x="34" y="16"/>
                    <a:pt x="31" y="17"/>
                  </a:cubicBezTo>
                  <a:cubicBezTo>
                    <a:pt x="27" y="18"/>
                    <a:pt x="24" y="20"/>
                    <a:pt x="21" y="21"/>
                  </a:cubicBezTo>
                  <a:cubicBezTo>
                    <a:pt x="18" y="22"/>
                    <a:pt x="16" y="24"/>
                    <a:pt x="14" y="25"/>
                  </a:cubicBezTo>
                  <a:cubicBezTo>
                    <a:pt x="12" y="26"/>
                    <a:pt x="10" y="26"/>
                    <a:pt x="9" y="26"/>
                  </a:cubicBezTo>
                  <a:cubicBezTo>
                    <a:pt x="9" y="26"/>
                    <a:pt x="8" y="26"/>
                    <a:pt x="8" y="26"/>
                  </a:cubicBezTo>
                  <a:cubicBezTo>
                    <a:pt x="7" y="26"/>
                    <a:pt x="7" y="25"/>
                    <a:pt x="6" y="25"/>
                  </a:cubicBezTo>
                  <a:cubicBezTo>
                    <a:pt x="6" y="24"/>
                    <a:pt x="6" y="23"/>
                    <a:pt x="6" y="22"/>
                  </a:cubicBezTo>
                  <a:cubicBezTo>
                    <a:pt x="6" y="21"/>
                    <a:pt x="6" y="20"/>
                    <a:pt x="6" y="19"/>
                  </a:cubicBezTo>
                  <a:cubicBezTo>
                    <a:pt x="6" y="17"/>
                    <a:pt x="6" y="16"/>
                    <a:pt x="6" y="14"/>
                  </a:cubicBezTo>
                  <a:cubicBezTo>
                    <a:pt x="6" y="13"/>
                    <a:pt x="7" y="12"/>
                    <a:pt x="8" y="11"/>
                  </a:cubicBezTo>
                  <a:cubicBezTo>
                    <a:pt x="9" y="10"/>
                    <a:pt x="11" y="9"/>
                    <a:pt x="13" y="8"/>
                  </a:cubicBezTo>
                  <a:cubicBezTo>
                    <a:pt x="16" y="6"/>
                    <a:pt x="19" y="5"/>
                    <a:pt x="22" y="4"/>
                  </a:cubicBezTo>
                  <a:cubicBezTo>
                    <a:pt x="26" y="3"/>
                    <a:pt x="29" y="2"/>
                    <a:pt x="33" y="1"/>
                  </a:cubicBezTo>
                  <a:cubicBezTo>
                    <a:pt x="37" y="0"/>
                    <a:pt x="41" y="0"/>
                    <a:pt x="45" y="0"/>
                  </a:cubicBezTo>
                  <a:cubicBezTo>
                    <a:pt x="53" y="0"/>
                    <a:pt x="59" y="1"/>
                    <a:pt x="64" y="3"/>
                  </a:cubicBezTo>
                  <a:cubicBezTo>
                    <a:pt x="70" y="4"/>
                    <a:pt x="74" y="7"/>
                    <a:pt x="77" y="10"/>
                  </a:cubicBezTo>
                  <a:cubicBezTo>
                    <a:pt x="81" y="13"/>
                    <a:pt x="83" y="17"/>
                    <a:pt x="84" y="22"/>
                  </a:cubicBezTo>
                  <a:cubicBezTo>
                    <a:pt x="86" y="27"/>
                    <a:pt x="87" y="33"/>
                    <a:pt x="87" y="40"/>
                  </a:cubicBezTo>
                  <a:lnTo>
                    <a:pt x="87" y="110"/>
                  </a:lnTo>
                  <a:close/>
                  <a:moveTo>
                    <a:pt x="67" y="62"/>
                  </a:moveTo>
                  <a:lnTo>
                    <a:pt x="67" y="62"/>
                  </a:lnTo>
                  <a:lnTo>
                    <a:pt x="51" y="62"/>
                  </a:lnTo>
                  <a:cubicBezTo>
                    <a:pt x="46" y="62"/>
                    <a:pt x="41" y="63"/>
                    <a:pt x="37" y="64"/>
                  </a:cubicBezTo>
                  <a:cubicBezTo>
                    <a:pt x="33" y="65"/>
                    <a:pt x="30" y="66"/>
                    <a:pt x="28" y="68"/>
                  </a:cubicBezTo>
                  <a:cubicBezTo>
                    <a:pt x="25" y="69"/>
                    <a:pt x="23" y="72"/>
                    <a:pt x="22" y="74"/>
                  </a:cubicBezTo>
                  <a:cubicBezTo>
                    <a:pt x="21" y="76"/>
                    <a:pt x="20" y="79"/>
                    <a:pt x="20" y="82"/>
                  </a:cubicBezTo>
                  <a:cubicBezTo>
                    <a:pt x="20" y="88"/>
                    <a:pt x="22" y="92"/>
                    <a:pt x="25" y="95"/>
                  </a:cubicBezTo>
                  <a:cubicBezTo>
                    <a:pt x="29" y="99"/>
                    <a:pt x="34" y="100"/>
                    <a:pt x="40" y="100"/>
                  </a:cubicBezTo>
                  <a:cubicBezTo>
                    <a:pt x="45" y="100"/>
                    <a:pt x="50" y="99"/>
                    <a:pt x="54" y="96"/>
                  </a:cubicBezTo>
                  <a:cubicBezTo>
                    <a:pt x="58" y="94"/>
                    <a:pt x="63" y="90"/>
                    <a:pt x="67" y="85"/>
                  </a:cubicBezTo>
                  <a:lnTo>
                    <a:pt x="67" y="6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8" name="Freeform 316">
              <a:extLst>
                <a:ext uri="{FF2B5EF4-FFF2-40B4-BE49-F238E27FC236}">
                  <a16:creationId xmlns:a16="http://schemas.microsoft.com/office/drawing/2014/main" id="{20061941-0430-4567-BCA8-37B522657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9" y="1291"/>
              <a:ext cx="4" cy="34"/>
            </a:xfrm>
            <a:custGeom>
              <a:avLst/>
              <a:gdLst>
                <a:gd name="T0" fmla="*/ 20 w 20"/>
                <a:gd name="T1" fmla="*/ 159 h 163"/>
                <a:gd name="T2" fmla="*/ 20 w 20"/>
                <a:gd name="T3" fmla="*/ 159 h 163"/>
                <a:gd name="T4" fmla="*/ 19 w 20"/>
                <a:gd name="T5" fmla="*/ 161 h 163"/>
                <a:gd name="T6" fmla="*/ 18 w 20"/>
                <a:gd name="T7" fmla="*/ 162 h 163"/>
                <a:gd name="T8" fmla="*/ 15 w 20"/>
                <a:gd name="T9" fmla="*/ 163 h 163"/>
                <a:gd name="T10" fmla="*/ 10 w 20"/>
                <a:gd name="T11" fmla="*/ 163 h 163"/>
                <a:gd name="T12" fmla="*/ 5 w 20"/>
                <a:gd name="T13" fmla="*/ 163 h 163"/>
                <a:gd name="T14" fmla="*/ 2 w 20"/>
                <a:gd name="T15" fmla="*/ 162 h 163"/>
                <a:gd name="T16" fmla="*/ 1 w 20"/>
                <a:gd name="T17" fmla="*/ 161 h 163"/>
                <a:gd name="T18" fmla="*/ 0 w 20"/>
                <a:gd name="T19" fmla="*/ 159 h 163"/>
                <a:gd name="T20" fmla="*/ 0 w 20"/>
                <a:gd name="T21" fmla="*/ 3 h 163"/>
                <a:gd name="T22" fmla="*/ 1 w 20"/>
                <a:gd name="T23" fmla="*/ 2 h 163"/>
                <a:gd name="T24" fmla="*/ 2 w 20"/>
                <a:gd name="T25" fmla="*/ 1 h 163"/>
                <a:gd name="T26" fmla="*/ 5 w 20"/>
                <a:gd name="T27" fmla="*/ 0 h 163"/>
                <a:gd name="T28" fmla="*/ 10 w 20"/>
                <a:gd name="T29" fmla="*/ 0 h 163"/>
                <a:gd name="T30" fmla="*/ 15 w 20"/>
                <a:gd name="T31" fmla="*/ 0 h 163"/>
                <a:gd name="T32" fmla="*/ 18 w 20"/>
                <a:gd name="T33" fmla="*/ 1 h 163"/>
                <a:gd name="T34" fmla="*/ 19 w 20"/>
                <a:gd name="T35" fmla="*/ 2 h 163"/>
                <a:gd name="T36" fmla="*/ 20 w 20"/>
                <a:gd name="T37" fmla="*/ 3 h 163"/>
                <a:gd name="T38" fmla="*/ 20 w 20"/>
                <a:gd name="T39" fmla="*/ 159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" h="163">
                  <a:moveTo>
                    <a:pt x="20" y="159"/>
                  </a:moveTo>
                  <a:lnTo>
                    <a:pt x="20" y="159"/>
                  </a:lnTo>
                  <a:cubicBezTo>
                    <a:pt x="20" y="160"/>
                    <a:pt x="19" y="160"/>
                    <a:pt x="19" y="161"/>
                  </a:cubicBezTo>
                  <a:cubicBezTo>
                    <a:pt x="19" y="161"/>
                    <a:pt x="18" y="162"/>
                    <a:pt x="18" y="162"/>
                  </a:cubicBezTo>
                  <a:cubicBezTo>
                    <a:pt x="17" y="162"/>
                    <a:pt x="16" y="162"/>
                    <a:pt x="15" y="163"/>
                  </a:cubicBezTo>
                  <a:cubicBezTo>
                    <a:pt x="13" y="163"/>
                    <a:pt x="12" y="163"/>
                    <a:pt x="10" y="163"/>
                  </a:cubicBezTo>
                  <a:cubicBezTo>
                    <a:pt x="8" y="163"/>
                    <a:pt x="7" y="163"/>
                    <a:pt x="5" y="163"/>
                  </a:cubicBezTo>
                  <a:cubicBezTo>
                    <a:pt x="4" y="162"/>
                    <a:pt x="3" y="162"/>
                    <a:pt x="2" y="162"/>
                  </a:cubicBezTo>
                  <a:cubicBezTo>
                    <a:pt x="2" y="162"/>
                    <a:pt x="1" y="161"/>
                    <a:pt x="1" y="161"/>
                  </a:cubicBezTo>
                  <a:cubicBezTo>
                    <a:pt x="1" y="160"/>
                    <a:pt x="0" y="160"/>
                    <a:pt x="0" y="159"/>
                  </a:cubicBezTo>
                  <a:lnTo>
                    <a:pt x="0" y="3"/>
                  </a:lnTo>
                  <a:cubicBezTo>
                    <a:pt x="0" y="3"/>
                    <a:pt x="1" y="2"/>
                    <a:pt x="1" y="2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7" y="0"/>
                    <a:pt x="8" y="0"/>
                    <a:pt x="10" y="0"/>
                  </a:cubicBezTo>
                  <a:cubicBezTo>
                    <a:pt x="12" y="0"/>
                    <a:pt x="13" y="0"/>
                    <a:pt x="15" y="0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8" y="1"/>
                    <a:pt x="19" y="1"/>
                    <a:pt x="19" y="2"/>
                  </a:cubicBezTo>
                  <a:cubicBezTo>
                    <a:pt x="19" y="2"/>
                    <a:pt x="20" y="3"/>
                    <a:pt x="20" y="3"/>
                  </a:cubicBezTo>
                  <a:lnTo>
                    <a:pt x="20" y="15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9" name="Freeform 317">
              <a:extLst>
                <a:ext uri="{FF2B5EF4-FFF2-40B4-BE49-F238E27FC236}">
                  <a16:creationId xmlns:a16="http://schemas.microsoft.com/office/drawing/2014/main" id="{DA0E85ED-96DE-4C0C-A525-37F06705E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1301"/>
              <a:ext cx="18" cy="24"/>
            </a:xfrm>
            <a:custGeom>
              <a:avLst/>
              <a:gdLst>
                <a:gd name="T0" fmla="*/ 83 w 83"/>
                <a:gd name="T1" fmla="*/ 94 h 115"/>
                <a:gd name="T2" fmla="*/ 83 w 83"/>
                <a:gd name="T3" fmla="*/ 94 h 115"/>
                <a:gd name="T4" fmla="*/ 83 w 83"/>
                <a:gd name="T5" fmla="*/ 98 h 115"/>
                <a:gd name="T6" fmla="*/ 82 w 83"/>
                <a:gd name="T7" fmla="*/ 100 h 115"/>
                <a:gd name="T8" fmla="*/ 82 w 83"/>
                <a:gd name="T9" fmla="*/ 102 h 115"/>
                <a:gd name="T10" fmla="*/ 80 w 83"/>
                <a:gd name="T11" fmla="*/ 104 h 115"/>
                <a:gd name="T12" fmla="*/ 75 w 83"/>
                <a:gd name="T13" fmla="*/ 108 h 115"/>
                <a:gd name="T14" fmla="*/ 67 w 83"/>
                <a:gd name="T15" fmla="*/ 112 h 115"/>
                <a:gd name="T16" fmla="*/ 57 w 83"/>
                <a:gd name="T17" fmla="*/ 114 h 115"/>
                <a:gd name="T18" fmla="*/ 47 w 83"/>
                <a:gd name="T19" fmla="*/ 115 h 115"/>
                <a:gd name="T20" fmla="*/ 27 w 83"/>
                <a:gd name="T21" fmla="*/ 112 h 115"/>
                <a:gd name="T22" fmla="*/ 12 w 83"/>
                <a:gd name="T23" fmla="*/ 101 h 115"/>
                <a:gd name="T24" fmla="*/ 3 w 83"/>
                <a:gd name="T25" fmla="*/ 83 h 115"/>
                <a:gd name="T26" fmla="*/ 0 w 83"/>
                <a:gd name="T27" fmla="*/ 59 h 115"/>
                <a:gd name="T28" fmla="*/ 4 w 83"/>
                <a:gd name="T29" fmla="*/ 32 h 115"/>
                <a:gd name="T30" fmla="*/ 14 w 83"/>
                <a:gd name="T31" fmla="*/ 14 h 115"/>
                <a:gd name="T32" fmla="*/ 30 w 83"/>
                <a:gd name="T33" fmla="*/ 4 h 115"/>
                <a:gd name="T34" fmla="*/ 49 w 83"/>
                <a:gd name="T35" fmla="*/ 0 h 115"/>
                <a:gd name="T36" fmla="*/ 59 w 83"/>
                <a:gd name="T37" fmla="*/ 1 h 115"/>
                <a:gd name="T38" fmla="*/ 67 w 83"/>
                <a:gd name="T39" fmla="*/ 3 h 115"/>
                <a:gd name="T40" fmla="*/ 75 w 83"/>
                <a:gd name="T41" fmla="*/ 7 h 115"/>
                <a:gd name="T42" fmla="*/ 79 w 83"/>
                <a:gd name="T43" fmla="*/ 10 h 115"/>
                <a:gd name="T44" fmla="*/ 81 w 83"/>
                <a:gd name="T45" fmla="*/ 13 h 115"/>
                <a:gd name="T46" fmla="*/ 82 w 83"/>
                <a:gd name="T47" fmla="*/ 14 h 115"/>
                <a:gd name="T48" fmla="*/ 82 w 83"/>
                <a:gd name="T49" fmla="*/ 17 h 115"/>
                <a:gd name="T50" fmla="*/ 82 w 83"/>
                <a:gd name="T51" fmla="*/ 21 h 115"/>
                <a:gd name="T52" fmla="*/ 81 w 83"/>
                <a:gd name="T53" fmla="*/ 27 h 115"/>
                <a:gd name="T54" fmla="*/ 79 w 83"/>
                <a:gd name="T55" fmla="*/ 29 h 115"/>
                <a:gd name="T56" fmla="*/ 75 w 83"/>
                <a:gd name="T57" fmla="*/ 27 h 115"/>
                <a:gd name="T58" fmla="*/ 69 w 83"/>
                <a:gd name="T59" fmla="*/ 22 h 115"/>
                <a:gd name="T60" fmla="*/ 61 w 83"/>
                <a:gd name="T61" fmla="*/ 18 h 115"/>
                <a:gd name="T62" fmla="*/ 49 w 83"/>
                <a:gd name="T63" fmla="*/ 16 h 115"/>
                <a:gd name="T64" fmla="*/ 28 w 83"/>
                <a:gd name="T65" fmla="*/ 27 h 115"/>
                <a:gd name="T66" fmla="*/ 20 w 83"/>
                <a:gd name="T67" fmla="*/ 58 h 115"/>
                <a:gd name="T68" fmla="*/ 22 w 83"/>
                <a:gd name="T69" fmla="*/ 76 h 115"/>
                <a:gd name="T70" fmla="*/ 28 w 83"/>
                <a:gd name="T71" fmla="*/ 89 h 115"/>
                <a:gd name="T72" fmla="*/ 37 w 83"/>
                <a:gd name="T73" fmla="*/ 96 h 115"/>
                <a:gd name="T74" fmla="*/ 49 w 83"/>
                <a:gd name="T75" fmla="*/ 99 h 115"/>
                <a:gd name="T76" fmla="*/ 61 w 83"/>
                <a:gd name="T77" fmla="*/ 97 h 115"/>
                <a:gd name="T78" fmla="*/ 70 w 83"/>
                <a:gd name="T79" fmla="*/ 92 h 115"/>
                <a:gd name="T80" fmla="*/ 76 w 83"/>
                <a:gd name="T81" fmla="*/ 87 h 115"/>
                <a:gd name="T82" fmla="*/ 80 w 83"/>
                <a:gd name="T83" fmla="*/ 85 h 115"/>
                <a:gd name="T84" fmla="*/ 81 w 83"/>
                <a:gd name="T85" fmla="*/ 86 h 115"/>
                <a:gd name="T86" fmla="*/ 82 w 83"/>
                <a:gd name="T87" fmla="*/ 87 h 115"/>
                <a:gd name="T88" fmla="*/ 83 w 83"/>
                <a:gd name="T89" fmla="*/ 90 h 115"/>
                <a:gd name="T90" fmla="*/ 83 w 83"/>
                <a:gd name="T91" fmla="*/ 94 h 115"/>
                <a:gd name="T92" fmla="*/ 83 w 83"/>
                <a:gd name="T93" fmla="*/ 9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3" h="115">
                  <a:moveTo>
                    <a:pt x="83" y="94"/>
                  </a:moveTo>
                  <a:lnTo>
                    <a:pt x="83" y="94"/>
                  </a:lnTo>
                  <a:cubicBezTo>
                    <a:pt x="83" y="96"/>
                    <a:pt x="83" y="97"/>
                    <a:pt x="83" y="98"/>
                  </a:cubicBezTo>
                  <a:cubicBezTo>
                    <a:pt x="83" y="99"/>
                    <a:pt x="83" y="100"/>
                    <a:pt x="82" y="100"/>
                  </a:cubicBezTo>
                  <a:cubicBezTo>
                    <a:pt x="82" y="101"/>
                    <a:pt x="82" y="101"/>
                    <a:pt x="82" y="102"/>
                  </a:cubicBezTo>
                  <a:cubicBezTo>
                    <a:pt x="81" y="102"/>
                    <a:pt x="81" y="103"/>
                    <a:pt x="80" y="104"/>
                  </a:cubicBezTo>
                  <a:cubicBezTo>
                    <a:pt x="79" y="105"/>
                    <a:pt x="77" y="106"/>
                    <a:pt x="75" y="108"/>
                  </a:cubicBezTo>
                  <a:cubicBezTo>
                    <a:pt x="73" y="109"/>
                    <a:pt x="70" y="110"/>
                    <a:pt x="67" y="112"/>
                  </a:cubicBezTo>
                  <a:cubicBezTo>
                    <a:pt x="64" y="113"/>
                    <a:pt x="61" y="114"/>
                    <a:pt x="57" y="114"/>
                  </a:cubicBezTo>
                  <a:cubicBezTo>
                    <a:pt x="54" y="115"/>
                    <a:pt x="50" y="115"/>
                    <a:pt x="47" y="115"/>
                  </a:cubicBezTo>
                  <a:cubicBezTo>
                    <a:pt x="39" y="115"/>
                    <a:pt x="33" y="114"/>
                    <a:pt x="27" y="112"/>
                  </a:cubicBezTo>
                  <a:cubicBezTo>
                    <a:pt x="21" y="109"/>
                    <a:pt x="16" y="106"/>
                    <a:pt x="12" y="101"/>
                  </a:cubicBezTo>
                  <a:cubicBezTo>
                    <a:pt x="8" y="96"/>
                    <a:pt x="5" y="90"/>
                    <a:pt x="3" y="83"/>
                  </a:cubicBezTo>
                  <a:cubicBezTo>
                    <a:pt x="1" y="76"/>
                    <a:pt x="0" y="68"/>
                    <a:pt x="0" y="59"/>
                  </a:cubicBezTo>
                  <a:cubicBezTo>
                    <a:pt x="0" y="49"/>
                    <a:pt x="1" y="40"/>
                    <a:pt x="4" y="32"/>
                  </a:cubicBezTo>
                  <a:cubicBezTo>
                    <a:pt x="6" y="25"/>
                    <a:pt x="10" y="19"/>
                    <a:pt x="14" y="14"/>
                  </a:cubicBezTo>
                  <a:cubicBezTo>
                    <a:pt x="19" y="9"/>
                    <a:pt x="24" y="6"/>
                    <a:pt x="30" y="4"/>
                  </a:cubicBezTo>
                  <a:cubicBezTo>
                    <a:pt x="36" y="1"/>
                    <a:pt x="42" y="0"/>
                    <a:pt x="49" y="0"/>
                  </a:cubicBezTo>
                  <a:cubicBezTo>
                    <a:pt x="52" y="0"/>
                    <a:pt x="56" y="0"/>
                    <a:pt x="59" y="1"/>
                  </a:cubicBezTo>
                  <a:cubicBezTo>
                    <a:pt x="62" y="2"/>
                    <a:pt x="65" y="2"/>
                    <a:pt x="67" y="3"/>
                  </a:cubicBezTo>
                  <a:cubicBezTo>
                    <a:pt x="70" y="4"/>
                    <a:pt x="72" y="6"/>
                    <a:pt x="75" y="7"/>
                  </a:cubicBezTo>
                  <a:cubicBezTo>
                    <a:pt x="77" y="8"/>
                    <a:pt x="78" y="9"/>
                    <a:pt x="79" y="10"/>
                  </a:cubicBezTo>
                  <a:cubicBezTo>
                    <a:pt x="80" y="11"/>
                    <a:pt x="81" y="12"/>
                    <a:pt x="81" y="13"/>
                  </a:cubicBezTo>
                  <a:cubicBezTo>
                    <a:pt x="81" y="13"/>
                    <a:pt x="82" y="14"/>
                    <a:pt x="82" y="14"/>
                  </a:cubicBezTo>
                  <a:cubicBezTo>
                    <a:pt x="82" y="15"/>
                    <a:pt x="82" y="16"/>
                    <a:pt x="82" y="17"/>
                  </a:cubicBezTo>
                  <a:cubicBezTo>
                    <a:pt x="82" y="18"/>
                    <a:pt x="82" y="19"/>
                    <a:pt x="82" y="21"/>
                  </a:cubicBezTo>
                  <a:cubicBezTo>
                    <a:pt x="82" y="24"/>
                    <a:pt x="82" y="26"/>
                    <a:pt x="81" y="27"/>
                  </a:cubicBezTo>
                  <a:cubicBezTo>
                    <a:pt x="81" y="28"/>
                    <a:pt x="80" y="29"/>
                    <a:pt x="79" y="29"/>
                  </a:cubicBezTo>
                  <a:cubicBezTo>
                    <a:pt x="78" y="29"/>
                    <a:pt x="76" y="28"/>
                    <a:pt x="75" y="27"/>
                  </a:cubicBezTo>
                  <a:cubicBezTo>
                    <a:pt x="73" y="25"/>
                    <a:pt x="71" y="24"/>
                    <a:pt x="69" y="22"/>
                  </a:cubicBezTo>
                  <a:cubicBezTo>
                    <a:pt x="67" y="21"/>
                    <a:pt x="64" y="20"/>
                    <a:pt x="61" y="18"/>
                  </a:cubicBezTo>
                  <a:cubicBezTo>
                    <a:pt x="57" y="17"/>
                    <a:pt x="53" y="16"/>
                    <a:pt x="49" y="16"/>
                  </a:cubicBezTo>
                  <a:cubicBezTo>
                    <a:pt x="40" y="16"/>
                    <a:pt x="32" y="20"/>
                    <a:pt x="28" y="27"/>
                  </a:cubicBezTo>
                  <a:cubicBezTo>
                    <a:pt x="23" y="34"/>
                    <a:pt x="20" y="44"/>
                    <a:pt x="20" y="58"/>
                  </a:cubicBezTo>
                  <a:cubicBezTo>
                    <a:pt x="20" y="65"/>
                    <a:pt x="21" y="71"/>
                    <a:pt x="22" y="76"/>
                  </a:cubicBezTo>
                  <a:cubicBezTo>
                    <a:pt x="23" y="81"/>
                    <a:pt x="25" y="85"/>
                    <a:pt x="28" y="89"/>
                  </a:cubicBezTo>
                  <a:cubicBezTo>
                    <a:pt x="30" y="92"/>
                    <a:pt x="33" y="95"/>
                    <a:pt x="37" y="96"/>
                  </a:cubicBezTo>
                  <a:cubicBezTo>
                    <a:pt x="40" y="98"/>
                    <a:pt x="45" y="99"/>
                    <a:pt x="49" y="99"/>
                  </a:cubicBezTo>
                  <a:cubicBezTo>
                    <a:pt x="54" y="99"/>
                    <a:pt x="58" y="98"/>
                    <a:pt x="61" y="97"/>
                  </a:cubicBezTo>
                  <a:cubicBezTo>
                    <a:pt x="64" y="95"/>
                    <a:pt x="67" y="94"/>
                    <a:pt x="70" y="92"/>
                  </a:cubicBezTo>
                  <a:cubicBezTo>
                    <a:pt x="72" y="90"/>
                    <a:pt x="74" y="89"/>
                    <a:pt x="76" y="87"/>
                  </a:cubicBezTo>
                  <a:cubicBezTo>
                    <a:pt x="78" y="86"/>
                    <a:pt x="79" y="85"/>
                    <a:pt x="80" y="85"/>
                  </a:cubicBezTo>
                  <a:cubicBezTo>
                    <a:pt x="80" y="85"/>
                    <a:pt x="81" y="86"/>
                    <a:pt x="81" y="86"/>
                  </a:cubicBezTo>
                  <a:cubicBezTo>
                    <a:pt x="82" y="86"/>
                    <a:pt x="82" y="87"/>
                    <a:pt x="82" y="87"/>
                  </a:cubicBezTo>
                  <a:cubicBezTo>
                    <a:pt x="82" y="88"/>
                    <a:pt x="83" y="89"/>
                    <a:pt x="83" y="90"/>
                  </a:cubicBezTo>
                  <a:cubicBezTo>
                    <a:pt x="83" y="91"/>
                    <a:pt x="83" y="93"/>
                    <a:pt x="83" y="94"/>
                  </a:cubicBezTo>
                  <a:lnTo>
                    <a:pt x="83" y="9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0" name="Freeform 318">
              <a:extLst>
                <a:ext uri="{FF2B5EF4-FFF2-40B4-BE49-F238E27FC236}">
                  <a16:creationId xmlns:a16="http://schemas.microsoft.com/office/drawing/2014/main" id="{628AA993-CEE4-4E74-9757-EB7820264A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71" y="1301"/>
              <a:ext cx="22" cy="24"/>
            </a:xfrm>
            <a:custGeom>
              <a:avLst/>
              <a:gdLst>
                <a:gd name="T0" fmla="*/ 105 w 105"/>
                <a:gd name="T1" fmla="*/ 57 h 115"/>
                <a:gd name="T2" fmla="*/ 105 w 105"/>
                <a:gd name="T3" fmla="*/ 57 h 115"/>
                <a:gd name="T4" fmla="*/ 101 w 105"/>
                <a:gd name="T5" fmla="*/ 80 h 115"/>
                <a:gd name="T6" fmla="*/ 91 w 105"/>
                <a:gd name="T7" fmla="*/ 99 h 115"/>
                <a:gd name="T8" fmla="*/ 75 w 105"/>
                <a:gd name="T9" fmla="*/ 111 h 115"/>
                <a:gd name="T10" fmla="*/ 51 w 105"/>
                <a:gd name="T11" fmla="*/ 115 h 115"/>
                <a:gd name="T12" fmla="*/ 29 w 105"/>
                <a:gd name="T13" fmla="*/ 112 h 115"/>
                <a:gd name="T14" fmla="*/ 13 w 105"/>
                <a:gd name="T15" fmla="*/ 100 h 115"/>
                <a:gd name="T16" fmla="*/ 3 w 105"/>
                <a:gd name="T17" fmla="*/ 82 h 115"/>
                <a:gd name="T18" fmla="*/ 0 w 105"/>
                <a:gd name="T19" fmla="*/ 59 h 115"/>
                <a:gd name="T20" fmla="*/ 3 w 105"/>
                <a:gd name="T21" fmla="*/ 35 h 115"/>
                <a:gd name="T22" fmla="*/ 13 w 105"/>
                <a:gd name="T23" fmla="*/ 16 h 115"/>
                <a:gd name="T24" fmla="*/ 30 w 105"/>
                <a:gd name="T25" fmla="*/ 4 h 115"/>
                <a:gd name="T26" fmla="*/ 53 w 105"/>
                <a:gd name="T27" fmla="*/ 0 h 115"/>
                <a:gd name="T28" fmla="*/ 76 w 105"/>
                <a:gd name="T29" fmla="*/ 4 h 115"/>
                <a:gd name="T30" fmla="*/ 92 w 105"/>
                <a:gd name="T31" fmla="*/ 15 h 115"/>
                <a:gd name="T32" fmla="*/ 102 w 105"/>
                <a:gd name="T33" fmla="*/ 33 h 115"/>
                <a:gd name="T34" fmla="*/ 105 w 105"/>
                <a:gd name="T35" fmla="*/ 57 h 115"/>
                <a:gd name="T36" fmla="*/ 105 w 105"/>
                <a:gd name="T37" fmla="*/ 57 h 115"/>
                <a:gd name="T38" fmla="*/ 85 w 105"/>
                <a:gd name="T39" fmla="*/ 58 h 115"/>
                <a:gd name="T40" fmla="*/ 85 w 105"/>
                <a:gd name="T41" fmla="*/ 58 h 115"/>
                <a:gd name="T42" fmla="*/ 83 w 105"/>
                <a:gd name="T43" fmla="*/ 42 h 115"/>
                <a:gd name="T44" fmla="*/ 78 w 105"/>
                <a:gd name="T45" fmla="*/ 28 h 115"/>
                <a:gd name="T46" fmla="*/ 68 w 105"/>
                <a:gd name="T47" fmla="*/ 19 h 115"/>
                <a:gd name="T48" fmla="*/ 53 w 105"/>
                <a:gd name="T49" fmla="*/ 16 h 115"/>
                <a:gd name="T50" fmla="*/ 38 w 105"/>
                <a:gd name="T51" fmla="*/ 19 h 115"/>
                <a:gd name="T52" fmla="*/ 28 w 105"/>
                <a:gd name="T53" fmla="*/ 28 h 115"/>
                <a:gd name="T54" fmla="*/ 22 w 105"/>
                <a:gd name="T55" fmla="*/ 41 h 115"/>
                <a:gd name="T56" fmla="*/ 20 w 105"/>
                <a:gd name="T57" fmla="*/ 57 h 115"/>
                <a:gd name="T58" fmla="*/ 22 w 105"/>
                <a:gd name="T59" fmla="*/ 74 h 115"/>
                <a:gd name="T60" fmla="*/ 27 w 105"/>
                <a:gd name="T61" fmla="*/ 87 h 115"/>
                <a:gd name="T62" fmla="*/ 37 w 105"/>
                <a:gd name="T63" fmla="*/ 96 h 115"/>
                <a:gd name="T64" fmla="*/ 52 w 105"/>
                <a:gd name="T65" fmla="*/ 99 h 115"/>
                <a:gd name="T66" fmla="*/ 67 w 105"/>
                <a:gd name="T67" fmla="*/ 96 h 115"/>
                <a:gd name="T68" fmla="*/ 77 w 105"/>
                <a:gd name="T69" fmla="*/ 88 h 115"/>
                <a:gd name="T70" fmla="*/ 83 w 105"/>
                <a:gd name="T71" fmla="*/ 75 h 115"/>
                <a:gd name="T72" fmla="*/ 85 w 105"/>
                <a:gd name="T73" fmla="*/ 58 h 115"/>
                <a:gd name="T74" fmla="*/ 85 w 105"/>
                <a:gd name="T75" fmla="*/ 5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5" h="115">
                  <a:moveTo>
                    <a:pt x="105" y="57"/>
                  </a:moveTo>
                  <a:lnTo>
                    <a:pt x="105" y="57"/>
                  </a:lnTo>
                  <a:cubicBezTo>
                    <a:pt x="105" y="65"/>
                    <a:pt x="104" y="73"/>
                    <a:pt x="101" y="80"/>
                  </a:cubicBezTo>
                  <a:cubicBezTo>
                    <a:pt x="99" y="87"/>
                    <a:pt x="96" y="94"/>
                    <a:pt x="91" y="99"/>
                  </a:cubicBezTo>
                  <a:cubicBezTo>
                    <a:pt x="87" y="104"/>
                    <a:pt x="81" y="108"/>
                    <a:pt x="75" y="111"/>
                  </a:cubicBezTo>
                  <a:cubicBezTo>
                    <a:pt x="68" y="114"/>
                    <a:pt x="60" y="115"/>
                    <a:pt x="51" y="115"/>
                  </a:cubicBezTo>
                  <a:cubicBezTo>
                    <a:pt x="43" y="115"/>
                    <a:pt x="35" y="114"/>
                    <a:pt x="29" y="112"/>
                  </a:cubicBezTo>
                  <a:cubicBezTo>
                    <a:pt x="22" y="109"/>
                    <a:pt x="17" y="105"/>
                    <a:pt x="13" y="100"/>
                  </a:cubicBezTo>
                  <a:cubicBezTo>
                    <a:pt x="8" y="95"/>
                    <a:pt x="5" y="89"/>
                    <a:pt x="3" y="82"/>
                  </a:cubicBezTo>
                  <a:cubicBezTo>
                    <a:pt x="1" y="75"/>
                    <a:pt x="0" y="68"/>
                    <a:pt x="0" y="59"/>
                  </a:cubicBezTo>
                  <a:cubicBezTo>
                    <a:pt x="0" y="50"/>
                    <a:pt x="1" y="42"/>
                    <a:pt x="3" y="35"/>
                  </a:cubicBezTo>
                  <a:cubicBezTo>
                    <a:pt x="5" y="28"/>
                    <a:pt x="9" y="22"/>
                    <a:pt x="13" y="16"/>
                  </a:cubicBezTo>
                  <a:cubicBezTo>
                    <a:pt x="18" y="11"/>
                    <a:pt x="23" y="7"/>
                    <a:pt x="30" y="4"/>
                  </a:cubicBezTo>
                  <a:cubicBezTo>
                    <a:pt x="37" y="1"/>
                    <a:pt x="44" y="0"/>
                    <a:pt x="53" y="0"/>
                  </a:cubicBezTo>
                  <a:cubicBezTo>
                    <a:pt x="62" y="0"/>
                    <a:pt x="70" y="1"/>
                    <a:pt x="76" y="4"/>
                  </a:cubicBezTo>
                  <a:cubicBezTo>
                    <a:pt x="82" y="6"/>
                    <a:pt x="88" y="10"/>
                    <a:pt x="92" y="15"/>
                  </a:cubicBezTo>
                  <a:cubicBezTo>
                    <a:pt x="96" y="20"/>
                    <a:pt x="99" y="26"/>
                    <a:pt x="102" y="33"/>
                  </a:cubicBezTo>
                  <a:cubicBezTo>
                    <a:pt x="104" y="40"/>
                    <a:pt x="105" y="48"/>
                    <a:pt x="105" y="57"/>
                  </a:cubicBezTo>
                  <a:lnTo>
                    <a:pt x="105" y="57"/>
                  </a:lnTo>
                  <a:close/>
                  <a:moveTo>
                    <a:pt x="85" y="58"/>
                  </a:moveTo>
                  <a:lnTo>
                    <a:pt x="85" y="58"/>
                  </a:lnTo>
                  <a:cubicBezTo>
                    <a:pt x="85" y="52"/>
                    <a:pt x="84" y="47"/>
                    <a:pt x="83" y="42"/>
                  </a:cubicBezTo>
                  <a:cubicBezTo>
                    <a:pt x="82" y="37"/>
                    <a:pt x="80" y="32"/>
                    <a:pt x="78" y="28"/>
                  </a:cubicBezTo>
                  <a:cubicBezTo>
                    <a:pt x="75" y="25"/>
                    <a:pt x="72" y="22"/>
                    <a:pt x="68" y="19"/>
                  </a:cubicBezTo>
                  <a:cubicBezTo>
                    <a:pt x="64" y="17"/>
                    <a:pt x="59" y="16"/>
                    <a:pt x="53" y="16"/>
                  </a:cubicBezTo>
                  <a:cubicBezTo>
                    <a:pt x="47" y="16"/>
                    <a:pt x="42" y="17"/>
                    <a:pt x="38" y="19"/>
                  </a:cubicBezTo>
                  <a:cubicBezTo>
                    <a:pt x="34" y="21"/>
                    <a:pt x="30" y="24"/>
                    <a:pt x="28" y="28"/>
                  </a:cubicBezTo>
                  <a:cubicBezTo>
                    <a:pt x="25" y="31"/>
                    <a:pt x="23" y="36"/>
                    <a:pt x="22" y="41"/>
                  </a:cubicBezTo>
                  <a:cubicBezTo>
                    <a:pt x="21" y="46"/>
                    <a:pt x="20" y="51"/>
                    <a:pt x="20" y="57"/>
                  </a:cubicBezTo>
                  <a:cubicBezTo>
                    <a:pt x="20" y="63"/>
                    <a:pt x="21" y="69"/>
                    <a:pt x="22" y="74"/>
                  </a:cubicBezTo>
                  <a:cubicBezTo>
                    <a:pt x="23" y="79"/>
                    <a:pt x="24" y="83"/>
                    <a:pt x="27" y="87"/>
                  </a:cubicBezTo>
                  <a:cubicBezTo>
                    <a:pt x="29" y="91"/>
                    <a:pt x="33" y="94"/>
                    <a:pt x="37" y="96"/>
                  </a:cubicBezTo>
                  <a:cubicBezTo>
                    <a:pt x="41" y="98"/>
                    <a:pt x="46" y="99"/>
                    <a:pt x="52" y="99"/>
                  </a:cubicBezTo>
                  <a:cubicBezTo>
                    <a:pt x="58" y="99"/>
                    <a:pt x="63" y="98"/>
                    <a:pt x="67" y="96"/>
                  </a:cubicBezTo>
                  <a:cubicBezTo>
                    <a:pt x="71" y="94"/>
                    <a:pt x="74" y="91"/>
                    <a:pt x="77" y="88"/>
                  </a:cubicBezTo>
                  <a:cubicBezTo>
                    <a:pt x="79" y="84"/>
                    <a:pt x="81" y="80"/>
                    <a:pt x="83" y="75"/>
                  </a:cubicBezTo>
                  <a:cubicBezTo>
                    <a:pt x="84" y="69"/>
                    <a:pt x="85" y="64"/>
                    <a:pt x="85" y="58"/>
                  </a:cubicBezTo>
                  <a:lnTo>
                    <a:pt x="85" y="5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1" name="Freeform 319">
              <a:extLst>
                <a:ext uri="{FF2B5EF4-FFF2-40B4-BE49-F238E27FC236}">
                  <a16:creationId xmlns:a16="http://schemas.microsoft.com/office/drawing/2014/main" id="{3C82D79D-B0DD-44F3-9EC4-B845124F0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0" y="1291"/>
              <a:ext cx="4" cy="34"/>
            </a:xfrm>
            <a:custGeom>
              <a:avLst/>
              <a:gdLst>
                <a:gd name="T0" fmla="*/ 19 w 19"/>
                <a:gd name="T1" fmla="*/ 159 h 163"/>
                <a:gd name="T2" fmla="*/ 19 w 19"/>
                <a:gd name="T3" fmla="*/ 159 h 163"/>
                <a:gd name="T4" fmla="*/ 19 w 19"/>
                <a:gd name="T5" fmla="*/ 161 h 163"/>
                <a:gd name="T6" fmla="*/ 17 w 19"/>
                <a:gd name="T7" fmla="*/ 162 h 163"/>
                <a:gd name="T8" fmla="*/ 14 w 19"/>
                <a:gd name="T9" fmla="*/ 163 h 163"/>
                <a:gd name="T10" fmla="*/ 9 w 19"/>
                <a:gd name="T11" fmla="*/ 163 h 163"/>
                <a:gd name="T12" fmla="*/ 5 w 19"/>
                <a:gd name="T13" fmla="*/ 163 h 163"/>
                <a:gd name="T14" fmla="*/ 2 w 19"/>
                <a:gd name="T15" fmla="*/ 162 h 163"/>
                <a:gd name="T16" fmla="*/ 0 w 19"/>
                <a:gd name="T17" fmla="*/ 161 h 163"/>
                <a:gd name="T18" fmla="*/ 0 w 19"/>
                <a:gd name="T19" fmla="*/ 159 h 163"/>
                <a:gd name="T20" fmla="*/ 0 w 19"/>
                <a:gd name="T21" fmla="*/ 3 h 163"/>
                <a:gd name="T22" fmla="*/ 0 w 19"/>
                <a:gd name="T23" fmla="*/ 2 h 163"/>
                <a:gd name="T24" fmla="*/ 2 w 19"/>
                <a:gd name="T25" fmla="*/ 1 h 163"/>
                <a:gd name="T26" fmla="*/ 5 w 19"/>
                <a:gd name="T27" fmla="*/ 0 h 163"/>
                <a:gd name="T28" fmla="*/ 9 w 19"/>
                <a:gd name="T29" fmla="*/ 0 h 163"/>
                <a:gd name="T30" fmla="*/ 14 w 19"/>
                <a:gd name="T31" fmla="*/ 0 h 163"/>
                <a:gd name="T32" fmla="*/ 17 w 19"/>
                <a:gd name="T33" fmla="*/ 1 h 163"/>
                <a:gd name="T34" fmla="*/ 19 w 19"/>
                <a:gd name="T35" fmla="*/ 2 h 163"/>
                <a:gd name="T36" fmla="*/ 19 w 19"/>
                <a:gd name="T37" fmla="*/ 3 h 163"/>
                <a:gd name="T38" fmla="*/ 19 w 19"/>
                <a:gd name="T39" fmla="*/ 159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163">
                  <a:moveTo>
                    <a:pt x="19" y="159"/>
                  </a:moveTo>
                  <a:lnTo>
                    <a:pt x="19" y="159"/>
                  </a:lnTo>
                  <a:cubicBezTo>
                    <a:pt x="19" y="160"/>
                    <a:pt x="19" y="160"/>
                    <a:pt x="19" y="161"/>
                  </a:cubicBezTo>
                  <a:cubicBezTo>
                    <a:pt x="18" y="161"/>
                    <a:pt x="18" y="162"/>
                    <a:pt x="17" y="162"/>
                  </a:cubicBezTo>
                  <a:cubicBezTo>
                    <a:pt x="16" y="162"/>
                    <a:pt x="15" y="162"/>
                    <a:pt x="14" y="163"/>
                  </a:cubicBezTo>
                  <a:cubicBezTo>
                    <a:pt x="13" y="163"/>
                    <a:pt x="11" y="163"/>
                    <a:pt x="9" y="163"/>
                  </a:cubicBezTo>
                  <a:cubicBezTo>
                    <a:pt x="8" y="163"/>
                    <a:pt x="6" y="163"/>
                    <a:pt x="5" y="163"/>
                  </a:cubicBezTo>
                  <a:cubicBezTo>
                    <a:pt x="3" y="162"/>
                    <a:pt x="2" y="162"/>
                    <a:pt x="2" y="162"/>
                  </a:cubicBezTo>
                  <a:cubicBezTo>
                    <a:pt x="1" y="162"/>
                    <a:pt x="0" y="161"/>
                    <a:pt x="0" y="161"/>
                  </a:cubicBezTo>
                  <a:cubicBezTo>
                    <a:pt x="0" y="160"/>
                    <a:pt x="0" y="160"/>
                    <a:pt x="0" y="159"/>
                  </a:cubicBezTo>
                  <a:lnTo>
                    <a:pt x="0" y="3"/>
                  </a:ln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6" y="0"/>
                    <a:pt x="17" y="1"/>
                  </a:cubicBezTo>
                  <a:cubicBezTo>
                    <a:pt x="18" y="1"/>
                    <a:pt x="18" y="1"/>
                    <a:pt x="19" y="2"/>
                  </a:cubicBezTo>
                  <a:cubicBezTo>
                    <a:pt x="19" y="2"/>
                    <a:pt x="19" y="3"/>
                    <a:pt x="19" y="3"/>
                  </a:cubicBezTo>
                  <a:lnTo>
                    <a:pt x="19" y="15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2" name="Freeform 320">
              <a:extLst>
                <a:ext uri="{FF2B5EF4-FFF2-40B4-BE49-F238E27FC236}">
                  <a16:creationId xmlns:a16="http://schemas.microsoft.com/office/drawing/2014/main" id="{9F017956-F135-47DE-80F6-5CE3F827B2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1" y="1302"/>
              <a:ext cx="19" cy="23"/>
            </a:xfrm>
            <a:custGeom>
              <a:avLst/>
              <a:gdLst>
                <a:gd name="T0" fmla="*/ 91 w 91"/>
                <a:gd name="T1" fmla="*/ 108 h 113"/>
                <a:gd name="T2" fmla="*/ 91 w 91"/>
                <a:gd name="T3" fmla="*/ 108 h 113"/>
                <a:gd name="T4" fmla="*/ 90 w 91"/>
                <a:gd name="T5" fmla="*/ 110 h 113"/>
                <a:gd name="T6" fmla="*/ 89 w 91"/>
                <a:gd name="T7" fmla="*/ 111 h 113"/>
                <a:gd name="T8" fmla="*/ 86 w 91"/>
                <a:gd name="T9" fmla="*/ 112 h 113"/>
                <a:gd name="T10" fmla="*/ 82 w 91"/>
                <a:gd name="T11" fmla="*/ 112 h 113"/>
                <a:gd name="T12" fmla="*/ 78 w 91"/>
                <a:gd name="T13" fmla="*/ 112 h 113"/>
                <a:gd name="T14" fmla="*/ 75 w 91"/>
                <a:gd name="T15" fmla="*/ 111 h 113"/>
                <a:gd name="T16" fmla="*/ 74 w 91"/>
                <a:gd name="T17" fmla="*/ 110 h 113"/>
                <a:gd name="T18" fmla="*/ 73 w 91"/>
                <a:gd name="T19" fmla="*/ 108 h 113"/>
                <a:gd name="T20" fmla="*/ 73 w 91"/>
                <a:gd name="T21" fmla="*/ 94 h 113"/>
                <a:gd name="T22" fmla="*/ 55 w 91"/>
                <a:gd name="T23" fmla="*/ 109 h 113"/>
                <a:gd name="T24" fmla="*/ 38 w 91"/>
                <a:gd name="T25" fmla="*/ 113 h 113"/>
                <a:gd name="T26" fmla="*/ 20 w 91"/>
                <a:gd name="T27" fmla="*/ 110 h 113"/>
                <a:gd name="T28" fmla="*/ 8 w 91"/>
                <a:gd name="T29" fmla="*/ 100 h 113"/>
                <a:gd name="T30" fmla="*/ 2 w 91"/>
                <a:gd name="T31" fmla="*/ 86 h 113"/>
                <a:gd name="T32" fmla="*/ 0 w 91"/>
                <a:gd name="T33" fmla="*/ 67 h 113"/>
                <a:gd name="T34" fmla="*/ 0 w 91"/>
                <a:gd name="T35" fmla="*/ 3 h 113"/>
                <a:gd name="T36" fmla="*/ 1 w 91"/>
                <a:gd name="T37" fmla="*/ 2 h 113"/>
                <a:gd name="T38" fmla="*/ 2 w 91"/>
                <a:gd name="T39" fmla="*/ 0 h 113"/>
                <a:gd name="T40" fmla="*/ 5 w 91"/>
                <a:gd name="T41" fmla="*/ 0 h 113"/>
                <a:gd name="T42" fmla="*/ 10 w 91"/>
                <a:gd name="T43" fmla="*/ 0 h 113"/>
                <a:gd name="T44" fmla="*/ 14 w 91"/>
                <a:gd name="T45" fmla="*/ 0 h 113"/>
                <a:gd name="T46" fmla="*/ 17 w 91"/>
                <a:gd name="T47" fmla="*/ 0 h 113"/>
                <a:gd name="T48" fmla="*/ 19 w 91"/>
                <a:gd name="T49" fmla="*/ 2 h 113"/>
                <a:gd name="T50" fmla="*/ 19 w 91"/>
                <a:gd name="T51" fmla="*/ 3 h 113"/>
                <a:gd name="T52" fmla="*/ 19 w 91"/>
                <a:gd name="T53" fmla="*/ 64 h 113"/>
                <a:gd name="T54" fmla="*/ 21 w 91"/>
                <a:gd name="T55" fmla="*/ 79 h 113"/>
                <a:gd name="T56" fmla="*/ 25 w 91"/>
                <a:gd name="T57" fmla="*/ 89 h 113"/>
                <a:gd name="T58" fmla="*/ 32 w 91"/>
                <a:gd name="T59" fmla="*/ 95 h 113"/>
                <a:gd name="T60" fmla="*/ 42 w 91"/>
                <a:gd name="T61" fmla="*/ 97 h 113"/>
                <a:gd name="T62" fmla="*/ 56 w 91"/>
                <a:gd name="T63" fmla="*/ 92 h 113"/>
                <a:gd name="T64" fmla="*/ 71 w 91"/>
                <a:gd name="T65" fmla="*/ 77 h 113"/>
                <a:gd name="T66" fmla="*/ 71 w 91"/>
                <a:gd name="T67" fmla="*/ 3 h 113"/>
                <a:gd name="T68" fmla="*/ 72 w 91"/>
                <a:gd name="T69" fmla="*/ 2 h 113"/>
                <a:gd name="T70" fmla="*/ 73 w 91"/>
                <a:gd name="T71" fmla="*/ 0 h 113"/>
                <a:gd name="T72" fmla="*/ 76 w 91"/>
                <a:gd name="T73" fmla="*/ 0 h 113"/>
                <a:gd name="T74" fmla="*/ 81 w 91"/>
                <a:gd name="T75" fmla="*/ 0 h 113"/>
                <a:gd name="T76" fmla="*/ 86 w 91"/>
                <a:gd name="T77" fmla="*/ 0 h 113"/>
                <a:gd name="T78" fmla="*/ 89 w 91"/>
                <a:gd name="T79" fmla="*/ 0 h 113"/>
                <a:gd name="T80" fmla="*/ 90 w 91"/>
                <a:gd name="T81" fmla="*/ 2 h 113"/>
                <a:gd name="T82" fmla="*/ 91 w 91"/>
                <a:gd name="T83" fmla="*/ 3 h 113"/>
                <a:gd name="T84" fmla="*/ 91 w 91"/>
                <a:gd name="T85" fmla="*/ 10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1" h="113">
                  <a:moveTo>
                    <a:pt x="91" y="108"/>
                  </a:moveTo>
                  <a:lnTo>
                    <a:pt x="91" y="108"/>
                  </a:lnTo>
                  <a:cubicBezTo>
                    <a:pt x="91" y="109"/>
                    <a:pt x="91" y="109"/>
                    <a:pt x="90" y="110"/>
                  </a:cubicBezTo>
                  <a:cubicBezTo>
                    <a:pt x="90" y="110"/>
                    <a:pt x="90" y="111"/>
                    <a:pt x="89" y="111"/>
                  </a:cubicBezTo>
                  <a:cubicBezTo>
                    <a:pt x="88" y="111"/>
                    <a:pt x="87" y="111"/>
                    <a:pt x="86" y="112"/>
                  </a:cubicBezTo>
                  <a:cubicBezTo>
                    <a:pt x="85" y="112"/>
                    <a:pt x="84" y="112"/>
                    <a:pt x="82" y="112"/>
                  </a:cubicBezTo>
                  <a:cubicBezTo>
                    <a:pt x="80" y="112"/>
                    <a:pt x="79" y="112"/>
                    <a:pt x="78" y="112"/>
                  </a:cubicBezTo>
                  <a:cubicBezTo>
                    <a:pt x="76" y="111"/>
                    <a:pt x="76" y="111"/>
                    <a:pt x="75" y="111"/>
                  </a:cubicBezTo>
                  <a:cubicBezTo>
                    <a:pt x="74" y="111"/>
                    <a:pt x="74" y="110"/>
                    <a:pt x="74" y="110"/>
                  </a:cubicBezTo>
                  <a:cubicBezTo>
                    <a:pt x="73" y="109"/>
                    <a:pt x="73" y="109"/>
                    <a:pt x="73" y="108"/>
                  </a:cubicBezTo>
                  <a:lnTo>
                    <a:pt x="73" y="94"/>
                  </a:lnTo>
                  <a:cubicBezTo>
                    <a:pt x="67" y="101"/>
                    <a:pt x="61" y="106"/>
                    <a:pt x="55" y="109"/>
                  </a:cubicBezTo>
                  <a:cubicBezTo>
                    <a:pt x="50" y="112"/>
                    <a:pt x="44" y="113"/>
                    <a:pt x="38" y="113"/>
                  </a:cubicBezTo>
                  <a:cubicBezTo>
                    <a:pt x="31" y="113"/>
                    <a:pt x="25" y="112"/>
                    <a:pt x="20" y="110"/>
                  </a:cubicBezTo>
                  <a:cubicBezTo>
                    <a:pt x="15" y="108"/>
                    <a:pt x="11" y="104"/>
                    <a:pt x="8" y="100"/>
                  </a:cubicBezTo>
                  <a:cubicBezTo>
                    <a:pt x="5" y="96"/>
                    <a:pt x="3" y="92"/>
                    <a:pt x="2" y="86"/>
                  </a:cubicBezTo>
                  <a:cubicBezTo>
                    <a:pt x="1" y="81"/>
                    <a:pt x="0" y="75"/>
                    <a:pt x="0" y="67"/>
                  </a:cubicBezTo>
                  <a:lnTo>
                    <a:pt x="0" y="3"/>
                  </a:lnTo>
                  <a:cubicBezTo>
                    <a:pt x="0" y="3"/>
                    <a:pt x="0" y="2"/>
                    <a:pt x="1" y="2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1"/>
                    <a:pt x="19" y="1"/>
                    <a:pt x="19" y="2"/>
                  </a:cubicBezTo>
                  <a:cubicBezTo>
                    <a:pt x="19" y="2"/>
                    <a:pt x="19" y="3"/>
                    <a:pt x="19" y="3"/>
                  </a:cubicBezTo>
                  <a:lnTo>
                    <a:pt x="19" y="64"/>
                  </a:lnTo>
                  <a:cubicBezTo>
                    <a:pt x="19" y="71"/>
                    <a:pt x="20" y="75"/>
                    <a:pt x="21" y="79"/>
                  </a:cubicBezTo>
                  <a:cubicBezTo>
                    <a:pt x="22" y="83"/>
                    <a:pt x="23" y="86"/>
                    <a:pt x="25" y="89"/>
                  </a:cubicBezTo>
                  <a:cubicBezTo>
                    <a:pt x="27" y="91"/>
                    <a:pt x="29" y="93"/>
                    <a:pt x="32" y="95"/>
                  </a:cubicBezTo>
                  <a:cubicBezTo>
                    <a:pt x="35" y="96"/>
                    <a:pt x="38" y="97"/>
                    <a:pt x="42" y="97"/>
                  </a:cubicBezTo>
                  <a:cubicBezTo>
                    <a:pt x="46" y="97"/>
                    <a:pt x="51" y="95"/>
                    <a:pt x="56" y="92"/>
                  </a:cubicBezTo>
                  <a:cubicBezTo>
                    <a:pt x="61" y="88"/>
                    <a:pt x="66" y="83"/>
                    <a:pt x="71" y="77"/>
                  </a:cubicBezTo>
                  <a:lnTo>
                    <a:pt x="71" y="3"/>
                  </a:lnTo>
                  <a:cubicBezTo>
                    <a:pt x="71" y="3"/>
                    <a:pt x="71" y="2"/>
                    <a:pt x="72" y="2"/>
                  </a:cubicBezTo>
                  <a:cubicBezTo>
                    <a:pt x="72" y="1"/>
                    <a:pt x="73" y="1"/>
                    <a:pt x="73" y="0"/>
                  </a:cubicBezTo>
                  <a:cubicBezTo>
                    <a:pt x="74" y="0"/>
                    <a:pt x="75" y="0"/>
                    <a:pt x="76" y="0"/>
                  </a:cubicBezTo>
                  <a:cubicBezTo>
                    <a:pt x="77" y="0"/>
                    <a:pt x="79" y="0"/>
                    <a:pt x="81" y="0"/>
                  </a:cubicBezTo>
                  <a:cubicBezTo>
                    <a:pt x="83" y="0"/>
                    <a:pt x="84" y="0"/>
                    <a:pt x="86" y="0"/>
                  </a:cubicBezTo>
                  <a:cubicBezTo>
                    <a:pt x="87" y="0"/>
                    <a:pt x="88" y="0"/>
                    <a:pt x="89" y="0"/>
                  </a:cubicBezTo>
                  <a:cubicBezTo>
                    <a:pt x="89" y="1"/>
                    <a:pt x="90" y="1"/>
                    <a:pt x="90" y="2"/>
                  </a:cubicBezTo>
                  <a:cubicBezTo>
                    <a:pt x="90" y="2"/>
                    <a:pt x="91" y="3"/>
                    <a:pt x="91" y="3"/>
                  </a:cubicBezTo>
                  <a:lnTo>
                    <a:pt x="91" y="10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3" name="Freeform 321">
              <a:extLst>
                <a:ext uri="{FF2B5EF4-FFF2-40B4-BE49-F238E27FC236}">
                  <a16:creationId xmlns:a16="http://schemas.microsoft.com/office/drawing/2014/main" id="{772A1F8F-395D-417B-ADF5-15D7DE10A4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8" y="1301"/>
              <a:ext cx="32" cy="24"/>
            </a:xfrm>
            <a:custGeom>
              <a:avLst/>
              <a:gdLst>
                <a:gd name="T0" fmla="*/ 156 w 156"/>
                <a:gd name="T1" fmla="*/ 110 h 114"/>
                <a:gd name="T2" fmla="*/ 154 w 156"/>
                <a:gd name="T3" fmla="*/ 113 h 114"/>
                <a:gd name="T4" fmla="*/ 147 w 156"/>
                <a:gd name="T5" fmla="*/ 114 h 114"/>
                <a:gd name="T6" fmla="*/ 139 w 156"/>
                <a:gd name="T7" fmla="*/ 113 h 114"/>
                <a:gd name="T8" fmla="*/ 137 w 156"/>
                <a:gd name="T9" fmla="*/ 110 h 114"/>
                <a:gd name="T10" fmla="*/ 136 w 156"/>
                <a:gd name="T11" fmla="*/ 34 h 114"/>
                <a:gd name="T12" fmla="*/ 125 w 156"/>
                <a:gd name="T13" fmla="*/ 19 h 114"/>
                <a:gd name="T14" fmla="*/ 103 w 156"/>
                <a:gd name="T15" fmla="*/ 22 h 114"/>
                <a:gd name="T16" fmla="*/ 88 w 156"/>
                <a:gd name="T17" fmla="*/ 110 h 114"/>
                <a:gd name="T18" fmla="*/ 86 w 156"/>
                <a:gd name="T19" fmla="*/ 113 h 114"/>
                <a:gd name="T20" fmla="*/ 78 w 156"/>
                <a:gd name="T21" fmla="*/ 114 h 114"/>
                <a:gd name="T22" fmla="*/ 71 w 156"/>
                <a:gd name="T23" fmla="*/ 113 h 114"/>
                <a:gd name="T24" fmla="*/ 69 w 156"/>
                <a:gd name="T25" fmla="*/ 110 h 114"/>
                <a:gd name="T26" fmla="*/ 67 w 156"/>
                <a:gd name="T27" fmla="*/ 34 h 114"/>
                <a:gd name="T28" fmla="*/ 57 w 156"/>
                <a:gd name="T29" fmla="*/ 19 h 114"/>
                <a:gd name="T30" fmla="*/ 34 w 156"/>
                <a:gd name="T31" fmla="*/ 22 h 114"/>
                <a:gd name="T32" fmla="*/ 20 w 156"/>
                <a:gd name="T33" fmla="*/ 110 h 114"/>
                <a:gd name="T34" fmla="*/ 18 w 156"/>
                <a:gd name="T35" fmla="*/ 113 h 114"/>
                <a:gd name="T36" fmla="*/ 10 w 156"/>
                <a:gd name="T37" fmla="*/ 114 h 114"/>
                <a:gd name="T38" fmla="*/ 2 w 156"/>
                <a:gd name="T39" fmla="*/ 113 h 114"/>
                <a:gd name="T40" fmla="*/ 0 w 156"/>
                <a:gd name="T41" fmla="*/ 110 h 114"/>
                <a:gd name="T42" fmla="*/ 1 w 156"/>
                <a:gd name="T43" fmla="*/ 4 h 114"/>
                <a:gd name="T44" fmla="*/ 5 w 156"/>
                <a:gd name="T45" fmla="*/ 2 h 114"/>
                <a:gd name="T46" fmla="*/ 13 w 156"/>
                <a:gd name="T47" fmla="*/ 2 h 114"/>
                <a:gd name="T48" fmla="*/ 17 w 156"/>
                <a:gd name="T49" fmla="*/ 4 h 114"/>
                <a:gd name="T50" fmla="*/ 18 w 156"/>
                <a:gd name="T51" fmla="*/ 19 h 114"/>
                <a:gd name="T52" fmla="*/ 52 w 156"/>
                <a:gd name="T53" fmla="*/ 0 h 114"/>
                <a:gd name="T54" fmla="*/ 73 w 156"/>
                <a:gd name="T55" fmla="*/ 6 h 114"/>
                <a:gd name="T56" fmla="*/ 84 w 156"/>
                <a:gd name="T57" fmla="*/ 21 h 114"/>
                <a:gd name="T58" fmla="*/ 103 w 156"/>
                <a:gd name="T59" fmla="*/ 5 h 114"/>
                <a:gd name="T60" fmla="*/ 120 w 156"/>
                <a:gd name="T61" fmla="*/ 0 h 114"/>
                <a:gd name="T62" fmla="*/ 148 w 156"/>
                <a:gd name="T63" fmla="*/ 13 h 114"/>
                <a:gd name="T64" fmla="*/ 156 w 156"/>
                <a:gd name="T65" fmla="*/ 4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6" h="114">
                  <a:moveTo>
                    <a:pt x="156" y="110"/>
                  </a:moveTo>
                  <a:lnTo>
                    <a:pt x="156" y="110"/>
                  </a:lnTo>
                  <a:cubicBezTo>
                    <a:pt x="156" y="111"/>
                    <a:pt x="156" y="111"/>
                    <a:pt x="156" y="112"/>
                  </a:cubicBezTo>
                  <a:cubicBezTo>
                    <a:pt x="155" y="112"/>
                    <a:pt x="155" y="113"/>
                    <a:pt x="154" y="113"/>
                  </a:cubicBezTo>
                  <a:cubicBezTo>
                    <a:pt x="153" y="113"/>
                    <a:pt x="152" y="113"/>
                    <a:pt x="151" y="114"/>
                  </a:cubicBezTo>
                  <a:cubicBezTo>
                    <a:pt x="150" y="114"/>
                    <a:pt x="148" y="114"/>
                    <a:pt x="147" y="114"/>
                  </a:cubicBezTo>
                  <a:cubicBezTo>
                    <a:pt x="145" y="114"/>
                    <a:pt x="143" y="114"/>
                    <a:pt x="142" y="114"/>
                  </a:cubicBezTo>
                  <a:cubicBezTo>
                    <a:pt x="141" y="113"/>
                    <a:pt x="140" y="113"/>
                    <a:pt x="139" y="113"/>
                  </a:cubicBezTo>
                  <a:cubicBezTo>
                    <a:pt x="138" y="113"/>
                    <a:pt x="138" y="112"/>
                    <a:pt x="137" y="112"/>
                  </a:cubicBezTo>
                  <a:cubicBezTo>
                    <a:pt x="137" y="111"/>
                    <a:pt x="137" y="111"/>
                    <a:pt x="137" y="110"/>
                  </a:cubicBezTo>
                  <a:lnTo>
                    <a:pt x="137" y="46"/>
                  </a:lnTo>
                  <a:cubicBezTo>
                    <a:pt x="137" y="42"/>
                    <a:pt x="136" y="38"/>
                    <a:pt x="136" y="34"/>
                  </a:cubicBezTo>
                  <a:cubicBezTo>
                    <a:pt x="135" y="31"/>
                    <a:pt x="134" y="27"/>
                    <a:pt x="132" y="25"/>
                  </a:cubicBezTo>
                  <a:cubicBezTo>
                    <a:pt x="130" y="22"/>
                    <a:pt x="128" y="20"/>
                    <a:pt x="125" y="19"/>
                  </a:cubicBezTo>
                  <a:cubicBezTo>
                    <a:pt x="123" y="17"/>
                    <a:pt x="120" y="17"/>
                    <a:pt x="116" y="17"/>
                  </a:cubicBezTo>
                  <a:cubicBezTo>
                    <a:pt x="112" y="17"/>
                    <a:pt x="107" y="18"/>
                    <a:pt x="103" y="22"/>
                  </a:cubicBezTo>
                  <a:cubicBezTo>
                    <a:pt x="98" y="25"/>
                    <a:pt x="93" y="30"/>
                    <a:pt x="88" y="37"/>
                  </a:cubicBezTo>
                  <a:lnTo>
                    <a:pt x="88" y="110"/>
                  </a:lnTo>
                  <a:cubicBezTo>
                    <a:pt x="88" y="111"/>
                    <a:pt x="88" y="111"/>
                    <a:pt x="87" y="112"/>
                  </a:cubicBezTo>
                  <a:cubicBezTo>
                    <a:pt x="87" y="112"/>
                    <a:pt x="87" y="113"/>
                    <a:pt x="86" y="113"/>
                  </a:cubicBezTo>
                  <a:cubicBezTo>
                    <a:pt x="85" y="113"/>
                    <a:pt x="84" y="113"/>
                    <a:pt x="83" y="114"/>
                  </a:cubicBezTo>
                  <a:cubicBezTo>
                    <a:pt x="82" y="114"/>
                    <a:pt x="80" y="114"/>
                    <a:pt x="78" y="114"/>
                  </a:cubicBezTo>
                  <a:cubicBezTo>
                    <a:pt x="76" y="114"/>
                    <a:pt x="75" y="114"/>
                    <a:pt x="74" y="114"/>
                  </a:cubicBezTo>
                  <a:cubicBezTo>
                    <a:pt x="72" y="113"/>
                    <a:pt x="71" y="113"/>
                    <a:pt x="71" y="113"/>
                  </a:cubicBezTo>
                  <a:cubicBezTo>
                    <a:pt x="70" y="113"/>
                    <a:pt x="69" y="112"/>
                    <a:pt x="69" y="112"/>
                  </a:cubicBezTo>
                  <a:cubicBezTo>
                    <a:pt x="69" y="111"/>
                    <a:pt x="69" y="111"/>
                    <a:pt x="69" y="110"/>
                  </a:cubicBezTo>
                  <a:lnTo>
                    <a:pt x="69" y="46"/>
                  </a:lnTo>
                  <a:cubicBezTo>
                    <a:pt x="69" y="42"/>
                    <a:pt x="68" y="38"/>
                    <a:pt x="67" y="34"/>
                  </a:cubicBezTo>
                  <a:cubicBezTo>
                    <a:pt x="66" y="31"/>
                    <a:pt x="65" y="27"/>
                    <a:pt x="63" y="25"/>
                  </a:cubicBezTo>
                  <a:cubicBezTo>
                    <a:pt x="62" y="22"/>
                    <a:pt x="60" y="20"/>
                    <a:pt x="57" y="19"/>
                  </a:cubicBezTo>
                  <a:cubicBezTo>
                    <a:pt x="54" y="17"/>
                    <a:pt x="51" y="17"/>
                    <a:pt x="48" y="17"/>
                  </a:cubicBezTo>
                  <a:cubicBezTo>
                    <a:pt x="43" y="17"/>
                    <a:pt x="39" y="18"/>
                    <a:pt x="34" y="22"/>
                  </a:cubicBezTo>
                  <a:cubicBezTo>
                    <a:pt x="30" y="25"/>
                    <a:pt x="25" y="30"/>
                    <a:pt x="20" y="37"/>
                  </a:cubicBezTo>
                  <a:lnTo>
                    <a:pt x="20" y="110"/>
                  </a:lnTo>
                  <a:cubicBezTo>
                    <a:pt x="20" y="111"/>
                    <a:pt x="19" y="111"/>
                    <a:pt x="19" y="112"/>
                  </a:cubicBezTo>
                  <a:cubicBezTo>
                    <a:pt x="19" y="112"/>
                    <a:pt x="18" y="113"/>
                    <a:pt x="18" y="113"/>
                  </a:cubicBezTo>
                  <a:cubicBezTo>
                    <a:pt x="17" y="113"/>
                    <a:pt x="16" y="113"/>
                    <a:pt x="15" y="114"/>
                  </a:cubicBezTo>
                  <a:cubicBezTo>
                    <a:pt x="13" y="114"/>
                    <a:pt x="12" y="114"/>
                    <a:pt x="10" y="114"/>
                  </a:cubicBezTo>
                  <a:cubicBezTo>
                    <a:pt x="8" y="114"/>
                    <a:pt x="6" y="114"/>
                    <a:pt x="5" y="114"/>
                  </a:cubicBezTo>
                  <a:cubicBezTo>
                    <a:pt x="4" y="113"/>
                    <a:pt x="3" y="113"/>
                    <a:pt x="2" y="113"/>
                  </a:cubicBezTo>
                  <a:cubicBezTo>
                    <a:pt x="2" y="113"/>
                    <a:pt x="1" y="112"/>
                    <a:pt x="1" y="112"/>
                  </a:cubicBezTo>
                  <a:cubicBezTo>
                    <a:pt x="0" y="111"/>
                    <a:pt x="0" y="111"/>
                    <a:pt x="0" y="110"/>
                  </a:cubicBezTo>
                  <a:lnTo>
                    <a:pt x="0" y="5"/>
                  </a:lnTo>
                  <a:cubicBezTo>
                    <a:pt x="0" y="5"/>
                    <a:pt x="0" y="4"/>
                    <a:pt x="1" y="4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3" y="2"/>
                    <a:pt x="4" y="2"/>
                    <a:pt x="5" y="2"/>
                  </a:cubicBezTo>
                  <a:cubicBezTo>
                    <a:pt x="6" y="2"/>
                    <a:pt x="7" y="2"/>
                    <a:pt x="9" y="2"/>
                  </a:cubicBezTo>
                  <a:cubicBezTo>
                    <a:pt x="11" y="2"/>
                    <a:pt x="12" y="2"/>
                    <a:pt x="13" y="2"/>
                  </a:cubicBezTo>
                  <a:cubicBezTo>
                    <a:pt x="14" y="2"/>
                    <a:pt x="15" y="2"/>
                    <a:pt x="16" y="2"/>
                  </a:cubicBezTo>
                  <a:cubicBezTo>
                    <a:pt x="17" y="3"/>
                    <a:pt x="17" y="3"/>
                    <a:pt x="17" y="4"/>
                  </a:cubicBezTo>
                  <a:cubicBezTo>
                    <a:pt x="18" y="4"/>
                    <a:pt x="18" y="5"/>
                    <a:pt x="18" y="5"/>
                  </a:cubicBezTo>
                  <a:lnTo>
                    <a:pt x="18" y="19"/>
                  </a:lnTo>
                  <a:cubicBezTo>
                    <a:pt x="24" y="12"/>
                    <a:pt x="29" y="8"/>
                    <a:pt x="35" y="5"/>
                  </a:cubicBezTo>
                  <a:cubicBezTo>
                    <a:pt x="41" y="2"/>
                    <a:pt x="46" y="0"/>
                    <a:pt x="52" y="0"/>
                  </a:cubicBezTo>
                  <a:cubicBezTo>
                    <a:pt x="56" y="0"/>
                    <a:pt x="60" y="0"/>
                    <a:pt x="64" y="1"/>
                  </a:cubicBezTo>
                  <a:cubicBezTo>
                    <a:pt x="67" y="2"/>
                    <a:pt x="70" y="4"/>
                    <a:pt x="73" y="6"/>
                  </a:cubicBezTo>
                  <a:cubicBezTo>
                    <a:pt x="75" y="8"/>
                    <a:pt x="78" y="10"/>
                    <a:pt x="79" y="12"/>
                  </a:cubicBezTo>
                  <a:cubicBezTo>
                    <a:pt x="81" y="15"/>
                    <a:pt x="83" y="18"/>
                    <a:pt x="84" y="21"/>
                  </a:cubicBezTo>
                  <a:cubicBezTo>
                    <a:pt x="88" y="17"/>
                    <a:pt x="91" y="14"/>
                    <a:pt x="94" y="11"/>
                  </a:cubicBezTo>
                  <a:cubicBezTo>
                    <a:pt x="97" y="8"/>
                    <a:pt x="100" y="6"/>
                    <a:pt x="103" y="5"/>
                  </a:cubicBezTo>
                  <a:cubicBezTo>
                    <a:pt x="106" y="3"/>
                    <a:pt x="109" y="2"/>
                    <a:pt x="112" y="1"/>
                  </a:cubicBezTo>
                  <a:cubicBezTo>
                    <a:pt x="114" y="0"/>
                    <a:pt x="117" y="0"/>
                    <a:pt x="120" y="0"/>
                  </a:cubicBezTo>
                  <a:cubicBezTo>
                    <a:pt x="127" y="0"/>
                    <a:pt x="133" y="1"/>
                    <a:pt x="137" y="4"/>
                  </a:cubicBezTo>
                  <a:cubicBezTo>
                    <a:pt x="142" y="6"/>
                    <a:pt x="145" y="9"/>
                    <a:pt x="148" y="13"/>
                  </a:cubicBezTo>
                  <a:cubicBezTo>
                    <a:pt x="151" y="17"/>
                    <a:pt x="153" y="22"/>
                    <a:pt x="154" y="27"/>
                  </a:cubicBezTo>
                  <a:cubicBezTo>
                    <a:pt x="156" y="32"/>
                    <a:pt x="156" y="38"/>
                    <a:pt x="156" y="44"/>
                  </a:cubicBezTo>
                  <a:lnTo>
                    <a:pt x="156" y="11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4" name="Freeform 322">
              <a:extLst>
                <a:ext uri="{FF2B5EF4-FFF2-40B4-BE49-F238E27FC236}">
                  <a16:creationId xmlns:a16="http://schemas.microsoft.com/office/drawing/2014/main" id="{7982ECAC-CB96-450C-9373-24BEA9A57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8" y="1301"/>
              <a:ext cx="19" cy="24"/>
            </a:xfrm>
            <a:custGeom>
              <a:avLst/>
              <a:gdLst>
                <a:gd name="T0" fmla="*/ 90 w 90"/>
                <a:gd name="T1" fmla="*/ 110 h 114"/>
                <a:gd name="T2" fmla="*/ 90 w 90"/>
                <a:gd name="T3" fmla="*/ 110 h 114"/>
                <a:gd name="T4" fmla="*/ 90 w 90"/>
                <a:gd name="T5" fmla="*/ 112 h 114"/>
                <a:gd name="T6" fmla="*/ 88 w 90"/>
                <a:gd name="T7" fmla="*/ 113 h 114"/>
                <a:gd name="T8" fmla="*/ 86 w 90"/>
                <a:gd name="T9" fmla="*/ 114 h 114"/>
                <a:gd name="T10" fmla="*/ 81 w 90"/>
                <a:gd name="T11" fmla="*/ 114 h 114"/>
                <a:gd name="T12" fmla="*/ 76 w 90"/>
                <a:gd name="T13" fmla="*/ 114 h 114"/>
                <a:gd name="T14" fmla="*/ 73 w 90"/>
                <a:gd name="T15" fmla="*/ 113 h 114"/>
                <a:gd name="T16" fmla="*/ 72 w 90"/>
                <a:gd name="T17" fmla="*/ 112 h 114"/>
                <a:gd name="T18" fmla="*/ 71 w 90"/>
                <a:gd name="T19" fmla="*/ 110 h 114"/>
                <a:gd name="T20" fmla="*/ 71 w 90"/>
                <a:gd name="T21" fmla="*/ 49 h 114"/>
                <a:gd name="T22" fmla="*/ 70 w 90"/>
                <a:gd name="T23" fmla="*/ 34 h 114"/>
                <a:gd name="T24" fmla="*/ 66 w 90"/>
                <a:gd name="T25" fmla="*/ 25 h 114"/>
                <a:gd name="T26" fmla="*/ 59 w 90"/>
                <a:gd name="T27" fmla="*/ 19 h 114"/>
                <a:gd name="T28" fmla="*/ 49 w 90"/>
                <a:gd name="T29" fmla="*/ 17 h 114"/>
                <a:gd name="T30" fmla="*/ 34 w 90"/>
                <a:gd name="T31" fmla="*/ 22 h 114"/>
                <a:gd name="T32" fmla="*/ 19 w 90"/>
                <a:gd name="T33" fmla="*/ 37 h 114"/>
                <a:gd name="T34" fmla="*/ 19 w 90"/>
                <a:gd name="T35" fmla="*/ 110 h 114"/>
                <a:gd name="T36" fmla="*/ 19 w 90"/>
                <a:gd name="T37" fmla="*/ 112 h 114"/>
                <a:gd name="T38" fmla="*/ 17 w 90"/>
                <a:gd name="T39" fmla="*/ 113 h 114"/>
                <a:gd name="T40" fmla="*/ 14 w 90"/>
                <a:gd name="T41" fmla="*/ 114 h 114"/>
                <a:gd name="T42" fmla="*/ 10 w 90"/>
                <a:gd name="T43" fmla="*/ 114 h 114"/>
                <a:gd name="T44" fmla="*/ 5 w 90"/>
                <a:gd name="T45" fmla="*/ 114 h 114"/>
                <a:gd name="T46" fmla="*/ 2 w 90"/>
                <a:gd name="T47" fmla="*/ 113 h 114"/>
                <a:gd name="T48" fmla="*/ 0 w 90"/>
                <a:gd name="T49" fmla="*/ 112 h 114"/>
                <a:gd name="T50" fmla="*/ 0 w 90"/>
                <a:gd name="T51" fmla="*/ 110 h 114"/>
                <a:gd name="T52" fmla="*/ 0 w 90"/>
                <a:gd name="T53" fmla="*/ 5 h 114"/>
                <a:gd name="T54" fmla="*/ 0 w 90"/>
                <a:gd name="T55" fmla="*/ 4 h 114"/>
                <a:gd name="T56" fmla="*/ 2 w 90"/>
                <a:gd name="T57" fmla="*/ 2 h 114"/>
                <a:gd name="T58" fmla="*/ 4 w 90"/>
                <a:gd name="T59" fmla="*/ 2 h 114"/>
                <a:gd name="T60" fmla="*/ 9 w 90"/>
                <a:gd name="T61" fmla="*/ 2 h 114"/>
                <a:gd name="T62" fmla="*/ 13 w 90"/>
                <a:gd name="T63" fmla="*/ 2 h 114"/>
                <a:gd name="T64" fmla="*/ 16 w 90"/>
                <a:gd name="T65" fmla="*/ 2 h 114"/>
                <a:gd name="T66" fmla="*/ 17 w 90"/>
                <a:gd name="T67" fmla="*/ 4 h 114"/>
                <a:gd name="T68" fmla="*/ 17 w 90"/>
                <a:gd name="T69" fmla="*/ 5 h 114"/>
                <a:gd name="T70" fmla="*/ 17 w 90"/>
                <a:gd name="T71" fmla="*/ 19 h 114"/>
                <a:gd name="T72" fmla="*/ 35 w 90"/>
                <a:gd name="T73" fmla="*/ 5 h 114"/>
                <a:gd name="T74" fmla="*/ 53 w 90"/>
                <a:gd name="T75" fmla="*/ 0 h 114"/>
                <a:gd name="T76" fmla="*/ 71 w 90"/>
                <a:gd name="T77" fmla="*/ 4 h 114"/>
                <a:gd name="T78" fmla="*/ 82 w 90"/>
                <a:gd name="T79" fmla="*/ 13 h 114"/>
                <a:gd name="T80" fmla="*/ 89 w 90"/>
                <a:gd name="T81" fmla="*/ 27 h 114"/>
                <a:gd name="T82" fmla="*/ 90 w 90"/>
                <a:gd name="T83" fmla="*/ 46 h 114"/>
                <a:gd name="T84" fmla="*/ 90 w 90"/>
                <a:gd name="T85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0" h="114">
                  <a:moveTo>
                    <a:pt x="90" y="110"/>
                  </a:moveTo>
                  <a:lnTo>
                    <a:pt x="90" y="110"/>
                  </a:lnTo>
                  <a:cubicBezTo>
                    <a:pt x="90" y="111"/>
                    <a:pt x="90" y="111"/>
                    <a:pt x="90" y="112"/>
                  </a:cubicBezTo>
                  <a:cubicBezTo>
                    <a:pt x="90" y="112"/>
                    <a:pt x="89" y="113"/>
                    <a:pt x="88" y="113"/>
                  </a:cubicBezTo>
                  <a:cubicBezTo>
                    <a:pt x="88" y="113"/>
                    <a:pt x="87" y="113"/>
                    <a:pt x="86" y="114"/>
                  </a:cubicBezTo>
                  <a:cubicBezTo>
                    <a:pt x="84" y="114"/>
                    <a:pt x="83" y="114"/>
                    <a:pt x="81" y="114"/>
                  </a:cubicBezTo>
                  <a:cubicBezTo>
                    <a:pt x="79" y="114"/>
                    <a:pt x="77" y="114"/>
                    <a:pt x="76" y="114"/>
                  </a:cubicBezTo>
                  <a:cubicBezTo>
                    <a:pt x="75" y="113"/>
                    <a:pt x="74" y="113"/>
                    <a:pt x="73" y="113"/>
                  </a:cubicBezTo>
                  <a:cubicBezTo>
                    <a:pt x="72" y="113"/>
                    <a:pt x="72" y="112"/>
                    <a:pt x="72" y="112"/>
                  </a:cubicBezTo>
                  <a:cubicBezTo>
                    <a:pt x="71" y="111"/>
                    <a:pt x="71" y="111"/>
                    <a:pt x="71" y="110"/>
                  </a:cubicBezTo>
                  <a:lnTo>
                    <a:pt x="71" y="49"/>
                  </a:lnTo>
                  <a:cubicBezTo>
                    <a:pt x="71" y="43"/>
                    <a:pt x="71" y="38"/>
                    <a:pt x="70" y="34"/>
                  </a:cubicBezTo>
                  <a:cubicBezTo>
                    <a:pt x="69" y="31"/>
                    <a:pt x="68" y="27"/>
                    <a:pt x="66" y="25"/>
                  </a:cubicBezTo>
                  <a:cubicBezTo>
                    <a:pt x="64" y="22"/>
                    <a:pt x="62" y="20"/>
                    <a:pt x="59" y="19"/>
                  </a:cubicBezTo>
                  <a:cubicBezTo>
                    <a:pt x="56" y="17"/>
                    <a:pt x="53" y="17"/>
                    <a:pt x="49" y="17"/>
                  </a:cubicBezTo>
                  <a:cubicBezTo>
                    <a:pt x="44" y="17"/>
                    <a:pt x="39" y="18"/>
                    <a:pt x="34" y="22"/>
                  </a:cubicBezTo>
                  <a:cubicBezTo>
                    <a:pt x="30" y="25"/>
                    <a:pt x="25" y="30"/>
                    <a:pt x="19" y="37"/>
                  </a:cubicBezTo>
                  <a:lnTo>
                    <a:pt x="19" y="110"/>
                  </a:lnTo>
                  <a:cubicBezTo>
                    <a:pt x="19" y="111"/>
                    <a:pt x="19" y="111"/>
                    <a:pt x="19" y="112"/>
                  </a:cubicBezTo>
                  <a:cubicBezTo>
                    <a:pt x="19" y="112"/>
                    <a:pt x="18" y="113"/>
                    <a:pt x="17" y="113"/>
                  </a:cubicBezTo>
                  <a:cubicBezTo>
                    <a:pt x="17" y="113"/>
                    <a:pt x="16" y="113"/>
                    <a:pt x="14" y="114"/>
                  </a:cubicBezTo>
                  <a:cubicBezTo>
                    <a:pt x="13" y="114"/>
                    <a:pt x="12" y="114"/>
                    <a:pt x="10" y="114"/>
                  </a:cubicBezTo>
                  <a:cubicBezTo>
                    <a:pt x="8" y="114"/>
                    <a:pt x="6" y="114"/>
                    <a:pt x="5" y="114"/>
                  </a:cubicBezTo>
                  <a:cubicBezTo>
                    <a:pt x="4" y="113"/>
                    <a:pt x="3" y="113"/>
                    <a:pt x="2" y="113"/>
                  </a:cubicBezTo>
                  <a:cubicBezTo>
                    <a:pt x="1" y="113"/>
                    <a:pt x="1" y="112"/>
                    <a:pt x="0" y="112"/>
                  </a:cubicBezTo>
                  <a:cubicBezTo>
                    <a:pt x="0" y="111"/>
                    <a:pt x="0" y="111"/>
                    <a:pt x="0" y="110"/>
                  </a:cubicBezTo>
                  <a:lnTo>
                    <a:pt x="0" y="5"/>
                  </a:lnTo>
                  <a:cubicBezTo>
                    <a:pt x="0" y="5"/>
                    <a:pt x="0" y="4"/>
                    <a:pt x="0" y="4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2" y="2"/>
                    <a:pt x="3" y="2"/>
                    <a:pt x="4" y="2"/>
                  </a:cubicBezTo>
                  <a:cubicBezTo>
                    <a:pt x="6" y="2"/>
                    <a:pt x="7" y="2"/>
                    <a:pt x="9" y="2"/>
                  </a:cubicBezTo>
                  <a:cubicBezTo>
                    <a:pt x="10" y="2"/>
                    <a:pt x="12" y="2"/>
                    <a:pt x="13" y="2"/>
                  </a:cubicBezTo>
                  <a:cubicBezTo>
                    <a:pt x="14" y="2"/>
                    <a:pt x="15" y="2"/>
                    <a:pt x="16" y="2"/>
                  </a:cubicBezTo>
                  <a:cubicBezTo>
                    <a:pt x="16" y="3"/>
                    <a:pt x="17" y="3"/>
                    <a:pt x="17" y="4"/>
                  </a:cubicBezTo>
                  <a:cubicBezTo>
                    <a:pt x="17" y="4"/>
                    <a:pt x="17" y="5"/>
                    <a:pt x="17" y="5"/>
                  </a:cubicBezTo>
                  <a:lnTo>
                    <a:pt x="17" y="19"/>
                  </a:lnTo>
                  <a:cubicBezTo>
                    <a:pt x="23" y="12"/>
                    <a:pt x="29" y="8"/>
                    <a:pt x="35" y="5"/>
                  </a:cubicBezTo>
                  <a:cubicBezTo>
                    <a:pt x="41" y="2"/>
                    <a:pt x="47" y="0"/>
                    <a:pt x="53" y="0"/>
                  </a:cubicBezTo>
                  <a:cubicBezTo>
                    <a:pt x="60" y="0"/>
                    <a:pt x="66" y="1"/>
                    <a:pt x="71" y="4"/>
                  </a:cubicBezTo>
                  <a:cubicBezTo>
                    <a:pt x="75" y="6"/>
                    <a:pt x="79" y="9"/>
                    <a:pt x="82" y="13"/>
                  </a:cubicBezTo>
                  <a:cubicBezTo>
                    <a:pt x="85" y="17"/>
                    <a:pt x="87" y="22"/>
                    <a:pt x="89" y="27"/>
                  </a:cubicBezTo>
                  <a:cubicBezTo>
                    <a:pt x="90" y="32"/>
                    <a:pt x="90" y="39"/>
                    <a:pt x="90" y="46"/>
                  </a:cubicBezTo>
                  <a:lnTo>
                    <a:pt x="90" y="11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5" name="Freeform 323">
              <a:extLst>
                <a:ext uri="{FF2B5EF4-FFF2-40B4-BE49-F238E27FC236}">
                  <a16:creationId xmlns:a16="http://schemas.microsoft.com/office/drawing/2014/main" id="{65623076-3A4D-4C7C-B7FE-C28C627CF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6" y="1301"/>
              <a:ext cx="13" cy="24"/>
            </a:xfrm>
            <a:custGeom>
              <a:avLst/>
              <a:gdLst>
                <a:gd name="T0" fmla="*/ 61 w 61"/>
                <a:gd name="T1" fmla="*/ 12 h 114"/>
                <a:gd name="T2" fmla="*/ 61 w 61"/>
                <a:gd name="T3" fmla="*/ 12 h 114"/>
                <a:gd name="T4" fmla="*/ 61 w 61"/>
                <a:gd name="T5" fmla="*/ 16 h 114"/>
                <a:gd name="T6" fmla="*/ 61 w 61"/>
                <a:gd name="T7" fmla="*/ 19 h 114"/>
                <a:gd name="T8" fmla="*/ 60 w 61"/>
                <a:gd name="T9" fmla="*/ 21 h 114"/>
                <a:gd name="T10" fmla="*/ 58 w 61"/>
                <a:gd name="T11" fmla="*/ 21 h 114"/>
                <a:gd name="T12" fmla="*/ 56 w 61"/>
                <a:gd name="T13" fmla="*/ 21 h 114"/>
                <a:gd name="T14" fmla="*/ 53 w 61"/>
                <a:gd name="T15" fmla="*/ 20 h 114"/>
                <a:gd name="T16" fmla="*/ 49 w 61"/>
                <a:gd name="T17" fmla="*/ 19 h 114"/>
                <a:gd name="T18" fmla="*/ 45 w 61"/>
                <a:gd name="T19" fmla="*/ 18 h 114"/>
                <a:gd name="T20" fmla="*/ 39 w 61"/>
                <a:gd name="T21" fmla="*/ 19 h 114"/>
                <a:gd name="T22" fmla="*/ 33 w 61"/>
                <a:gd name="T23" fmla="*/ 23 h 114"/>
                <a:gd name="T24" fmla="*/ 27 w 61"/>
                <a:gd name="T25" fmla="*/ 30 h 114"/>
                <a:gd name="T26" fmla="*/ 19 w 61"/>
                <a:gd name="T27" fmla="*/ 41 h 114"/>
                <a:gd name="T28" fmla="*/ 19 w 61"/>
                <a:gd name="T29" fmla="*/ 110 h 114"/>
                <a:gd name="T30" fmla="*/ 19 w 61"/>
                <a:gd name="T31" fmla="*/ 112 h 114"/>
                <a:gd name="T32" fmla="*/ 17 w 61"/>
                <a:gd name="T33" fmla="*/ 113 h 114"/>
                <a:gd name="T34" fmla="*/ 14 w 61"/>
                <a:gd name="T35" fmla="*/ 114 h 114"/>
                <a:gd name="T36" fmla="*/ 9 w 61"/>
                <a:gd name="T37" fmla="*/ 114 h 114"/>
                <a:gd name="T38" fmla="*/ 5 w 61"/>
                <a:gd name="T39" fmla="*/ 114 h 114"/>
                <a:gd name="T40" fmla="*/ 2 w 61"/>
                <a:gd name="T41" fmla="*/ 113 h 114"/>
                <a:gd name="T42" fmla="*/ 0 w 61"/>
                <a:gd name="T43" fmla="*/ 112 h 114"/>
                <a:gd name="T44" fmla="*/ 0 w 61"/>
                <a:gd name="T45" fmla="*/ 110 h 114"/>
                <a:gd name="T46" fmla="*/ 0 w 61"/>
                <a:gd name="T47" fmla="*/ 5 h 114"/>
                <a:gd name="T48" fmla="*/ 0 w 61"/>
                <a:gd name="T49" fmla="*/ 4 h 114"/>
                <a:gd name="T50" fmla="*/ 2 w 61"/>
                <a:gd name="T51" fmla="*/ 2 h 114"/>
                <a:gd name="T52" fmla="*/ 4 w 61"/>
                <a:gd name="T53" fmla="*/ 2 h 114"/>
                <a:gd name="T54" fmla="*/ 9 w 61"/>
                <a:gd name="T55" fmla="*/ 2 h 114"/>
                <a:gd name="T56" fmla="*/ 13 w 61"/>
                <a:gd name="T57" fmla="*/ 2 h 114"/>
                <a:gd name="T58" fmla="*/ 15 w 61"/>
                <a:gd name="T59" fmla="*/ 2 h 114"/>
                <a:gd name="T60" fmla="*/ 17 w 61"/>
                <a:gd name="T61" fmla="*/ 4 h 114"/>
                <a:gd name="T62" fmla="*/ 17 w 61"/>
                <a:gd name="T63" fmla="*/ 5 h 114"/>
                <a:gd name="T64" fmla="*/ 17 w 61"/>
                <a:gd name="T65" fmla="*/ 21 h 114"/>
                <a:gd name="T66" fmla="*/ 25 w 61"/>
                <a:gd name="T67" fmla="*/ 10 h 114"/>
                <a:gd name="T68" fmla="*/ 32 w 61"/>
                <a:gd name="T69" fmla="*/ 4 h 114"/>
                <a:gd name="T70" fmla="*/ 39 w 61"/>
                <a:gd name="T71" fmla="*/ 1 h 114"/>
                <a:gd name="T72" fmla="*/ 46 w 61"/>
                <a:gd name="T73" fmla="*/ 0 h 114"/>
                <a:gd name="T74" fmla="*/ 49 w 61"/>
                <a:gd name="T75" fmla="*/ 0 h 114"/>
                <a:gd name="T76" fmla="*/ 53 w 61"/>
                <a:gd name="T77" fmla="*/ 1 h 114"/>
                <a:gd name="T78" fmla="*/ 57 w 61"/>
                <a:gd name="T79" fmla="*/ 2 h 114"/>
                <a:gd name="T80" fmla="*/ 60 w 61"/>
                <a:gd name="T81" fmla="*/ 3 h 114"/>
                <a:gd name="T82" fmla="*/ 60 w 61"/>
                <a:gd name="T83" fmla="*/ 4 h 114"/>
                <a:gd name="T84" fmla="*/ 61 w 61"/>
                <a:gd name="T85" fmla="*/ 5 h 114"/>
                <a:gd name="T86" fmla="*/ 61 w 61"/>
                <a:gd name="T87" fmla="*/ 8 h 114"/>
                <a:gd name="T88" fmla="*/ 61 w 61"/>
                <a:gd name="T89" fmla="*/ 12 h 114"/>
                <a:gd name="T90" fmla="*/ 61 w 61"/>
                <a:gd name="T91" fmla="*/ 1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1" h="114">
                  <a:moveTo>
                    <a:pt x="61" y="12"/>
                  </a:moveTo>
                  <a:lnTo>
                    <a:pt x="61" y="12"/>
                  </a:lnTo>
                  <a:cubicBezTo>
                    <a:pt x="61" y="14"/>
                    <a:pt x="61" y="15"/>
                    <a:pt x="61" y="16"/>
                  </a:cubicBezTo>
                  <a:cubicBezTo>
                    <a:pt x="61" y="18"/>
                    <a:pt x="61" y="19"/>
                    <a:pt x="61" y="19"/>
                  </a:cubicBezTo>
                  <a:cubicBezTo>
                    <a:pt x="60" y="20"/>
                    <a:pt x="60" y="20"/>
                    <a:pt x="60" y="21"/>
                  </a:cubicBezTo>
                  <a:cubicBezTo>
                    <a:pt x="59" y="21"/>
                    <a:pt x="59" y="21"/>
                    <a:pt x="58" y="21"/>
                  </a:cubicBezTo>
                  <a:cubicBezTo>
                    <a:pt x="58" y="21"/>
                    <a:pt x="57" y="21"/>
                    <a:pt x="56" y="21"/>
                  </a:cubicBezTo>
                  <a:cubicBezTo>
                    <a:pt x="55" y="20"/>
                    <a:pt x="54" y="20"/>
                    <a:pt x="53" y="20"/>
                  </a:cubicBezTo>
                  <a:cubicBezTo>
                    <a:pt x="52" y="19"/>
                    <a:pt x="51" y="19"/>
                    <a:pt x="49" y="19"/>
                  </a:cubicBezTo>
                  <a:cubicBezTo>
                    <a:pt x="48" y="18"/>
                    <a:pt x="46" y="18"/>
                    <a:pt x="45" y="18"/>
                  </a:cubicBezTo>
                  <a:cubicBezTo>
                    <a:pt x="43" y="18"/>
                    <a:pt x="41" y="19"/>
                    <a:pt x="39" y="19"/>
                  </a:cubicBezTo>
                  <a:cubicBezTo>
                    <a:pt x="37" y="20"/>
                    <a:pt x="35" y="21"/>
                    <a:pt x="33" y="23"/>
                  </a:cubicBezTo>
                  <a:cubicBezTo>
                    <a:pt x="31" y="25"/>
                    <a:pt x="29" y="27"/>
                    <a:pt x="27" y="30"/>
                  </a:cubicBezTo>
                  <a:cubicBezTo>
                    <a:pt x="24" y="33"/>
                    <a:pt x="22" y="37"/>
                    <a:pt x="19" y="41"/>
                  </a:cubicBezTo>
                  <a:lnTo>
                    <a:pt x="19" y="110"/>
                  </a:lnTo>
                  <a:cubicBezTo>
                    <a:pt x="19" y="111"/>
                    <a:pt x="19" y="111"/>
                    <a:pt x="19" y="112"/>
                  </a:cubicBezTo>
                  <a:cubicBezTo>
                    <a:pt x="18" y="112"/>
                    <a:pt x="18" y="113"/>
                    <a:pt x="17" y="113"/>
                  </a:cubicBezTo>
                  <a:cubicBezTo>
                    <a:pt x="16" y="113"/>
                    <a:pt x="15" y="113"/>
                    <a:pt x="14" y="114"/>
                  </a:cubicBezTo>
                  <a:cubicBezTo>
                    <a:pt x="13" y="114"/>
                    <a:pt x="11" y="114"/>
                    <a:pt x="9" y="114"/>
                  </a:cubicBezTo>
                  <a:cubicBezTo>
                    <a:pt x="8" y="114"/>
                    <a:pt x="6" y="114"/>
                    <a:pt x="5" y="114"/>
                  </a:cubicBezTo>
                  <a:cubicBezTo>
                    <a:pt x="3" y="113"/>
                    <a:pt x="2" y="113"/>
                    <a:pt x="2" y="113"/>
                  </a:cubicBezTo>
                  <a:cubicBezTo>
                    <a:pt x="1" y="113"/>
                    <a:pt x="0" y="112"/>
                    <a:pt x="0" y="112"/>
                  </a:cubicBezTo>
                  <a:cubicBezTo>
                    <a:pt x="0" y="111"/>
                    <a:pt x="0" y="111"/>
                    <a:pt x="0" y="110"/>
                  </a:cubicBezTo>
                  <a:lnTo>
                    <a:pt x="0" y="5"/>
                  </a:lnTo>
                  <a:cubicBezTo>
                    <a:pt x="0" y="5"/>
                    <a:pt x="0" y="4"/>
                    <a:pt x="0" y="4"/>
                  </a:cubicBezTo>
                  <a:cubicBezTo>
                    <a:pt x="0" y="3"/>
                    <a:pt x="1" y="3"/>
                    <a:pt x="2" y="2"/>
                  </a:cubicBezTo>
                  <a:cubicBezTo>
                    <a:pt x="2" y="2"/>
                    <a:pt x="3" y="2"/>
                    <a:pt x="4" y="2"/>
                  </a:cubicBezTo>
                  <a:cubicBezTo>
                    <a:pt x="5" y="2"/>
                    <a:pt x="7" y="2"/>
                    <a:pt x="9" y="2"/>
                  </a:cubicBezTo>
                  <a:cubicBezTo>
                    <a:pt x="10" y="2"/>
                    <a:pt x="12" y="2"/>
                    <a:pt x="13" y="2"/>
                  </a:cubicBezTo>
                  <a:cubicBezTo>
                    <a:pt x="14" y="2"/>
                    <a:pt x="15" y="2"/>
                    <a:pt x="15" y="2"/>
                  </a:cubicBezTo>
                  <a:cubicBezTo>
                    <a:pt x="16" y="3"/>
                    <a:pt x="17" y="3"/>
                    <a:pt x="17" y="4"/>
                  </a:cubicBezTo>
                  <a:cubicBezTo>
                    <a:pt x="17" y="4"/>
                    <a:pt x="17" y="5"/>
                    <a:pt x="17" y="5"/>
                  </a:cubicBezTo>
                  <a:lnTo>
                    <a:pt x="17" y="21"/>
                  </a:lnTo>
                  <a:cubicBezTo>
                    <a:pt x="20" y="16"/>
                    <a:pt x="23" y="13"/>
                    <a:pt x="25" y="10"/>
                  </a:cubicBezTo>
                  <a:cubicBezTo>
                    <a:pt x="28" y="8"/>
                    <a:pt x="30" y="6"/>
                    <a:pt x="32" y="4"/>
                  </a:cubicBezTo>
                  <a:cubicBezTo>
                    <a:pt x="35" y="2"/>
                    <a:pt x="37" y="1"/>
                    <a:pt x="39" y="1"/>
                  </a:cubicBezTo>
                  <a:cubicBezTo>
                    <a:pt x="41" y="0"/>
                    <a:pt x="44" y="0"/>
                    <a:pt x="46" y="0"/>
                  </a:cubicBezTo>
                  <a:cubicBezTo>
                    <a:pt x="47" y="0"/>
                    <a:pt x="48" y="0"/>
                    <a:pt x="49" y="0"/>
                  </a:cubicBezTo>
                  <a:cubicBezTo>
                    <a:pt x="51" y="0"/>
                    <a:pt x="52" y="0"/>
                    <a:pt x="53" y="1"/>
                  </a:cubicBezTo>
                  <a:cubicBezTo>
                    <a:pt x="55" y="1"/>
                    <a:pt x="56" y="1"/>
                    <a:pt x="57" y="2"/>
                  </a:cubicBezTo>
                  <a:cubicBezTo>
                    <a:pt x="58" y="2"/>
                    <a:pt x="59" y="3"/>
                    <a:pt x="60" y="3"/>
                  </a:cubicBezTo>
                  <a:cubicBezTo>
                    <a:pt x="60" y="3"/>
                    <a:pt x="60" y="4"/>
                    <a:pt x="60" y="4"/>
                  </a:cubicBezTo>
                  <a:cubicBezTo>
                    <a:pt x="61" y="4"/>
                    <a:pt x="61" y="5"/>
                    <a:pt x="61" y="5"/>
                  </a:cubicBezTo>
                  <a:cubicBezTo>
                    <a:pt x="61" y="6"/>
                    <a:pt x="61" y="7"/>
                    <a:pt x="61" y="8"/>
                  </a:cubicBezTo>
                  <a:cubicBezTo>
                    <a:pt x="61" y="9"/>
                    <a:pt x="61" y="10"/>
                    <a:pt x="61" y="12"/>
                  </a:cubicBezTo>
                  <a:lnTo>
                    <a:pt x="61" y="1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6" name="Freeform 324">
              <a:extLst>
                <a:ext uri="{FF2B5EF4-FFF2-40B4-BE49-F238E27FC236}">
                  <a16:creationId xmlns:a16="http://schemas.microsoft.com/office/drawing/2014/main" id="{2D3B5067-FD70-4DDD-9673-1FA7E4EB9B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1" y="1301"/>
              <a:ext cx="21" cy="24"/>
            </a:xfrm>
            <a:custGeom>
              <a:avLst/>
              <a:gdLst>
                <a:gd name="T0" fmla="*/ 97 w 97"/>
                <a:gd name="T1" fmla="*/ 53 h 115"/>
                <a:gd name="T2" fmla="*/ 97 w 97"/>
                <a:gd name="T3" fmla="*/ 53 h 115"/>
                <a:gd name="T4" fmla="*/ 94 w 97"/>
                <a:gd name="T5" fmla="*/ 60 h 115"/>
                <a:gd name="T6" fmla="*/ 89 w 97"/>
                <a:gd name="T7" fmla="*/ 62 h 115"/>
                <a:gd name="T8" fmla="*/ 20 w 97"/>
                <a:gd name="T9" fmla="*/ 62 h 115"/>
                <a:gd name="T10" fmla="*/ 22 w 97"/>
                <a:gd name="T11" fmla="*/ 77 h 115"/>
                <a:gd name="T12" fmla="*/ 28 w 97"/>
                <a:gd name="T13" fmla="*/ 89 h 115"/>
                <a:gd name="T14" fmla="*/ 38 w 97"/>
                <a:gd name="T15" fmla="*/ 97 h 115"/>
                <a:gd name="T16" fmla="*/ 54 w 97"/>
                <a:gd name="T17" fmla="*/ 100 h 115"/>
                <a:gd name="T18" fmla="*/ 68 w 97"/>
                <a:gd name="T19" fmla="*/ 99 h 115"/>
                <a:gd name="T20" fmla="*/ 78 w 97"/>
                <a:gd name="T21" fmla="*/ 96 h 115"/>
                <a:gd name="T22" fmla="*/ 85 w 97"/>
                <a:gd name="T23" fmla="*/ 93 h 115"/>
                <a:gd name="T24" fmla="*/ 89 w 97"/>
                <a:gd name="T25" fmla="*/ 92 h 115"/>
                <a:gd name="T26" fmla="*/ 90 w 97"/>
                <a:gd name="T27" fmla="*/ 92 h 115"/>
                <a:gd name="T28" fmla="*/ 91 w 97"/>
                <a:gd name="T29" fmla="*/ 93 h 115"/>
                <a:gd name="T30" fmla="*/ 92 w 97"/>
                <a:gd name="T31" fmla="*/ 96 h 115"/>
                <a:gd name="T32" fmla="*/ 92 w 97"/>
                <a:gd name="T33" fmla="*/ 99 h 115"/>
                <a:gd name="T34" fmla="*/ 92 w 97"/>
                <a:gd name="T35" fmla="*/ 102 h 115"/>
                <a:gd name="T36" fmla="*/ 92 w 97"/>
                <a:gd name="T37" fmla="*/ 104 h 115"/>
                <a:gd name="T38" fmla="*/ 91 w 97"/>
                <a:gd name="T39" fmla="*/ 105 h 115"/>
                <a:gd name="T40" fmla="*/ 90 w 97"/>
                <a:gd name="T41" fmla="*/ 107 h 115"/>
                <a:gd name="T42" fmla="*/ 86 w 97"/>
                <a:gd name="T43" fmla="*/ 109 h 115"/>
                <a:gd name="T44" fmla="*/ 78 w 97"/>
                <a:gd name="T45" fmla="*/ 112 h 115"/>
                <a:gd name="T46" fmla="*/ 66 w 97"/>
                <a:gd name="T47" fmla="*/ 114 h 115"/>
                <a:gd name="T48" fmla="*/ 52 w 97"/>
                <a:gd name="T49" fmla="*/ 115 h 115"/>
                <a:gd name="T50" fmla="*/ 30 w 97"/>
                <a:gd name="T51" fmla="*/ 112 h 115"/>
                <a:gd name="T52" fmla="*/ 13 w 97"/>
                <a:gd name="T53" fmla="*/ 101 h 115"/>
                <a:gd name="T54" fmla="*/ 3 w 97"/>
                <a:gd name="T55" fmla="*/ 83 h 115"/>
                <a:gd name="T56" fmla="*/ 0 w 97"/>
                <a:gd name="T57" fmla="*/ 58 h 115"/>
                <a:gd name="T58" fmla="*/ 3 w 97"/>
                <a:gd name="T59" fmla="*/ 34 h 115"/>
                <a:gd name="T60" fmla="*/ 13 w 97"/>
                <a:gd name="T61" fmla="*/ 16 h 115"/>
                <a:gd name="T62" fmla="*/ 29 w 97"/>
                <a:gd name="T63" fmla="*/ 4 h 115"/>
                <a:gd name="T64" fmla="*/ 50 w 97"/>
                <a:gd name="T65" fmla="*/ 0 h 115"/>
                <a:gd name="T66" fmla="*/ 71 w 97"/>
                <a:gd name="T67" fmla="*/ 4 h 115"/>
                <a:gd name="T68" fmla="*/ 86 w 97"/>
                <a:gd name="T69" fmla="*/ 15 h 115"/>
                <a:gd name="T70" fmla="*/ 94 w 97"/>
                <a:gd name="T71" fmla="*/ 30 h 115"/>
                <a:gd name="T72" fmla="*/ 97 w 97"/>
                <a:gd name="T73" fmla="*/ 50 h 115"/>
                <a:gd name="T74" fmla="*/ 97 w 97"/>
                <a:gd name="T75" fmla="*/ 53 h 115"/>
                <a:gd name="T76" fmla="*/ 77 w 97"/>
                <a:gd name="T77" fmla="*/ 47 h 115"/>
                <a:gd name="T78" fmla="*/ 77 w 97"/>
                <a:gd name="T79" fmla="*/ 47 h 115"/>
                <a:gd name="T80" fmla="*/ 70 w 97"/>
                <a:gd name="T81" fmla="*/ 24 h 115"/>
                <a:gd name="T82" fmla="*/ 49 w 97"/>
                <a:gd name="T83" fmla="*/ 15 h 115"/>
                <a:gd name="T84" fmla="*/ 37 w 97"/>
                <a:gd name="T85" fmla="*/ 18 h 115"/>
                <a:gd name="T86" fmla="*/ 28 w 97"/>
                <a:gd name="T87" fmla="*/ 25 h 115"/>
                <a:gd name="T88" fmla="*/ 22 w 97"/>
                <a:gd name="T89" fmla="*/ 35 h 115"/>
                <a:gd name="T90" fmla="*/ 20 w 97"/>
                <a:gd name="T91" fmla="*/ 47 h 115"/>
                <a:gd name="T92" fmla="*/ 77 w 97"/>
                <a:gd name="T93" fmla="*/ 4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7" h="115">
                  <a:moveTo>
                    <a:pt x="97" y="53"/>
                  </a:moveTo>
                  <a:lnTo>
                    <a:pt x="97" y="53"/>
                  </a:lnTo>
                  <a:cubicBezTo>
                    <a:pt x="97" y="56"/>
                    <a:pt x="96" y="58"/>
                    <a:pt x="94" y="60"/>
                  </a:cubicBezTo>
                  <a:cubicBezTo>
                    <a:pt x="93" y="61"/>
                    <a:pt x="91" y="62"/>
                    <a:pt x="89" y="62"/>
                  </a:cubicBezTo>
                  <a:lnTo>
                    <a:pt x="20" y="62"/>
                  </a:lnTo>
                  <a:cubicBezTo>
                    <a:pt x="20" y="67"/>
                    <a:pt x="21" y="73"/>
                    <a:pt x="22" y="77"/>
                  </a:cubicBezTo>
                  <a:cubicBezTo>
                    <a:pt x="23" y="82"/>
                    <a:pt x="25" y="86"/>
                    <a:pt x="28" y="89"/>
                  </a:cubicBezTo>
                  <a:cubicBezTo>
                    <a:pt x="30" y="93"/>
                    <a:pt x="34" y="95"/>
                    <a:pt x="38" y="97"/>
                  </a:cubicBezTo>
                  <a:cubicBezTo>
                    <a:pt x="43" y="99"/>
                    <a:pt x="48" y="100"/>
                    <a:pt x="54" y="100"/>
                  </a:cubicBezTo>
                  <a:cubicBezTo>
                    <a:pt x="59" y="100"/>
                    <a:pt x="64" y="99"/>
                    <a:pt x="68" y="99"/>
                  </a:cubicBezTo>
                  <a:cubicBezTo>
                    <a:pt x="72" y="98"/>
                    <a:pt x="75" y="97"/>
                    <a:pt x="78" y="96"/>
                  </a:cubicBezTo>
                  <a:cubicBezTo>
                    <a:pt x="81" y="95"/>
                    <a:pt x="83" y="94"/>
                    <a:pt x="85" y="93"/>
                  </a:cubicBezTo>
                  <a:cubicBezTo>
                    <a:pt x="87" y="92"/>
                    <a:pt x="88" y="92"/>
                    <a:pt x="89" y="92"/>
                  </a:cubicBezTo>
                  <a:cubicBezTo>
                    <a:pt x="89" y="92"/>
                    <a:pt x="90" y="92"/>
                    <a:pt x="90" y="92"/>
                  </a:cubicBezTo>
                  <a:cubicBezTo>
                    <a:pt x="91" y="92"/>
                    <a:pt x="91" y="93"/>
                    <a:pt x="91" y="93"/>
                  </a:cubicBezTo>
                  <a:cubicBezTo>
                    <a:pt x="92" y="94"/>
                    <a:pt x="92" y="95"/>
                    <a:pt x="92" y="96"/>
                  </a:cubicBezTo>
                  <a:cubicBezTo>
                    <a:pt x="92" y="97"/>
                    <a:pt x="92" y="98"/>
                    <a:pt x="92" y="99"/>
                  </a:cubicBezTo>
                  <a:cubicBezTo>
                    <a:pt x="92" y="100"/>
                    <a:pt x="92" y="101"/>
                    <a:pt x="92" y="102"/>
                  </a:cubicBezTo>
                  <a:cubicBezTo>
                    <a:pt x="92" y="103"/>
                    <a:pt x="92" y="103"/>
                    <a:pt x="92" y="104"/>
                  </a:cubicBezTo>
                  <a:cubicBezTo>
                    <a:pt x="92" y="104"/>
                    <a:pt x="91" y="105"/>
                    <a:pt x="91" y="105"/>
                  </a:cubicBezTo>
                  <a:cubicBezTo>
                    <a:pt x="91" y="106"/>
                    <a:pt x="90" y="106"/>
                    <a:pt x="90" y="107"/>
                  </a:cubicBezTo>
                  <a:cubicBezTo>
                    <a:pt x="90" y="107"/>
                    <a:pt x="88" y="108"/>
                    <a:pt x="86" y="109"/>
                  </a:cubicBezTo>
                  <a:cubicBezTo>
                    <a:pt x="84" y="110"/>
                    <a:pt x="81" y="111"/>
                    <a:pt x="78" y="112"/>
                  </a:cubicBezTo>
                  <a:cubicBezTo>
                    <a:pt x="75" y="113"/>
                    <a:pt x="71" y="114"/>
                    <a:pt x="66" y="114"/>
                  </a:cubicBezTo>
                  <a:cubicBezTo>
                    <a:pt x="62" y="115"/>
                    <a:pt x="57" y="115"/>
                    <a:pt x="52" y="115"/>
                  </a:cubicBezTo>
                  <a:cubicBezTo>
                    <a:pt x="44" y="115"/>
                    <a:pt x="36" y="114"/>
                    <a:pt x="30" y="112"/>
                  </a:cubicBezTo>
                  <a:cubicBezTo>
                    <a:pt x="23" y="109"/>
                    <a:pt x="18" y="106"/>
                    <a:pt x="13" y="101"/>
                  </a:cubicBezTo>
                  <a:cubicBezTo>
                    <a:pt x="9" y="96"/>
                    <a:pt x="6" y="90"/>
                    <a:pt x="3" y="83"/>
                  </a:cubicBezTo>
                  <a:cubicBezTo>
                    <a:pt x="1" y="76"/>
                    <a:pt x="0" y="68"/>
                    <a:pt x="0" y="58"/>
                  </a:cubicBezTo>
                  <a:cubicBezTo>
                    <a:pt x="0" y="49"/>
                    <a:pt x="1" y="41"/>
                    <a:pt x="3" y="34"/>
                  </a:cubicBezTo>
                  <a:cubicBezTo>
                    <a:pt x="6" y="27"/>
                    <a:pt x="9" y="21"/>
                    <a:pt x="13" y="16"/>
                  </a:cubicBezTo>
                  <a:cubicBezTo>
                    <a:pt x="18" y="11"/>
                    <a:pt x="23" y="7"/>
                    <a:pt x="29" y="4"/>
                  </a:cubicBezTo>
                  <a:cubicBezTo>
                    <a:pt x="36" y="1"/>
                    <a:pt x="43" y="0"/>
                    <a:pt x="50" y="0"/>
                  </a:cubicBezTo>
                  <a:cubicBezTo>
                    <a:pt x="59" y="0"/>
                    <a:pt x="66" y="1"/>
                    <a:pt x="71" y="4"/>
                  </a:cubicBezTo>
                  <a:cubicBezTo>
                    <a:pt x="77" y="7"/>
                    <a:pt x="82" y="10"/>
                    <a:pt x="86" y="15"/>
                  </a:cubicBezTo>
                  <a:cubicBezTo>
                    <a:pt x="89" y="19"/>
                    <a:pt x="92" y="24"/>
                    <a:pt x="94" y="30"/>
                  </a:cubicBezTo>
                  <a:cubicBezTo>
                    <a:pt x="96" y="36"/>
                    <a:pt x="97" y="43"/>
                    <a:pt x="97" y="50"/>
                  </a:cubicBezTo>
                  <a:lnTo>
                    <a:pt x="97" y="53"/>
                  </a:lnTo>
                  <a:close/>
                  <a:moveTo>
                    <a:pt x="77" y="47"/>
                  </a:moveTo>
                  <a:lnTo>
                    <a:pt x="77" y="47"/>
                  </a:lnTo>
                  <a:cubicBezTo>
                    <a:pt x="77" y="37"/>
                    <a:pt x="75" y="29"/>
                    <a:pt x="70" y="24"/>
                  </a:cubicBezTo>
                  <a:cubicBezTo>
                    <a:pt x="66" y="18"/>
                    <a:pt x="59" y="15"/>
                    <a:pt x="49" y="15"/>
                  </a:cubicBezTo>
                  <a:cubicBezTo>
                    <a:pt x="45" y="15"/>
                    <a:pt x="41" y="16"/>
                    <a:pt x="37" y="18"/>
                  </a:cubicBezTo>
                  <a:cubicBezTo>
                    <a:pt x="33" y="19"/>
                    <a:pt x="30" y="22"/>
                    <a:pt x="28" y="25"/>
                  </a:cubicBezTo>
                  <a:cubicBezTo>
                    <a:pt x="26" y="28"/>
                    <a:pt x="24" y="31"/>
                    <a:pt x="22" y="35"/>
                  </a:cubicBezTo>
                  <a:cubicBezTo>
                    <a:pt x="21" y="39"/>
                    <a:pt x="20" y="43"/>
                    <a:pt x="20" y="47"/>
                  </a:cubicBezTo>
                  <a:lnTo>
                    <a:pt x="77" y="4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7" name="Freeform 325">
              <a:extLst>
                <a:ext uri="{FF2B5EF4-FFF2-40B4-BE49-F238E27FC236}">
                  <a16:creationId xmlns:a16="http://schemas.microsoft.com/office/drawing/2014/main" id="{53D26D88-4B78-4BF6-B39E-C73CB8630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6" y="1301"/>
              <a:ext cx="18" cy="24"/>
            </a:xfrm>
            <a:custGeom>
              <a:avLst/>
              <a:gdLst>
                <a:gd name="T0" fmla="*/ 83 w 83"/>
                <a:gd name="T1" fmla="*/ 94 h 115"/>
                <a:gd name="T2" fmla="*/ 83 w 83"/>
                <a:gd name="T3" fmla="*/ 94 h 115"/>
                <a:gd name="T4" fmla="*/ 83 w 83"/>
                <a:gd name="T5" fmla="*/ 98 h 115"/>
                <a:gd name="T6" fmla="*/ 83 w 83"/>
                <a:gd name="T7" fmla="*/ 100 h 115"/>
                <a:gd name="T8" fmla="*/ 82 w 83"/>
                <a:gd name="T9" fmla="*/ 102 h 115"/>
                <a:gd name="T10" fmla="*/ 80 w 83"/>
                <a:gd name="T11" fmla="*/ 104 h 115"/>
                <a:gd name="T12" fmla="*/ 75 w 83"/>
                <a:gd name="T13" fmla="*/ 108 h 115"/>
                <a:gd name="T14" fmla="*/ 67 w 83"/>
                <a:gd name="T15" fmla="*/ 112 h 115"/>
                <a:gd name="T16" fmla="*/ 58 w 83"/>
                <a:gd name="T17" fmla="*/ 114 h 115"/>
                <a:gd name="T18" fmla="*/ 47 w 83"/>
                <a:gd name="T19" fmla="*/ 115 h 115"/>
                <a:gd name="T20" fmla="*/ 27 w 83"/>
                <a:gd name="T21" fmla="*/ 112 h 115"/>
                <a:gd name="T22" fmla="*/ 13 w 83"/>
                <a:gd name="T23" fmla="*/ 101 h 115"/>
                <a:gd name="T24" fmla="*/ 4 w 83"/>
                <a:gd name="T25" fmla="*/ 83 h 115"/>
                <a:gd name="T26" fmla="*/ 0 w 83"/>
                <a:gd name="T27" fmla="*/ 59 h 115"/>
                <a:gd name="T28" fmla="*/ 4 w 83"/>
                <a:gd name="T29" fmla="*/ 32 h 115"/>
                <a:gd name="T30" fmla="*/ 15 w 83"/>
                <a:gd name="T31" fmla="*/ 14 h 115"/>
                <a:gd name="T32" fmla="*/ 30 w 83"/>
                <a:gd name="T33" fmla="*/ 4 h 115"/>
                <a:gd name="T34" fmla="*/ 49 w 83"/>
                <a:gd name="T35" fmla="*/ 0 h 115"/>
                <a:gd name="T36" fmla="*/ 59 w 83"/>
                <a:gd name="T37" fmla="*/ 1 h 115"/>
                <a:gd name="T38" fmla="*/ 68 w 83"/>
                <a:gd name="T39" fmla="*/ 3 h 115"/>
                <a:gd name="T40" fmla="*/ 75 w 83"/>
                <a:gd name="T41" fmla="*/ 7 h 115"/>
                <a:gd name="T42" fmla="*/ 79 w 83"/>
                <a:gd name="T43" fmla="*/ 10 h 115"/>
                <a:gd name="T44" fmla="*/ 81 w 83"/>
                <a:gd name="T45" fmla="*/ 13 h 115"/>
                <a:gd name="T46" fmla="*/ 82 w 83"/>
                <a:gd name="T47" fmla="*/ 14 h 115"/>
                <a:gd name="T48" fmla="*/ 83 w 83"/>
                <a:gd name="T49" fmla="*/ 17 h 115"/>
                <a:gd name="T50" fmla="*/ 83 w 83"/>
                <a:gd name="T51" fmla="*/ 21 h 115"/>
                <a:gd name="T52" fmla="*/ 82 w 83"/>
                <a:gd name="T53" fmla="*/ 27 h 115"/>
                <a:gd name="T54" fmla="*/ 79 w 83"/>
                <a:gd name="T55" fmla="*/ 29 h 115"/>
                <a:gd name="T56" fmla="*/ 75 w 83"/>
                <a:gd name="T57" fmla="*/ 27 h 115"/>
                <a:gd name="T58" fmla="*/ 69 w 83"/>
                <a:gd name="T59" fmla="*/ 22 h 115"/>
                <a:gd name="T60" fmla="*/ 61 w 83"/>
                <a:gd name="T61" fmla="*/ 18 h 115"/>
                <a:gd name="T62" fmla="*/ 49 w 83"/>
                <a:gd name="T63" fmla="*/ 16 h 115"/>
                <a:gd name="T64" fmla="*/ 28 w 83"/>
                <a:gd name="T65" fmla="*/ 27 h 115"/>
                <a:gd name="T66" fmla="*/ 21 w 83"/>
                <a:gd name="T67" fmla="*/ 58 h 115"/>
                <a:gd name="T68" fmla="*/ 22 w 83"/>
                <a:gd name="T69" fmla="*/ 76 h 115"/>
                <a:gd name="T70" fmla="*/ 28 w 83"/>
                <a:gd name="T71" fmla="*/ 89 h 115"/>
                <a:gd name="T72" fmla="*/ 37 w 83"/>
                <a:gd name="T73" fmla="*/ 96 h 115"/>
                <a:gd name="T74" fmla="*/ 50 w 83"/>
                <a:gd name="T75" fmla="*/ 99 h 115"/>
                <a:gd name="T76" fmla="*/ 61 w 83"/>
                <a:gd name="T77" fmla="*/ 97 h 115"/>
                <a:gd name="T78" fmla="*/ 70 w 83"/>
                <a:gd name="T79" fmla="*/ 92 h 115"/>
                <a:gd name="T80" fmla="*/ 76 w 83"/>
                <a:gd name="T81" fmla="*/ 87 h 115"/>
                <a:gd name="T82" fmla="*/ 80 w 83"/>
                <a:gd name="T83" fmla="*/ 85 h 115"/>
                <a:gd name="T84" fmla="*/ 82 w 83"/>
                <a:gd name="T85" fmla="*/ 86 h 115"/>
                <a:gd name="T86" fmla="*/ 83 w 83"/>
                <a:gd name="T87" fmla="*/ 87 h 115"/>
                <a:gd name="T88" fmla="*/ 83 w 83"/>
                <a:gd name="T89" fmla="*/ 90 h 115"/>
                <a:gd name="T90" fmla="*/ 83 w 83"/>
                <a:gd name="T91" fmla="*/ 94 h 115"/>
                <a:gd name="T92" fmla="*/ 83 w 83"/>
                <a:gd name="T93" fmla="*/ 9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3" h="115">
                  <a:moveTo>
                    <a:pt x="83" y="94"/>
                  </a:moveTo>
                  <a:lnTo>
                    <a:pt x="83" y="94"/>
                  </a:lnTo>
                  <a:cubicBezTo>
                    <a:pt x="83" y="96"/>
                    <a:pt x="83" y="97"/>
                    <a:pt x="83" y="98"/>
                  </a:cubicBezTo>
                  <a:cubicBezTo>
                    <a:pt x="83" y="99"/>
                    <a:pt x="83" y="100"/>
                    <a:pt x="83" y="100"/>
                  </a:cubicBezTo>
                  <a:cubicBezTo>
                    <a:pt x="83" y="101"/>
                    <a:pt x="82" y="101"/>
                    <a:pt x="82" y="102"/>
                  </a:cubicBezTo>
                  <a:cubicBezTo>
                    <a:pt x="82" y="102"/>
                    <a:pt x="81" y="103"/>
                    <a:pt x="80" y="104"/>
                  </a:cubicBezTo>
                  <a:cubicBezTo>
                    <a:pt x="79" y="105"/>
                    <a:pt x="78" y="106"/>
                    <a:pt x="75" y="108"/>
                  </a:cubicBezTo>
                  <a:cubicBezTo>
                    <a:pt x="73" y="109"/>
                    <a:pt x="70" y="110"/>
                    <a:pt x="67" y="112"/>
                  </a:cubicBezTo>
                  <a:cubicBezTo>
                    <a:pt x="64" y="113"/>
                    <a:pt x="61" y="114"/>
                    <a:pt x="58" y="114"/>
                  </a:cubicBezTo>
                  <a:cubicBezTo>
                    <a:pt x="54" y="115"/>
                    <a:pt x="51" y="115"/>
                    <a:pt x="47" y="115"/>
                  </a:cubicBezTo>
                  <a:cubicBezTo>
                    <a:pt x="40" y="115"/>
                    <a:pt x="33" y="114"/>
                    <a:pt x="27" y="112"/>
                  </a:cubicBezTo>
                  <a:cubicBezTo>
                    <a:pt x="21" y="109"/>
                    <a:pt x="16" y="106"/>
                    <a:pt x="13" y="101"/>
                  </a:cubicBezTo>
                  <a:cubicBezTo>
                    <a:pt x="9" y="96"/>
                    <a:pt x="6" y="90"/>
                    <a:pt x="4" y="83"/>
                  </a:cubicBezTo>
                  <a:cubicBezTo>
                    <a:pt x="2" y="76"/>
                    <a:pt x="0" y="68"/>
                    <a:pt x="0" y="59"/>
                  </a:cubicBezTo>
                  <a:cubicBezTo>
                    <a:pt x="0" y="49"/>
                    <a:pt x="2" y="40"/>
                    <a:pt x="4" y="32"/>
                  </a:cubicBezTo>
                  <a:cubicBezTo>
                    <a:pt x="7" y="25"/>
                    <a:pt x="10" y="19"/>
                    <a:pt x="15" y="14"/>
                  </a:cubicBezTo>
                  <a:cubicBezTo>
                    <a:pt x="19" y="9"/>
                    <a:pt x="24" y="6"/>
                    <a:pt x="30" y="4"/>
                  </a:cubicBezTo>
                  <a:cubicBezTo>
                    <a:pt x="36" y="1"/>
                    <a:pt x="43" y="0"/>
                    <a:pt x="49" y="0"/>
                  </a:cubicBezTo>
                  <a:cubicBezTo>
                    <a:pt x="53" y="0"/>
                    <a:pt x="56" y="0"/>
                    <a:pt x="59" y="1"/>
                  </a:cubicBezTo>
                  <a:cubicBezTo>
                    <a:pt x="62" y="2"/>
                    <a:pt x="65" y="2"/>
                    <a:pt x="68" y="3"/>
                  </a:cubicBezTo>
                  <a:cubicBezTo>
                    <a:pt x="71" y="4"/>
                    <a:pt x="73" y="6"/>
                    <a:pt x="75" y="7"/>
                  </a:cubicBezTo>
                  <a:cubicBezTo>
                    <a:pt x="77" y="8"/>
                    <a:pt x="79" y="9"/>
                    <a:pt x="79" y="10"/>
                  </a:cubicBezTo>
                  <a:cubicBezTo>
                    <a:pt x="80" y="11"/>
                    <a:pt x="81" y="12"/>
                    <a:pt x="81" y="13"/>
                  </a:cubicBezTo>
                  <a:cubicBezTo>
                    <a:pt x="82" y="13"/>
                    <a:pt x="82" y="14"/>
                    <a:pt x="82" y="14"/>
                  </a:cubicBezTo>
                  <a:cubicBezTo>
                    <a:pt x="83" y="15"/>
                    <a:pt x="83" y="16"/>
                    <a:pt x="83" y="17"/>
                  </a:cubicBezTo>
                  <a:cubicBezTo>
                    <a:pt x="83" y="18"/>
                    <a:pt x="83" y="19"/>
                    <a:pt x="83" y="21"/>
                  </a:cubicBezTo>
                  <a:cubicBezTo>
                    <a:pt x="83" y="24"/>
                    <a:pt x="83" y="26"/>
                    <a:pt x="82" y="27"/>
                  </a:cubicBezTo>
                  <a:cubicBezTo>
                    <a:pt x="81" y="28"/>
                    <a:pt x="80" y="29"/>
                    <a:pt x="79" y="29"/>
                  </a:cubicBezTo>
                  <a:cubicBezTo>
                    <a:pt x="78" y="29"/>
                    <a:pt x="77" y="28"/>
                    <a:pt x="75" y="27"/>
                  </a:cubicBezTo>
                  <a:cubicBezTo>
                    <a:pt x="74" y="25"/>
                    <a:pt x="72" y="24"/>
                    <a:pt x="69" y="22"/>
                  </a:cubicBezTo>
                  <a:cubicBezTo>
                    <a:pt x="67" y="21"/>
                    <a:pt x="64" y="20"/>
                    <a:pt x="61" y="18"/>
                  </a:cubicBezTo>
                  <a:cubicBezTo>
                    <a:pt x="58" y="17"/>
                    <a:pt x="54" y="16"/>
                    <a:pt x="49" y="16"/>
                  </a:cubicBezTo>
                  <a:cubicBezTo>
                    <a:pt x="40" y="16"/>
                    <a:pt x="33" y="20"/>
                    <a:pt x="28" y="27"/>
                  </a:cubicBezTo>
                  <a:cubicBezTo>
                    <a:pt x="23" y="34"/>
                    <a:pt x="21" y="44"/>
                    <a:pt x="21" y="58"/>
                  </a:cubicBezTo>
                  <a:cubicBezTo>
                    <a:pt x="21" y="65"/>
                    <a:pt x="21" y="71"/>
                    <a:pt x="22" y="76"/>
                  </a:cubicBezTo>
                  <a:cubicBezTo>
                    <a:pt x="24" y="81"/>
                    <a:pt x="26" y="85"/>
                    <a:pt x="28" y="89"/>
                  </a:cubicBezTo>
                  <a:cubicBezTo>
                    <a:pt x="31" y="92"/>
                    <a:pt x="34" y="95"/>
                    <a:pt x="37" y="96"/>
                  </a:cubicBezTo>
                  <a:cubicBezTo>
                    <a:pt x="41" y="98"/>
                    <a:pt x="45" y="99"/>
                    <a:pt x="50" y="99"/>
                  </a:cubicBezTo>
                  <a:cubicBezTo>
                    <a:pt x="54" y="99"/>
                    <a:pt x="58" y="98"/>
                    <a:pt x="61" y="97"/>
                  </a:cubicBezTo>
                  <a:cubicBezTo>
                    <a:pt x="65" y="95"/>
                    <a:pt x="68" y="94"/>
                    <a:pt x="70" y="92"/>
                  </a:cubicBezTo>
                  <a:cubicBezTo>
                    <a:pt x="73" y="90"/>
                    <a:pt x="75" y="89"/>
                    <a:pt x="76" y="87"/>
                  </a:cubicBezTo>
                  <a:cubicBezTo>
                    <a:pt x="78" y="86"/>
                    <a:pt x="79" y="85"/>
                    <a:pt x="80" y="85"/>
                  </a:cubicBezTo>
                  <a:cubicBezTo>
                    <a:pt x="81" y="85"/>
                    <a:pt x="81" y="86"/>
                    <a:pt x="82" y="86"/>
                  </a:cubicBezTo>
                  <a:cubicBezTo>
                    <a:pt x="82" y="86"/>
                    <a:pt x="82" y="87"/>
                    <a:pt x="83" y="87"/>
                  </a:cubicBezTo>
                  <a:cubicBezTo>
                    <a:pt x="83" y="88"/>
                    <a:pt x="83" y="89"/>
                    <a:pt x="83" y="90"/>
                  </a:cubicBezTo>
                  <a:cubicBezTo>
                    <a:pt x="83" y="91"/>
                    <a:pt x="83" y="93"/>
                    <a:pt x="83" y="94"/>
                  </a:cubicBezTo>
                  <a:lnTo>
                    <a:pt x="83" y="9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8" name="Freeform 326">
              <a:extLst>
                <a:ext uri="{FF2B5EF4-FFF2-40B4-BE49-F238E27FC236}">
                  <a16:creationId xmlns:a16="http://schemas.microsoft.com/office/drawing/2014/main" id="{AE05F36A-307A-4890-A6DB-7A3DC67F88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77" y="1301"/>
              <a:ext cx="22" cy="24"/>
            </a:xfrm>
            <a:custGeom>
              <a:avLst/>
              <a:gdLst>
                <a:gd name="T0" fmla="*/ 105 w 105"/>
                <a:gd name="T1" fmla="*/ 57 h 115"/>
                <a:gd name="T2" fmla="*/ 105 w 105"/>
                <a:gd name="T3" fmla="*/ 57 h 115"/>
                <a:gd name="T4" fmla="*/ 102 w 105"/>
                <a:gd name="T5" fmla="*/ 80 h 115"/>
                <a:gd name="T6" fmla="*/ 92 w 105"/>
                <a:gd name="T7" fmla="*/ 99 h 115"/>
                <a:gd name="T8" fmla="*/ 75 w 105"/>
                <a:gd name="T9" fmla="*/ 111 h 115"/>
                <a:gd name="T10" fmla="*/ 52 w 105"/>
                <a:gd name="T11" fmla="*/ 115 h 115"/>
                <a:gd name="T12" fmla="*/ 29 w 105"/>
                <a:gd name="T13" fmla="*/ 112 h 115"/>
                <a:gd name="T14" fmla="*/ 13 w 105"/>
                <a:gd name="T15" fmla="*/ 100 h 115"/>
                <a:gd name="T16" fmla="*/ 3 w 105"/>
                <a:gd name="T17" fmla="*/ 82 h 115"/>
                <a:gd name="T18" fmla="*/ 0 w 105"/>
                <a:gd name="T19" fmla="*/ 59 h 115"/>
                <a:gd name="T20" fmla="*/ 4 w 105"/>
                <a:gd name="T21" fmla="*/ 35 h 115"/>
                <a:gd name="T22" fmla="*/ 14 w 105"/>
                <a:gd name="T23" fmla="*/ 16 h 115"/>
                <a:gd name="T24" fmla="*/ 30 w 105"/>
                <a:gd name="T25" fmla="*/ 4 h 115"/>
                <a:gd name="T26" fmla="*/ 54 w 105"/>
                <a:gd name="T27" fmla="*/ 0 h 115"/>
                <a:gd name="T28" fmla="*/ 76 w 105"/>
                <a:gd name="T29" fmla="*/ 4 h 115"/>
                <a:gd name="T30" fmla="*/ 92 w 105"/>
                <a:gd name="T31" fmla="*/ 15 h 115"/>
                <a:gd name="T32" fmla="*/ 102 w 105"/>
                <a:gd name="T33" fmla="*/ 33 h 115"/>
                <a:gd name="T34" fmla="*/ 105 w 105"/>
                <a:gd name="T35" fmla="*/ 57 h 115"/>
                <a:gd name="T36" fmla="*/ 105 w 105"/>
                <a:gd name="T37" fmla="*/ 57 h 115"/>
                <a:gd name="T38" fmla="*/ 85 w 105"/>
                <a:gd name="T39" fmla="*/ 58 h 115"/>
                <a:gd name="T40" fmla="*/ 85 w 105"/>
                <a:gd name="T41" fmla="*/ 58 h 115"/>
                <a:gd name="T42" fmla="*/ 83 w 105"/>
                <a:gd name="T43" fmla="*/ 42 h 115"/>
                <a:gd name="T44" fmla="*/ 78 w 105"/>
                <a:gd name="T45" fmla="*/ 28 h 115"/>
                <a:gd name="T46" fmla="*/ 68 w 105"/>
                <a:gd name="T47" fmla="*/ 19 h 115"/>
                <a:gd name="T48" fmla="*/ 53 w 105"/>
                <a:gd name="T49" fmla="*/ 16 h 115"/>
                <a:gd name="T50" fmla="*/ 38 w 105"/>
                <a:gd name="T51" fmla="*/ 19 h 115"/>
                <a:gd name="T52" fmla="*/ 28 w 105"/>
                <a:gd name="T53" fmla="*/ 28 h 115"/>
                <a:gd name="T54" fmla="*/ 22 w 105"/>
                <a:gd name="T55" fmla="*/ 41 h 115"/>
                <a:gd name="T56" fmla="*/ 20 w 105"/>
                <a:gd name="T57" fmla="*/ 57 h 115"/>
                <a:gd name="T58" fmla="*/ 22 w 105"/>
                <a:gd name="T59" fmla="*/ 74 h 115"/>
                <a:gd name="T60" fmla="*/ 27 w 105"/>
                <a:gd name="T61" fmla="*/ 87 h 115"/>
                <a:gd name="T62" fmla="*/ 37 w 105"/>
                <a:gd name="T63" fmla="*/ 96 h 115"/>
                <a:gd name="T64" fmla="*/ 53 w 105"/>
                <a:gd name="T65" fmla="*/ 99 h 115"/>
                <a:gd name="T66" fmla="*/ 67 w 105"/>
                <a:gd name="T67" fmla="*/ 96 h 115"/>
                <a:gd name="T68" fmla="*/ 77 w 105"/>
                <a:gd name="T69" fmla="*/ 88 h 115"/>
                <a:gd name="T70" fmla="*/ 83 w 105"/>
                <a:gd name="T71" fmla="*/ 75 h 115"/>
                <a:gd name="T72" fmla="*/ 85 w 105"/>
                <a:gd name="T73" fmla="*/ 58 h 115"/>
                <a:gd name="T74" fmla="*/ 85 w 105"/>
                <a:gd name="T75" fmla="*/ 5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5" h="115">
                  <a:moveTo>
                    <a:pt x="105" y="57"/>
                  </a:moveTo>
                  <a:lnTo>
                    <a:pt x="105" y="57"/>
                  </a:lnTo>
                  <a:cubicBezTo>
                    <a:pt x="105" y="65"/>
                    <a:pt x="104" y="73"/>
                    <a:pt x="102" y="80"/>
                  </a:cubicBezTo>
                  <a:cubicBezTo>
                    <a:pt x="100" y="87"/>
                    <a:pt x="96" y="94"/>
                    <a:pt x="92" y="99"/>
                  </a:cubicBezTo>
                  <a:cubicBezTo>
                    <a:pt x="87" y="104"/>
                    <a:pt x="82" y="108"/>
                    <a:pt x="75" y="111"/>
                  </a:cubicBezTo>
                  <a:cubicBezTo>
                    <a:pt x="68" y="114"/>
                    <a:pt x="60" y="115"/>
                    <a:pt x="52" y="115"/>
                  </a:cubicBezTo>
                  <a:cubicBezTo>
                    <a:pt x="43" y="115"/>
                    <a:pt x="35" y="114"/>
                    <a:pt x="29" y="112"/>
                  </a:cubicBezTo>
                  <a:cubicBezTo>
                    <a:pt x="23" y="109"/>
                    <a:pt x="17" y="105"/>
                    <a:pt x="13" y="100"/>
                  </a:cubicBezTo>
                  <a:cubicBezTo>
                    <a:pt x="9" y="95"/>
                    <a:pt x="5" y="89"/>
                    <a:pt x="3" y="82"/>
                  </a:cubicBezTo>
                  <a:cubicBezTo>
                    <a:pt x="1" y="75"/>
                    <a:pt x="0" y="68"/>
                    <a:pt x="0" y="59"/>
                  </a:cubicBezTo>
                  <a:cubicBezTo>
                    <a:pt x="0" y="50"/>
                    <a:pt x="1" y="42"/>
                    <a:pt x="4" y="35"/>
                  </a:cubicBezTo>
                  <a:cubicBezTo>
                    <a:pt x="6" y="28"/>
                    <a:pt x="9" y="22"/>
                    <a:pt x="14" y="16"/>
                  </a:cubicBezTo>
                  <a:cubicBezTo>
                    <a:pt x="18" y="11"/>
                    <a:pt x="24" y="7"/>
                    <a:pt x="30" y="4"/>
                  </a:cubicBezTo>
                  <a:cubicBezTo>
                    <a:pt x="37" y="1"/>
                    <a:pt x="45" y="0"/>
                    <a:pt x="54" y="0"/>
                  </a:cubicBezTo>
                  <a:cubicBezTo>
                    <a:pt x="62" y="0"/>
                    <a:pt x="70" y="1"/>
                    <a:pt x="76" y="4"/>
                  </a:cubicBezTo>
                  <a:cubicBezTo>
                    <a:pt x="83" y="6"/>
                    <a:pt x="88" y="10"/>
                    <a:pt x="92" y="15"/>
                  </a:cubicBezTo>
                  <a:cubicBezTo>
                    <a:pt x="97" y="20"/>
                    <a:pt x="100" y="26"/>
                    <a:pt x="102" y="33"/>
                  </a:cubicBezTo>
                  <a:cubicBezTo>
                    <a:pt x="104" y="40"/>
                    <a:pt x="105" y="48"/>
                    <a:pt x="105" y="57"/>
                  </a:cubicBezTo>
                  <a:lnTo>
                    <a:pt x="105" y="57"/>
                  </a:lnTo>
                  <a:close/>
                  <a:moveTo>
                    <a:pt x="85" y="58"/>
                  </a:moveTo>
                  <a:lnTo>
                    <a:pt x="85" y="58"/>
                  </a:lnTo>
                  <a:cubicBezTo>
                    <a:pt x="85" y="52"/>
                    <a:pt x="84" y="47"/>
                    <a:pt x="83" y="42"/>
                  </a:cubicBezTo>
                  <a:cubicBezTo>
                    <a:pt x="82" y="37"/>
                    <a:pt x="81" y="32"/>
                    <a:pt x="78" y="28"/>
                  </a:cubicBezTo>
                  <a:cubicBezTo>
                    <a:pt x="76" y="25"/>
                    <a:pt x="73" y="22"/>
                    <a:pt x="68" y="19"/>
                  </a:cubicBezTo>
                  <a:cubicBezTo>
                    <a:pt x="64" y="17"/>
                    <a:pt x="59" y="16"/>
                    <a:pt x="53" y="16"/>
                  </a:cubicBezTo>
                  <a:cubicBezTo>
                    <a:pt x="47" y="16"/>
                    <a:pt x="42" y="17"/>
                    <a:pt x="38" y="19"/>
                  </a:cubicBezTo>
                  <a:cubicBezTo>
                    <a:pt x="34" y="21"/>
                    <a:pt x="31" y="24"/>
                    <a:pt x="28" y="28"/>
                  </a:cubicBezTo>
                  <a:cubicBezTo>
                    <a:pt x="26" y="31"/>
                    <a:pt x="24" y="36"/>
                    <a:pt x="22" y="41"/>
                  </a:cubicBezTo>
                  <a:cubicBezTo>
                    <a:pt x="21" y="46"/>
                    <a:pt x="20" y="51"/>
                    <a:pt x="20" y="57"/>
                  </a:cubicBezTo>
                  <a:cubicBezTo>
                    <a:pt x="20" y="63"/>
                    <a:pt x="21" y="69"/>
                    <a:pt x="22" y="74"/>
                  </a:cubicBezTo>
                  <a:cubicBezTo>
                    <a:pt x="23" y="79"/>
                    <a:pt x="25" y="83"/>
                    <a:pt x="27" y="87"/>
                  </a:cubicBezTo>
                  <a:cubicBezTo>
                    <a:pt x="30" y="91"/>
                    <a:pt x="33" y="94"/>
                    <a:pt x="37" y="96"/>
                  </a:cubicBezTo>
                  <a:cubicBezTo>
                    <a:pt x="41" y="98"/>
                    <a:pt x="46" y="99"/>
                    <a:pt x="53" y="99"/>
                  </a:cubicBezTo>
                  <a:cubicBezTo>
                    <a:pt x="58" y="99"/>
                    <a:pt x="63" y="98"/>
                    <a:pt x="67" y="96"/>
                  </a:cubicBezTo>
                  <a:cubicBezTo>
                    <a:pt x="71" y="94"/>
                    <a:pt x="75" y="91"/>
                    <a:pt x="77" y="88"/>
                  </a:cubicBezTo>
                  <a:cubicBezTo>
                    <a:pt x="80" y="84"/>
                    <a:pt x="82" y="80"/>
                    <a:pt x="83" y="75"/>
                  </a:cubicBezTo>
                  <a:cubicBezTo>
                    <a:pt x="84" y="69"/>
                    <a:pt x="85" y="64"/>
                    <a:pt x="85" y="58"/>
                  </a:cubicBezTo>
                  <a:lnTo>
                    <a:pt x="85" y="5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9" name="Freeform 327">
              <a:extLst>
                <a:ext uri="{FF2B5EF4-FFF2-40B4-BE49-F238E27FC236}">
                  <a16:creationId xmlns:a16="http://schemas.microsoft.com/office/drawing/2014/main" id="{0094DE7C-C90A-4A40-87C6-202C17373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5" y="1301"/>
              <a:ext cx="19" cy="24"/>
            </a:xfrm>
            <a:custGeom>
              <a:avLst/>
              <a:gdLst>
                <a:gd name="T0" fmla="*/ 91 w 91"/>
                <a:gd name="T1" fmla="*/ 110 h 114"/>
                <a:gd name="T2" fmla="*/ 91 w 91"/>
                <a:gd name="T3" fmla="*/ 110 h 114"/>
                <a:gd name="T4" fmla="*/ 90 w 91"/>
                <a:gd name="T5" fmla="*/ 112 h 114"/>
                <a:gd name="T6" fmla="*/ 89 w 91"/>
                <a:gd name="T7" fmla="*/ 113 h 114"/>
                <a:gd name="T8" fmla="*/ 86 w 91"/>
                <a:gd name="T9" fmla="*/ 114 h 114"/>
                <a:gd name="T10" fmla="*/ 81 w 91"/>
                <a:gd name="T11" fmla="*/ 114 h 114"/>
                <a:gd name="T12" fmla="*/ 76 w 91"/>
                <a:gd name="T13" fmla="*/ 114 h 114"/>
                <a:gd name="T14" fmla="*/ 73 w 91"/>
                <a:gd name="T15" fmla="*/ 113 h 114"/>
                <a:gd name="T16" fmla="*/ 72 w 91"/>
                <a:gd name="T17" fmla="*/ 112 h 114"/>
                <a:gd name="T18" fmla="*/ 71 w 91"/>
                <a:gd name="T19" fmla="*/ 110 h 114"/>
                <a:gd name="T20" fmla="*/ 71 w 91"/>
                <a:gd name="T21" fmla="*/ 49 h 114"/>
                <a:gd name="T22" fmla="*/ 70 w 91"/>
                <a:gd name="T23" fmla="*/ 34 h 114"/>
                <a:gd name="T24" fmla="*/ 66 w 91"/>
                <a:gd name="T25" fmla="*/ 25 h 114"/>
                <a:gd name="T26" fmla="*/ 59 w 91"/>
                <a:gd name="T27" fmla="*/ 19 h 114"/>
                <a:gd name="T28" fmla="*/ 49 w 91"/>
                <a:gd name="T29" fmla="*/ 17 h 114"/>
                <a:gd name="T30" fmla="*/ 35 w 91"/>
                <a:gd name="T31" fmla="*/ 22 h 114"/>
                <a:gd name="T32" fmla="*/ 19 w 91"/>
                <a:gd name="T33" fmla="*/ 37 h 114"/>
                <a:gd name="T34" fmla="*/ 19 w 91"/>
                <a:gd name="T35" fmla="*/ 110 h 114"/>
                <a:gd name="T36" fmla="*/ 19 w 91"/>
                <a:gd name="T37" fmla="*/ 112 h 114"/>
                <a:gd name="T38" fmla="*/ 18 w 91"/>
                <a:gd name="T39" fmla="*/ 113 h 114"/>
                <a:gd name="T40" fmla="*/ 15 w 91"/>
                <a:gd name="T41" fmla="*/ 114 h 114"/>
                <a:gd name="T42" fmla="*/ 10 w 91"/>
                <a:gd name="T43" fmla="*/ 114 h 114"/>
                <a:gd name="T44" fmla="*/ 5 w 91"/>
                <a:gd name="T45" fmla="*/ 114 h 114"/>
                <a:gd name="T46" fmla="*/ 2 w 91"/>
                <a:gd name="T47" fmla="*/ 113 h 114"/>
                <a:gd name="T48" fmla="*/ 1 w 91"/>
                <a:gd name="T49" fmla="*/ 112 h 114"/>
                <a:gd name="T50" fmla="*/ 0 w 91"/>
                <a:gd name="T51" fmla="*/ 110 h 114"/>
                <a:gd name="T52" fmla="*/ 0 w 91"/>
                <a:gd name="T53" fmla="*/ 5 h 114"/>
                <a:gd name="T54" fmla="*/ 1 w 91"/>
                <a:gd name="T55" fmla="*/ 4 h 114"/>
                <a:gd name="T56" fmla="*/ 2 w 91"/>
                <a:gd name="T57" fmla="*/ 2 h 114"/>
                <a:gd name="T58" fmla="*/ 5 w 91"/>
                <a:gd name="T59" fmla="*/ 2 h 114"/>
                <a:gd name="T60" fmla="*/ 9 w 91"/>
                <a:gd name="T61" fmla="*/ 2 h 114"/>
                <a:gd name="T62" fmla="*/ 13 w 91"/>
                <a:gd name="T63" fmla="*/ 2 h 114"/>
                <a:gd name="T64" fmla="*/ 16 w 91"/>
                <a:gd name="T65" fmla="*/ 2 h 114"/>
                <a:gd name="T66" fmla="*/ 17 w 91"/>
                <a:gd name="T67" fmla="*/ 4 h 114"/>
                <a:gd name="T68" fmla="*/ 18 w 91"/>
                <a:gd name="T69" fmla="*/ 5 h 114"/>
                <a:gd name="T70" fmla="*/ 18 w 91"/>
                <a:gd name="T71" fmla="*/ 19 h 114"/>
                <a:gd name="T72" fmla="*/ 35 w 91"/>
                <a:gd name="T73" fmla="*/ 5 h 114"/>
                <a:gd name="T74" fmla="*/ 53 w 91"/>
                <a:gd name="T75" fmla="*/ 0 h 114"/>
                <a:gd name="T76" fmla="*/ 71 w 91"/>
                <a:gd name="T77" fmla="*/ 4 h 114"/>
                <a:gd name="T78" fmla="*/ 82 w 91"/>
                <a:gd name="T79" fmla="*/ 13 h 114"/>
                <a:gd name="T80" fmla="*/ 89 w 91"/>
                <a:gd name="T81" fmla="*/ 27 h 114"/>
                <a:gd name="T82" fmla="*/ 91 w 91"/>
                <a:gd name="T83" fmla="*/ 46 h 114"/>
                <a:gd name="T84" fmla="*/ 91 w 91"/>
                <a:gd name="T85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1" h="114">
                  <a:moveTo>
                    <a:pt x="91" y="110"/>
                  </a:moveTo>
                  <a:lnTo>
                    <a:pt x="91" y="110"/>
                  </a:lnTo>
                  <a:cubicBezTo>
                    <a:pt x="91" y="111"/>
                    <a:pt x="91" y="111"/>
                    <a:pt x="90" y="112"/>
                  </a:cubicBezTo>
                  <a:cubicBezTo>
                    <a:pt x="90" y="112"/>
                    <a:pt x="89" y="113"/>
                    <a:pt x="89" y="113"/>
                  </a:cubicBezTo>
                  <a:cubicBezTo>
                    <a:pt x="88" y="113"/>
                    <a:pt x="87" y="113"/>
                    <a:pt x="86" y="114"/>
                  </a:cubicBezTo>
                  <a:cubicBezTo>
                    <a:pt x="85" y="114"/>
                    <a:pt x="83" y="114"/>
                    <a:pt x="81" y="114"/>
                  </a:cubicBezTo>
                  <a:cubicBezTo>
                    <a:pt x="79" y="114"/>
                    <a:pt x="78" y="114"/>
                    <a:pt x="76" y="114"/>
                  </a:cubicBezTo>
                  <a:cubicBezTo>
                    <a:pt x="75" y="113"/>
                    <a:pt x="74" y="113"/>
                    <a:pt x="73" y="113"/>
                  </a:cubicBezTo>
                  <a:cubicBezTo>
                    <a:pt x="73" y="113"/>
                    <a:pt x="72" y="112"/>
                    <a:pt x="72" y="112"/>
                  </a:cubicBezTo>
                  <a:cubicBezTo>
                    <a:pt x="72" y="111"/>
                    <a:pt x="71" y="111"/>
                    <a:pt x="71" y="110"/>
                  </a:cubicBezTo>
                  <a:lnTo>
                    <a:pt x="71" y="49"/>
                  </a:lnTo>
                  <a:cubicBezTo>
                    <a:pt x="71" y="43"/>
                    <a:pt x="71" y="38"/>
                    <a:pt x="70" y="34"/>
                  </a:cubicBezTo>
                  <a:cubicBezTo>
                    <a:pt x="69" y="31"/>
                    <a:pt x="68" y="27"/>
                    <a:pt x="66" y="25"/>
                  </a:cubicBezTo>
                  <a:cubicBezTo>
                    <a:pt x="64" y="22"/>
                    <a:pt x="62" y="20"/>
                    <a:pt x="59" y="19"/>
                  </a:cubicBezTo>
                  <a:cubicBezTo>
                    <a:pt x="56" y="17"/>
                    <a:pt x="53" y="17"/>
                    <a:pt x="49" y="17"/>
                  </a:cubicBezTo>
                  <a:cubicBezTo>
                    <a:pt x="44" y="17"/>
                    <a:pt x="39" y="18"/>
                    <a:pt x="35" y="22"/>
                  </a:cubicBezTo>
                  <a:cubicBezTo>
                    <a:pt x="30" y="25"/>
                    <a:pt x="25" y="30"/>
                    <a:pt x="19" y="37"/>
                  </a:cubicBezTo>
                  <a:lnTo>
                    <a:pt x="19" y="110"/>
                  </a:lnTo>
                  <a:cubicBezTo>
                    <a:pt x="19" y="111"/>
                    <a:pt x="19" y="111"/>
                    <a:pt x="19" y="112"/>
                  </a:cubicBezTo>
                  <a:cubicBezTo>
                    <a:pt x="19" y="112"/>
                    <a:pt x="18" y="113"/>
                    <a:pt x="18" y="113"/>
                  </a:cubicBezTo>
                  <a:cubicBezTo>
                    <a:pt x="17" y="113"/>
                    <a:pt x="16" y="113"/>
                    <a:pt x="15" y="114"/>
                  </a:cubicBezTo>
                  <a:cubicBezTo>
                    <a:pt x="13" y="114"/>
                    <a:pt x="12" y="114"/>
                    <a:pt x="10" y="114"/>
                  </a:cubicBezTo>
                  <a:cubicBezTo>
                    <a:pt x="8" y="114"/>
                    <a:pt x="6" y="114"/>
                    <a:pt x="5" y="114"/>
                  </a:cubicBezTo>
                  <a:cubicBezTo>
                    <a:pt x="4" y="113"/>
                    <a:pt x="3" y="113"/>
                    <a:pt x="2" y="113"/>
                  </a:cubicBezTo>
                  <a:cubicBezTo>
                    <a:pt x="1" y="113"/>
                    <a:pt x="1" y="112"/>
                    <a:pt x="1" y="112"/>
                  </a:cubicBezTo>
                  <a:cubicBezTo>
                    <a:pt x="0" y="111"/>
                    <a:pt x="0" y="111"/>
                    <a:pt x="0" y="110"/>
                  </a:cubicBezTo>
                  <a:lnTo>
                    <a:pt x="0" y="5"/>
                  </a:lnTo>
                  <a:cubicBezTo>
                    <a:pt x="0" y="5"/>
                    <a:pt x="0" y="4"/>
                    <a:pt x="1" y="4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3" y="2"/>
                    <a:pt x="4" y="2"/>
                    <a:pt x="5" y="2"/>
                  </a:cubicBezTo>
                  <a:cubicBezTo>
                    <a:pt x="6" y="2"/>
                    <a:pt x="7" y="2"/>
                    <a:pt x="9" y="2"/>
                  </a:cubicBezTo>
                  <a:cubicBezTo>
                    <a:pt x="11" y="2"/>
                    <a:pt x="12" y="2"/>
                    <a:pt x="13" y="2"/>
                  </a:cubicBezTo>
                  <a:cubicBezTo>
                    <a:pt x="14" y="2"/>
                    <a:pt x="15" y="2"/>
                    <a:pt x="16" y="2"/>
                  </a:cubicBezTo>
                  <a:cubicBezTo>
                    <a:pt x="16" y="3"/>
                    <a:pt x="17" y="3"/>
                    <a:pt x="17" y="4"/>
                  </a:cubicBezTo>
                  <a:cubicBezTo>
                    <a:pt x="17" y="4"/>
                    <a:pt x="18" y="5"/>
                    <a:pt x="18" y="5"/>
                  </a:cubicBezTo>
                  <a:lnTo>
                    <a:pt x="18" y="19"/>
                  </a:lnTo>
                  <a:cubicBezTo>
                    <a:pt x="24" y="12"/>
                    <a:pt x="29" y="8"/>
                    <a:pt x="35" y="5"/>
                  </a:cubicBezTo>
                  <a:cubicBezTo>
                    <a:pt x="41" y="2"/>
                    <a:pt x="47" y="0"/>
                    <a:pt x="53" y="0"/>
                  </a:cubicBezTo>
                  <a:cubicBezTo>
                    <a:pt x="60" y="0"/>
                    <a:pt x="66" y="1"/>
                    <a:pt x="71" y="4"/>
                  </a:cubicBezTo>
                  <a:cubicBezTo>
                    <a:pt x="76" y="6"/>
                    <a:pt x="79" y="9"/>
                    <a:pt x="82" y="13"/>
                  </a:cubicBezTo>
                  <a:cubicBezTo>
                    <a:pt x="85" y="17"/>
                    <a:pt x="87" y="22"/>
                    <a:pt x="89" y="27"/>
                  </a:cubicBezTo>
                  <a:cubicBezTo>
                    <a:pt x="90" y="32"/>
                    <a:pt x="91" y="39"/>
                    <a:pt x="91" y="46"/>
                  </a:cubicBezTo>
                  <a:lnTo>
                    <a:pt x="91" y="11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90" name="Freeform 328">
              <a:extLst>
                <a:ext uri="{FF2B5EF4-FFF2-40B4-BE49-F238E27FC236}">
                  <a16:creationId xmlns:a16="http://schemas.microsoft.com/office/drawing/2014/main" id="{5E2D290F-B98D-4D27-ABF2-A54F05950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0" y="1301"/>
              <a:ext cx="16" cy="24"/>
            </a:xfrm>
            <a:custGeom>
              <a:avLst/>
              <a:gdLst>
                <a:gd name="T0" fmla="*/ 75 w 75"/>
                <a:gd name="T1" fmla="*/ 82 h 115"/>
                <a:gd name="T2" fmla="*/ 63 w 75"/>
                <a:gd name="T3" fmla="*/ 107 h 115"/>
                <a:gd name="T4" fmla="*/ 34 w 75"/>
                <a:gd name="T5" fmla="*/ 115 h 115"/>
                <a:gd name="T6" fmla="*/ 14 w 75"/>
                <a:gd name="T7" fmla="*/ 112 h 115"/>
                <a:gd name="T8" fmla="*/ 3 w 75"/>
                <a:gd name="T9" fmla="*/ 107 h 115"/>
                <a:gd name="T10" fmla="*/ 0 w 75"/>
                <a:gd name="T11" fmla="*/ 98 h 115"/>
                <a:gd name="T12" fmla="*/ 1 w 75"/>
                <a:gd name="T13" fmla="*/ 92 h 115"/>
                <a:gd name="T14" fmla="*/ 4 w 75"/>
                <a:gd name="T15" fmla="*/ 90 h 115"/>
                <a:gd name="T16" fmla="*/ 14 w 75"/>
                <a:gd name="T17" fmla="*/ 95 h 115"/>
                <a:gd name="T18" fmla="*/ 34 w 75"/>
                <a:gd name="T19" fmla="*/ 100 h 115"/>
                <a:gd name="T20" fmla="*/ 50 w 75"/>
                <a:gd name="T21" fmla="*/ 96 h 115"/>
                <a:gd name="T22" fmla="*/ 56 w 75"/>
                <a:gd name="T23" fmla="*/ 83 h 115"/>
                <a:gd name="T24" fmla="*/ 48 w 75"/>
                <a:gd name="T25" fmla="*/ 70 h 115"/>
                <a:gd name="T26" fmla="*/ 29 w 75"/>
                <a:gd name="T27" fmla="*/ 62 h 115"/>
                <a:gd name="T28" fmla="*/ 11 w 75"/>
                <a:gd name="T29" fmla="*/ 52 h 115"/>
                <a:gd name="T30" fmla="*/ 3 w 75"/>
                <a:gd name="T31" fmla="*/ 31 h 115"/>
                <a:gd name="T32" fmla="*/ 13 w 75"/>
                <a:gd name="T33" fmla="*/ 9 h 115"/>
                <a:gd name="T34" fmla="*/ 41 w 75"/>
                <a:gd name="T35" fmla="*/ 0 h 115"/>
                <a:gd name="T36" fmla="*/ 57 w 75"/>
                <a:gd name="T37" fmla="*/ 2 h 115"/>
                <a:gd name="T38" fmla="*/ 67 w 75"/>
                <a:gd name="T39" fmla="*/ 7 h 115"/>
                <a:gd name="T40" fmla="*/ 69 w 75"/>
                <a:gd name="T41" fmla="*/ 10 h 115"/>
                <a:gd name="T42" fmla="*/ 69 w 75"/>
                <a:gd name="T43" fmla="*/ 15 h 115"/>
                <a:gd name="T44" fmla="*/ 69 w 75"/>
                <a:gd name="T45" fmla="*/ 21 h 115"/>
                <a:gd name="T46" fmla="*/ 66 w 75"/>
                <a:gd name="T47" fmla="*/ 23 h 115"/>
                <a:gd name="T48" fmla="*/ 58 w 75"/>
                <a:gd name="T49" fmla="*/ 19 h 115"/>
                <a:gd name="T50" fmla="*/ 41 w 75"/>
                <a:gd name="T51" fmla="*/ 15 h 115"/>
                <a:gd name="T52" fmla="*/ 26 w 75"/>
                <a:gd name="T53" fmla="*/ 19 h 115"/>
                <a:gd name="T54" fmla="*/ 21 w 75"/>
                <a:gd name="T55" fmla="*/ 30 h 115"/>
                <a:gd name="T56" fmla="*/ 30 w 75"/>
                <a:gd name="T57" fmla="*/ 43 h 115"/>
                <a:gd name="T58" fmla="*/ 48 w 75"/>
                <a:gd name="T59" fmla="*/ 51 h 115"/>
                <a:gd name="T60" fmla="*/ 67 w 75"/>
                <a:gd name="T61" fmla="*/ 62 h 115"/>
                <a:gd name="T62" fmla="*/ 75 w 75"/>
                <a:gd name="T63" fmla="*/ 8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115">
                  <a:moveTo>
                    <a:pt x="75" y="82"/>
                  </a:moveTo>
                  <a:lnTo>
                    <a:pt x="75" y="82"/>
                  </a:lnTo>
                  <a:cubicBezTo>
                    <a:pt x="75" y="87"/>
                    <a:pt x="74" y="92"/>
                    <a:pt x="72" y="96"/>
                  </a:cubicBezTo>
                  <a:cubicBezTo>
                    <a:pt x="70" y="100"/>
                    <a:pt x="67" y="104"/>
                    <a:pt x="63" y="107"/>
                  </a:cubicBezTo>
                  <a:cubicBezTo>
                    <a:pt x="60" y="110"/>
                    <a:pt x="55" y="112"/>
                    <a:pt x="50" y="113"/>
                  </a:cubicBezTo>
                  <a:cubicBezTo>
                    <a:pt x="45" y="115"/>
                    <a:pt x="40" y="115"/>
                    <a:pt x="34" y="115"/>
                  </a:cubicBezTo>
                  <a:cubicBezTo>
                    <a:pt x="30" y="115"/>
                    <a:pt x="26" y="115"/>
                    <a:pt x="23" y="115"/>
                  </a:cubicBezTo>
                  <a:cubicBezTo>
                    <a:pt x="20" y="114"/>
                    <a:pt x="17" y="113"/>
                    <a:pt x="14" y="112"/>
                  </a:cubicBezTo>
                  <a:cubicBezTo>
                    <a:pt x="11" y="111"/>
                    <a:pt x="9" y="110"/>
                    <a:pt x="7" y="109"/>
                  </a:cubicBezTo>
                  <a:cubicBezTo>
                    <a:pt x="5" y="109"/>
                    <a:pt x="4" y="108"/>
                    <a:pt x="3" y="107"/>
                  </a:cubicBezTo>
                  <a:cubicBezTo>
                    <a:pt x="2" y="106"/>
                    <a:pt x="1" y="105"/>
                    <a:pt x="1" y="104"/>
                  </a:cubicBezTo>
                  <a:cubicBezTo>
                    <a:pt x="1" y="102"/>
                    <a:pt x="0" y="100"/>
                    <a:pt x="0" y="98"/>
                  </a:cubicBezTo>
                  <a:cubicBezTo>
                    <a:pt x="0" y="96"/>
                    <a:pt x="1" y="95"/>
                    <a:pt x="1" y="94"/>
                  </a:cubicBezTo>
                  <a:cubicBezTo>
                    <a:pt x="1" y="93"/>
                    <a:pt x="1" y="92"/>
                    <a:pt x="1" y="92"/>
                  </a:cubicBezTo>
                  <a:cubicBezTo>
                    <a:pt x="2" y="91"/>
                    <a:pt x="2" y="91"/>
                    <a:pt x="2" y="90"/>
                  </a:cubicBezTo>
                  <a:cubicBezTo>
                    <a:pt x="3" y="90"/>
                    <a:pt x="3" y="90"/>
                    <a:pt x="4" y="90"/>
                  </a:cubicBezTo>
                  <a:cubicBezTo>
                    <a:pt x="5" y="90"/>
                    <a:pt x="6" y="90"/>
                    <a:pt x="8" y="92"/>
                  </a:cubicBezTo>
                  <a:cubicBezTo>
                    <a:pt x="9" y="93"/>
                    <a:pt x="11" y="94"/>
                    <a:pt x="14" y="95"/>
                  </a:cubicBezTo>
                  <a:cubicBezTo>
                    <a:pt x="16" y="96"/>
                    <a:pt x="19" y="97"/>
                    <a:pt x="22" y="98"/>
                  </a:cubicBezTo>
                  <a:cubicBezTo>
                    <a:pt x="26" y="99"/>
                    <a:pt x="30" y="100"/>
                    <a:pt x="34" y="100"/>
                  </a:cubicBezTo>
                  <a:cubicBezTo>
                    <a:pt x="37" y="100"/>
                    <a:pt x="40" y="100"/>
                    <a:pt x="43" y="99"/>
                  </a:cubicBezTo>
                  <a:cubicBezTo>
                    <a:pt x="45" y="98"/>
                    <a:pt x="48" y="97"/>
                    <a:pt x="50" y="96"/>
                  </a:cubicBezTo>
                  <a:cubicBezTo>
                    <a:pt x="52" y="94"/>
                    <a:pt x="53" y="93"/>
                    <a:pt x="54" y="91"/>
                  </a:cubicBezTo>
                  <a:cubicBezTo>
                    <a:pt x="55" y="89"/>
                    <a:pt x="56" y="86"/>
                    <a:pt x="56" y="83"/>
                  </a:cubicBezTo>
                  <a:cubicBezTo>
                    <a:pt x="56" y="80"/>
                    <a:pt x="55" y="78"/>
                    <a:pt x="54" y="76"/>
                  </a:cubicBezTo>
                  <a:cubicBezTo>
                    <a:pt x="52" y="74"/>
                    <a:pt x="50" y="72"/>
                    <a:pt x="48" y="70"/>
                  </a:cubicBezTo>
                  <a:cubicBezTo>
                    <a:pt x="45" y="69"/>
                    <a:pt x="42" y="67"/>
                    <a:pt x="39" y="66"/>
                  </a:cubicBezTo>
                  <a:cubicBezTo>
                    <a:pt x="36" y="65"/>
                    <a:pt x="33" y="64"/>
                    <a:pt x="29" y="62"/>
                  </a:cubicBezTo>
                  <a:cubicBezTo>
                    <a:pt x="26" y="61"/>
                    <a:pt x="23" y="60"/>
                    <a:pt x="20" y="58"/>
                  </a:cubicBezTo>
                  <a:cubicBezTo>
                    <a:pt x="17" y="56"/>
                    <a:pt x="14" y="54"/>
                    <a:pt x="11" y="52"/>
                  </a:cubicBezTo>
                  <a:cubicBezTo>
                    <a:pt x="9" y="49"/>
                    <a:pt x="7" y="46"/>
                    <a:pt x="5" y="43"/>
                  </a:cubicBezTo>
                  <a:cubicBezTo>
                    <a:pt x="4" y="40"/>
                    <a:pt x="3" y="36"/>
                    <a:pt x="3" y="31"/>
                  </a:cubicBezTo>
                  <a:cubicBezTo>
                    <a:pt x="3" y="27"/>
                    <a:pt x="4" y="23"/>
                    <a:pt x="5" y="19"/>
                  </a:cubicBezTo>
                  <a:cubicBezTo>
                    <a:pt x="7" y="16"/>
                    <a:pt x="9" y="12"/>
                    <a:pt x="13" y="9"/>
                  </a:cubicBezTo>
                  <a:cubicBezTo>
                    <a:pt x="16" y="7"/>
                    <a:pt x="20" y="4"/>
                    <a:pt x="25" y="3"/>
                  </a:cubicBezTo>
                  <a:cubicBezTo>
                    <a:pt x="29" y="1"/>
                    <a:pt x="35" y="0"/>
                    <a:pt x="41" y="0"/>
                  </a:cubicBezTo>
                  <a:cubicBezTo>
                    <a:pt x="44" y="0"/>
                    <a:pt x="47" y="0"/>
                    <a:pt x="50" y="1"/>
                  </a:cubicBezTo>
                  <a:cubicBezTo>
                    <a:pt x="53" y="1"/>
                    <a:pt x="55" y="2"/>
                    <a:pt x="57" y="2"/>
                  </a:cubicBezTo>
                  <a:cubicBezTo>
                    <a:pt x="60" y="3"/>
                    <a:pt x="62" y="4"/>
                    <a:pt x="63" y="5"/>
                  </a:cubicBezTo>
                  <a:cubicBezTo>
                    <a:pt x="65" y="6"/>
                    <a:pt x="66" y="6"/>
                    <a:pt x="67" y="7"/>
                  </a:cubicBezTo>
                  <a:cubicBezTo>
                    <a:pt x="68" y="7"/>
                    <a:pt x="68" y="8"/>
                    <a:pt x="68" y="8"/>
                  </a:cubicBezTo>
                  <a:cubicBezTo>
                    <a:pt x="69" y="9"/>
                    <a:pt x="69" y="9"/>
                    <a:pt x="69" y="10"/>
                  </a:cubicBezTo>
                  <a:cubicBezTo>
                    <a:pt x="69" y="11"/>
                    <a:pt x="69" y="11"/>
                    <a:pt x="69" y="12"/>
                  </a:cubicBezTo>
                  <a:cubicBezTo>
                    <a:pt x="69" y="13"/>
                    <a:pt x="69" y="14"/>
                    <a:pt x="69" y="15"/>
                  </a:cubicBezTo>
                  <a:cubicBezTo>
                    <a:pt x="69" y="17"/>
                    <a:pt x="69" y="18"/>
                    <a:pt x="69" y="19"/>
                  </a:cubicBezTo>
                  <a:cubicBezTo>
                    <a:pt x="69" y="20"/>
                    <a:pt x="69" y="21"/>
                    <a:pt x="69" y="21"/>
                  </a:cubicBezTo>
                  <a:cubicBezTo>
                    <a:pt x="68" y="22"/>
                    <a:pt x="68" y="22"/>
                    <a:pt x="68" y="23"/>
                  </a:cubicBezTo>
                  <a:cubicBezTo>
                    <a:pt x="67" y="23"/>
                    <a:pt x="67" y="23"/>
                    <a:pt x="66" y="23"/>
                  </a:cubicBezTo>
                  <a:cubicBezTo>
                    <a:pt x="66" y="23"/>
                    <a:pt x="65" y="23"/>
                    <a:pt x="63" y="22"/>
                  </a:cubicBezTo>
                  <a:cubicBezTo>
                    <a:pt x="62" y="21"/>
                    <a:pt x="60" y="20"/>
                    <a:pt x="58" y="19"/>
                  </a:cubicBezTo>
                  <a:cubicBezTo>
                    <a:pt x="56" y="18"/>
                    <a:pt x="54" y="17"/>
                    <a:pt x="51" y="16"/>
                  </a:cubicBezTo>
                  <a:cubicBezTo>
                    <a:pt x="48" y="15"/>
                    <a:pt x="45" y="15"/>
                    <a:pt x="41" y="15"/>
                  </a:cubicBezTo>
                  <a:cubicBezTo>
                    <a:pt x="38" y="15"/>
                    <a:pt x="35" y="15"/>
                    <a:pt x="32" y="16"/>
                  </a:cubicBezTo>
                  <a:cubicBezTo>
                    <a:pt x="30" y="17"/>
                    <a:pt x="28" y="18"/>
                    <a:pt x="26" y="19"/>
                  </a:cubicBezTo>
                  <a:cubicBezTo>
                    <a:pt x="25" y="21"/>
                    <a:pt x="24" y="22"/>
                    <a:pt x="23" y="24"/>
                  </a:cubicBezTo>
                  <a:cubicBezTo>
                    <a:pt x="22" y="26"/>
                    <a:pt x="21" y="28"/>
                    <a:pt x="21" y="30"/>
                  </a:cubicBezTo>
                  <a:cubicBezTo>
                    <a:pt x="21" y="33"/>
                    <a:pt x="22" y="36"/>
                    <a:pt x="24" y="38"/>
                  </a:cubicBezTo>
                  <a:cubicBezTo>
                    <a:pt x="25" y="40"/>
                    <a:pt x="27" y="42"/>
                    <a:pt x="30" y="43"/>
                  </a:cubicBezTo>
                  <a:cubicBezTo>
                    <a:pt x="32" y="45"/>
                    <a:pt x="35" y="46"/>
                    <a:pt x="38" y="47"/>
                  </a:cubicBezTo>
                  <a:cubicBezTo>
                    <a:pt x="42" y="49"/>
                    <a:pt x="45" y="50"/>
                    <a:pt x="48" y="51"/>
                  </a:cubicBezTo>
                  <a:cubicBezTo>
                    <a:pt x="51" y="53"/>
                    <a:pt x="55" y="54"/>
                    <a:pt x="58" y="56"/>
                  </a:cubicBezTo>
                  <a:cubicBezTo>
                    <a:pt x="61" y="57"/>
                    <a:pt x="64" y="59"/>
                    <a:pt x="67" y="62"/>
                  </a:cubicBezTo>
                  <a:cubicBezTo>
                    <a:pt x="69" y="64"/>
                    <a:pt x="71" y="67"/>
                    <a:pt x="73" y="70"/>
                  </a:cubicBezTo>
                  <a:cubicBezTo>
                    <a:pt x="74" y="73"/>
                    <a:pt x="75" y="77"/>
                    <a:pt x="75" y="82"/>
                  </a:cubicBezTo>
                  <a:lnTo>
                    <a:pt x="75" y="8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91" name="Freeform 329">
              <a:extLst>
                <a:ext uri="{FF2B5EF4-FFF2-40B4-BE49-F238E27FC236}">
                  <a16:creationId xmlns:a16="http://schemas.microsoft.com/office/drawing/2014/main" id="{020D378C-359A-4BDF-8EB5-0764D46965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" y="1296"/>
              <a:ext cx="14" cy="29"/>
            </a:xfrm>
            <a:custGeom>
              <a:avLst/>
              <a:gdLst>
                <a:gd name="T0" fmla="*/ 68 w 68"/>
                <a:gd name="T1" fmla="*/ 130 h 142"/>
                <a:gd name="T2" fmla="*/ 68 w 68"/>
                <a:gd name="T3" fmla="*/ 130 h 142"/>
                <a:gd name="T4" fmla="*/ 68 w 68"/>
                <a:gd name="T5" fmla="*/ 135 h 142"/>
                <a:gd name="T6" fmla="*/ 66 w 68"/>
                <a:gd name="T7" fmla="*/ 138 h 142"/>
                <a:gd name="T8" fmla="*/ 63 w 68"/>
                <a:gd name="T9" fmla="*/ 140 h 142"/>
                <a:gd name="T10" fmla="*/ 59 w 68"/>
                <a:gd name="T11" fmla="*/ 141 h 142"/>
                <a:gd name="T12" fmla="*/ 54 w 68"/>
                <a:gd name="T13" fmla="*/ 142 h 142"/>
                <a:gd name="T14" fmla="*/ 49 w 68"/>
                <a:gd name="T15" fmla="*/ 142 h 142"/>
                <a:gd name="T16" fmla="*/ 35 w 68"/>
                <a:gd name="T17" fmla="*/ 140 h 142"/>
                <a:gd name="T18" fmla="*/ 25 w 68"/>
                <a:gd name="T19" fmla="*/ 133 h 142"/>
                <a:gd name="T20" fmla="*/ 20 w 68"/>
                <a:gd name="T21" fmla="*/ 122 h 142"/>
                <a:gd name="T22" fmla="*/ 18 w 68"/>
                <a:gd name="T23" fmla="*/ 107 h 142"/>
                <a:gd name="T24" fmla="*/ 18 w 68"/>
                <a:gd name="T25" fmla="*/ 45 h 142"/>
                <a:gd name="T26" fmla="*/ 3 w 68"/>
                <a:gd name="T27" fmla="*/ 45 h 142"/>
                <a:gd name="T28" fmla="*/ 1 w 68"/>
                <a:gd name="T29" fmla="*/ 43 h 142"/>
                <a:gd name="T30" fmla="*/ 0 w 68"/>
                <a:gd name="T31" fmla="*/ 37 h 142"/>
                <a:gd name="T32" fmla="*/ 0 w 68"/>
                <a:gd name="T33" fmla="*/ 34 h 142"/>
                <a:gd name="T34" fmla="*/ 1 w 68"/>
                <a:gd name="T35" fmla="*/ 31 h 142"/>
                <a:gd name="T36" fmla="*/ 2 w 68"/>
                <a:gd name="T37" fmla="*/ 30 h 142"/>
                <a:gd name="T38" fmla="*/ 3 w 68"/>
                <a:gd name="T39" fmla="*/ 29 h 142"/>
                <a:gd name="T40" fmla="*/ 18 w 68"/>
                <a:gd name="T41" fmla="*/ 29 h 142"/>
                <a:gd name="T42" fmla="*/ 18 w 68"/>
                <a:gd name="T43" fmla="*/ 4 h 142"/>
                <a:gd name="T44" fmla="*/ 18 w 68"/>
                <a:gd name="T45" fmla="*/ 3 h 142"/>
                <a:gd name="T46" fmla="*/ 20 w 68"/>
                <a:gd name="T47" fmla="*/ 1 h 142"/>
                <a:gd name="T48" fmla="*/ 23 w 68"/>
                <a:gd name="T49" fmla="*/ 1 h 142"/>
                <a:gd name="T50" fmla="*/ 28 w 68"/>
                <a:gd name="T51" fmla="*/ 0 h 142"/>
                <a:gd name="T52" fmla="*/ 32 w 68"/>
                <a:gd name="T53" fmla="*/ 1 h 142"/>
                <a:gd name="T54" fmla="*/ 35 w 68"/>
                <a:gd name="T55" fmla="*/ 1 h 142"/>
                <a:gd name="T56" fmla="*/ 37 w 68"/>
                <a:gd name="T57" fmla="*/ 3 h 142"/>
                <a:gd name="T58" fmla="*/ 37 w 68"/>
                <a:gd name="T59" fmla="*/ 4 h 142"/>
                <a:gd name="T60" fmla="*/ 37 w 68"/>
                <a:gd name="T61" fmla="*/ 29 h 142"/>
                <a:gd name="T62" fmla="*/ 64 w 68"/>
                <a:gd name="T63" fmla="*/ 29 h 142"/>
                <a:gd name="T64" fmla="*/ 66 w 68"/>
                <a:gd name="T65" fmla="*/ 30 h 142"/>
                <a:gd name="T66" fmla="*/ 67 w 68"/>
                <a:gd name="T67" fmla="*/ 31 h 142"/>
                <a:gd name="T68" fmla="*/ 68 w 68"/>
                <a:gd name="T69" fmla="*/ 34 h 142"/>
                <a:gd name="T70" fmla="*/ 68 w 68"/>
                <a:gd name="T71" fmla="*/ 37 h 142"/>
                <a:gd name="T72" fmla="*/ 67 w 68"/>
                <a:gd name="T73" fmla="*/ 43 h 142"/>
                <a:gd name="T74" fmla="*/ 64 w 68"/>
                <a:gd name="T75" fmla="*/ 45 h 142"/>
                <a:gd name="T76" fmla="*/ 37 w 68"/>
                <a:gd name="T77" fmla="*/ 45 h 142"/>
                <a:gd name="T78" fmla="*/ 37 w 68"/>
                <a:gd name="T79" fmla="*/ 104 h 142"/>
                <a:gd name="T80" fmla="*/ 41 w 68"/>
                <a:gd name="T81" fmla="*/ 120 h 142"/>
                <a:gd name="T82" fmla="*/ 52 w 68"/>
                <a:gd name="T83" fmla="*/ 126 h 142"/>
                <a:gd name="T84" fmla="*/ 57 w 68"/>
                <a:gd name="T85" fmla="*/ 125 h 142"/>
                <a:gd name="T86" fmla="*/ 61 w 68"/>
                <a:gd name="T87" fmla="*/ 124 h 142"/>
                <a:gd name="T88" fmla="*/ 63 w 68"/>
                <a:gd name="T89" fmla="*/ 123 h 142"/>
                <a:gd name="T90" fmla="*/ 65 w 68"/>
                <a:gd name="T91" fmla="*/ 122 h 142"/>
                <a:gd name="T92" fmla="*/ 67 w 68"/>
                <a:gd name="T93" fmla="*/ 123 h 142"/>
                <a:gd name="T94" fmla="*/ 67 w 68"/>
                <a:gd name="T95" fmla="*/ 124 h 142"/>
                <a:gd name="T96" fmla="*/ 68 w 68"/>
                <a:gd name="T97" fmla="*/ 126 h 142"/>
                <a:gd name="T98" fmla="*/ 68 w 68"/>
                <a:gd name="T99" fmla="*/ 130 h 142"/>
                <a:gd name="T100" fmla="*/ 68 w 68"/>
                <a:gd name="T101" fmla="*/ 13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8" h="142">
                  <a:moveTo>
                    <a:pt x="68" y="130"/>
                  </a:moveTo>
                  <a:lnTo>
                    <a:pt x="68" y="130"/>
                  </a:lnTo>
                  <a:cubicBezTo>
                    <a:pt x="68" y="132"/>
                    <a:pt x="68" y="134"/>
                    <a:pt x="68" y="135"/>
                  </a:cubicBezTo>
                  <a:cubicBezTo>
                    <a:pt x="67" y="136"/>
                    <a:pt x="67" y="137"/>
                    <a:pt x="66" y="138"/>
                  </a:cubicBezTo>
                  <a:cubicBezTo>
                    <a:pt x="66" y="138"/>
                    <a:pt x="65" y="139"/>
                    <a:pt x="63" y="140"/>
                  </a:cubicBezTo>
                  <a:cubicBezTo>
                    <a:pt x="62" y="140"/>
                    <a:pt x="61" y="141"/>
                    <a:pt x="59" y="141"/>
                  </a:cubicBezTo>
                  <a:cubicBezTo>
                    <a:pt x="58" y="141"/>
                    <a:pt x="56" y="142"/>
                    <a:pt x="54" y="142"/>
                  </a:cubicBezTo>
                  <a:cubicBezTo>
                    <a:pt x="52" y="142"/>
                    <a:pt x="51" y="142"/>
                    <a:pt x="49" y="142"/>
                  </a:cubicBezTo>
                  <a:cubicBezTo>
                    <a:pt x="43" y="142"/>
                    <a:pt x="39" y="141"/>
                    <a:pt x="35" y="140"/>
                  </a:cubicBezTo>
                  <a:cubicBezTo>
                    <a:pt x="31" y="139"/>
                    <a:pt x="28" y="136"/>
                    <a:pt x="25" y="133"/>
                  </a:cubicBezTo>
                  <a:cubicBezTo>
                    <a:pt x="23" y="131"/>
                    <a:pt x="21" y="127"/>
                    <a:pt x="20" y="122"/>
                  </a:cubicBezTo>
                  <a:cubicBezTo>
                    <a:pt x="19" y="118"/>
                    <a:pt x="18" y="113"/>
                    <a:pt x="18" y="107"/>
                  </a:cubicBezTo>
                  <a:lnTo>
                    <a:pt x="18" y="45"/>
                  </a:lnTo>
                  <a:lnTo>
                    <a:pt x="3" y="45"/>
                  </a:lnTo>
                  <a:cubicBezTo>
                    <a:pt x="2" y="45"/>
                    <a:pt x="1" y="45"/>
                    <a:pt x="1" y="43"/>
                  </a:cubicBezTo>
                  <a:cubicBezTo>
                    <a:pt x="0" y="42"/>
                    <a:pt x="0" y="40"/>
                    <a:pt x="0" y="37"/>
                  </a:cubicBezTo>
                  <a:cubicBezTo>
                    <a:pt x="0" y="36"/>
                    <a:pt x="0" y="35"/>
                    <a:pt x="0" y="34"/>
                  </a:cubicBezTo>
                  <a:cubicBezTo>
                    <a:pt x="0" y="32"/>
                    <a:pt x="0" y="32"/>
                    <a:pt x="1" y="31"/>
                  </a:cubicBezTo>
                  <a:cubicBezTo>
                    <a:pt x="1" y="30"/>
                    <a:pt x="1" y="30"/>
                    <a:pt x="2" y="30"/>
                  </a:cubicBezTo>
                  <a:cubicBezTo>
                    <a:pt x="2" y="29"/>
                    <a:pt x="3" y="29"/>
                    <a:pt x="3" y="29"/>
                  </a:cubicBezTo>
                  <a:lnTo>
                    <a:pt x="18" y="29"/>
                  </a:lnTo>
                  <a:lnTo>
                    <a:pt x="18" y="4"/>
                  </a:lnTo>
                  <a:cubicBezTo>
                    <a:pt x="18" y="4"/>
                    <a:pt x="18" y="3"/>
                    <a:pt x="18" y="3"/>
                  </a:cubicBezTo>
                  <a:cubicBezTo>
                    <a:pt x="19" y="2"/>
                    <a:pt x="19" y="2"/>
                    <a:pt x="20" y="1"/>
                  </a:cubicBezTo>
                  <a:cubicBezTo>
                    <a:pt x="21" y="1"/>
                    <a:pt x="22" y="1"/>
                    <a:pt x="23" y="1"/>
                  </a:cubicBezTo>
                  <a:cubicBezTo>
                    <a:pt x="24" y="1"/>
                    <a:pt x="26" y="0"/>
                    <a:pt x="28" y="0"/>
                  </a:cubicBezTo>
                  <a:cubicBezTo>
                    <a:pt x="30" y="0"/>
                    <a:pt x="31" y="1"/>
                    <a:pt x="32" y="1"/>
                  </a:cubicBezTo>
                  <a:cubicBezTo>
                    <a:pt x="34" y="1"/>
                    <a:pt x="35" y="1"/>
                    <a:pt x="35" y="1"/>
                  </a:cubicBezTo>
                  <a:cubicBezTo>
                    <a:pt x="36" y="2"/>
                    <a:pt x="37" y="2"/>
                    <a:pt x="37" y="3"/>
                  </a:cubicBezTo>
                  <a:cubicBezTo>
                    <a:pt x="37" y="3"/>
                    <a:pt x="37" y="4"/>
                    <a:pt x="37" y="4"/>
                  </a:cubicBezTo>
                  <a:lnTo>
                    <a:pt x="37" y="29"/>
                  </a:lnTo>
                  <a:lnTo>
                    <a:pt x="64" y="29"/>
                  </a:lnTo>
                  <a:cubicBezTo>
                    <a:pt x="65" y="29"/>
                    <a:pt x="65" y="29"/>
                    <a:pt x="66" y="30"/>
                  </a:cubicBezTo>
                  <a:cubicBezTo>
                    <a:pt x="66" y="30"/>
                    <a:pt x="67" y="30"/>
                    <a:pt x="67" y="31"/>
                  </a:cubicBezTo>
                  <a:cubicBezTo>
                    <a:pt x="67" y="32"/>
                    <a:pt x="68" y="32"/>
                    <a:pt x="68" y="34"/>
                  </a:cubicBezTo>
                  <a:cubicBezTo>
                    <a:pt x="68" y="35"/>
                    <a:pt x="68" y="36"/>
                    <a:pt x="68" y="37"/>
                  </a:cubicBezTo>
                  <a:cubicBezTo>
                    <a:pt x="68" y="40"/>
                    <a:pt x="68" y="42"/>
                    <a:pt x="67" y="43"/>
                  </a:cubicBezTo>
                  <a:cubicBezTo>
                    <a:pt x="66" y="45"/>
                    <a:pt x="65" y="45"/>
                    <a:pt x="64" y="45"/>
                  </a:cubicBezTo>
                  <a:lnTo>
                    <a:pt x="37" y="45"/>
                  </a:lnTo>
                  <a:lnTo>
                    <a:pt x="37" y="104"/>
                  </a:lnTo>
                  <a:cubicBezTo>
                    <a:pt x="37" y="111"/>
                    <a:pt x="38" y="116"/>
                    <a:pt x="41" y="120"/>
                  </a:cubicBezTo>
                  <a:cubicBezTo>
                    <a:pt x="43" y="124"/>
                    <a:pt x="47" y="126"/>
                    <a:pt x="52" y="126"/>
                  </a:cubicBezTo>
                  <a:cubicBezTo>
                    <a:pt x="54" y="126"/>
                    <a:pt x="55" y="126"/>
                    <a:pt x="57" y="125"/>
                  </a:cubicBezTo>
                  <a:cubicBezTo>
                    <a:pt x="58" y="125"/>
                    <a:pt x="59" y="124"/>
                    <a:pt x="61" y="124"/>
                  </a:cubicBezTo>
                  <a:cubicBezTo>
                    <a:pt x="62" y="124"/>
                    <a:pt x="63" y="123"/>
                    <a:pt x="63" y="123"/>
                  </a:cubicBezTo>
                  <a:cubicBezTo>
                    <a:pt x="64" y="123"/>
                    <a:pt x="65" y="122"/>
                    <a:pt x="65" y="122"/>
                  </a:cubicBezTo>
                  <a:cubicBezTo>
                    <a:pt x="66" y="122"/>
                    <a:pt x="66" y="123"/>
                    <a:pt x="67" y="123"/>
                  </a:cubicBezTo>
                  <a:cubicBezTo>
                    <a:pt x="67" y="123"/>
                    <a:pt x="67" y="123"/>
                    <a:pt x="67" y="124"/>
                  </a:cubicBezTo>
                  <a:cubicBezTo>
                    <a:pt x="68" y="124"/>
                    <a:pt x="68" y="125"/>
                    <a:pt x="68" y="126"/>
                  </a:cubicBezTo>
                  <a:cubicBezTo>
                    <a:pt x="68" y="127"/>
                    <a:pt x="68" y="128"/>
                    <a:pt x="68" y="130"/>
                  </a:cubicBezTo>
                  <a:lnTo>
                    <a:pt x="68" y="13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94" name="Freeform 330">
              <a:extLst>
                <a:ext uri="{FF2B5EF4-FFF2-40B4-BE49-F238E27FC236}">
                  <a16:creationId xmlns:a16="http://schemas.microsoft.com/office/drawing/2014/main" id="{3691D84D-2818-4776-93E1-61EA6E8AF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8" y="1301"/>
              <a:ext cx="13" cy="24"/>
            </a:xfrm>
            <a:custGeom>
              <a:avLst/>
              <a:gdLst>
                <a:gd name="T0" fmla="*/ 61 w 61"/>
                <a:gd name="T1" fmla="*/ 12 h 114"/>
                <a:gd name="T2" fmla="*/ 61 w 61"/>
                <a:gd name="T3" fmla="*/ 12 h 114"/>
                <a:gd name="T4" fmla="*/ 61 w 61"/>
                <a:gd name="T5" fmla="*/ 16 h 114"/>
                <a:gd name="T6" fmla="*/ 60 w 61"/>
                <a:gd name="T7" fmla="*/ 19 h 114"/>
                <a:gd name="T8" fmla="*/ 60 w 61"/>
                <a:gd name="T9" fmla="*/ 21 h 114"/>
                <a:gd name="T10" fmla="*/ 58 w 61"/>
                <a:gd name="T11" fmla="*/ 21 h 114"/>
                <a:gd name="T12" fmla="*/ 56 w 61"/>
                <a:gd name="T13" fmla="*/ 21 h 114"/>
                <a:gd name="T14" fmla="*/ 53 w 61"/>
                <a:gd name="T15" fmla="*/ 20 h 114"/>
                <a:gd name="T16" fmla="*/ 49 w 61"/>
                <a:gd name="T17" fmla="*/ 19 h 114"/>
                <a:gd name="T18" fmla="*/ 44 w 61"/>
                <a:gd name="T19" fmla="*/ 18 h 114"/>
                <a:gd name="T20" fmla="*/ 39 w 61"/>
                <a:gd name="T21" fmla="*/ 19 h 114"/>
                <a:gd name="T22" fmla="*/ 33 w 61"/>
                <a:gd name="T23" fmla="*/ 23 h 114"/>
                <a:gd name="T24" fmla="*/ 26 w 61"/>
                <a:gd name="T25" fmla="*/ 30 h 114"/>
                <a:gd name="T26" fmla="*/ 19 w 61"/>
                <a:gd name="T27" fmla="*/ 41 h 114"/>
                <a:gd name="T28" fmla="*/ 19 w 61"/>
                <a:gd name="T29" fmla="*/ 110 h 114"/>
                <a:gd name="T30" fmla="*/ 18 w 61"/>
                <a:gd name="T31" fmla="*/ 112 h 114"/>
                <a:gd name="T32" fmla="*/ 17 w 61"/>
                <a:gd name="T33" fmla="*/ 113 h 114"/>
                <a:gd name="T34" fmla="*/ 14 w 61"/>
                <a:gd name="T35" fmla="*/ 114 h 114"/>
                <a:gd name="T36" fmla="*/ 9 w 61"/>
                <a:gd name="T37" fmla="*/ 114 h 114"/>
                <a:gd name="T38" fmla="*/ 5 w 61"/>
                <a:gd name="T39" fmla="*/ 114 h 114"/>
                <a:gd name="T40" fmla="*/ 2 w 61"/>
                <a:gd name="T41" fmla="*/ 113 h 114"/>
                <a:gd name="T42" fmla="*/ 0 w 61"/>
                <a:gd name="T43" fmla="*/ 112 h 114"/>
                <a:gd name="T44" fmla="*/ 0 w 61"/>
                <a:gd name="T45" fmla="*/ 110 h 114"/>
                <a:gd name="T46" fmla="*/ 0 w 61"/>
                <a:gd name="T47" fmla="*/ 5 h 114"/>
                <a:gd name="T48" fmla="*/ 0 w 61"/>
                <a:gd name="T49" fmla="*/ 4 h 114"/>
                <a:gd name="T50" fmla="*/ 1 w 61"/>
                <a:gd name="T51" fmla="*/ 2 h 114"/>
                <a:gd name="T52" fmla="*/ 4 w 61"/>
                <a:gd name="T53" fmla="*/ 2 h 114"/>
                <a:gd name="T54" fmla="*/ 8 w 61"/>
                <a:gd name="T55" fmla="*/ 2 h 114"/>
                <a:gd name="T56" fmla="*/ 13 w 61"/>
                <a:gd name="T57" fmla="*/ 2 h 114"/>
                <a:gd name="T58" fmla="*/ 15 w 61"/>
                <a:gd name="T59" fmla="*/ 2 h 114"/>
                <a:gd name="T60" fmla="*/ 17 w 61"/>
                <a:gd name="T61" fmla="*/ 4 h 114"/>
                <a:gd name="T62" fmla="*/ 17 w 61"/>
                <a:gd name="T63" fmla="*/ 5 h 114"/>
                <a:gd name="T64" fmla="*/ 17 w 61"/>
                <a:gd name="T65" fmla="*/ 21 h 114"/>
                <a:gd name="T66" fmla="*/ 25 w 61"/>
                <a:gd name="T67" fmla="*/ 10 h 114"/>
                <a:gd name="T68" fmla="*/ 32 w 61"/>
                <a:gd name="T69" fmla="*/ 4 h 114"/>
                <a:gd name="T70" fmla="*/ 39 w 61"/>
                <a:gd name="T71" fmla="*/ 1 h 114"/>
                <a:gd name="T72" fmla="*/ 46 w 61"/>
                <a:gd name="T73" fmla="*/ 0 h 114"/>
                <a:gd name="T74" fmla="*/ 49 w 61"/>
                <a:gd name="T75" fmla="*/ 0 h 114"/>
                <a:gd name="T76" fmla="*/ 53 w 61"/>
                <a:gd name="T77" fmla="*/ 1 h 114"/>
                <a:gd name="T78" fmla="*/ 57 w 61"/>
                <a:gd name="T79" fmla="*/ 2 h 114"/>
                <a:gd name="T80" fmla="*/ 59 w 61"/>
                <a:gd name="T81" fmla="*/ 3 h 114"/>
                <a:gd name="T82" fmla="*/ 60 w 61"/>
                <a:gd name="T83" fmla="*/ 4 h 114"/>
                <a:gd name="T84" fmla="*/ 61 w 61"/>
                <a:gd name="T85" fmla="*/ 5 h 114"/>
                <a:gd name="T86" fmla="*/ 61 w 61"/>
                <a:gd name="T87" fmla="*/ 8 h 114"/>
                <a:gd name="T88" fmla="*/ 61 w 61"/>
                <a:gd name="T89" fmla="*/ 12 h 114"/>
                <a:gd name="T90" fmla="*/ 61 w 61"/>
                <a:gd name="T91" fmla="*/ 1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1" h="114">
                  <a:moveTo>
                    <a:pt x="61" y="12"/>
                  </a:moveTo>
                  <a:lnTo>
                    <a:pt x="61" y="12"/>
                  </a:lnTo>
                  <a:cubicBezTo>
                    <a:pt x="61" y="14"/>
                    <a:pt x="61" y="15"/>
                    <a:pt x="61" y="16"/>
                  </a:cubicBezTo>
                  <a:cubicBezTo>
                    <a:pt x="61" y="18"/>
                    <a:pt x="61" y="19"/>
                    <a:pt x="60" y="19"/>
                  </a:cubicBezTo>
                  <a:cubicBezTo>
                    <a:pt x="60" y="20"/>
                    <a:pt x="60" y="20"/>
                    <a:pt x="60" y="21"/>
                  </a:cubicBezTo>
                  <a:cubicBezTo>
                    <a:pt x="59" y="21"/>
                    <a:pt x="59" y="21"/>
                    <a:pt x="58" y="21"/>
                  </a:cubicBezTo>
                  <a:cubicBezTo>
                    <a:pt x="57" y="21"/>
                    <a:pt x="57" y="21"/>
                    <a:pt x="56" y="21"/>
                  </a:cubicBezTo>
                  <a:cubicBezTo>
                    <a:pt x="55" y="20"/>
                    <a:pt x="54" y="20"/>
                    <a:pt x="53" y="20"/>
                  </a:cubicBezTo>
                  <a:cubicBezTo>
                    <a:pt x="52" y="19"/>
                    <a:pt x="50" y="19"/>
                    <a:pt x="49" y="19"/>
                  </a:cubicBezTo>
                  <a:cubicBezTo>
                    <a:pt x="48" y="18"/>
                    <a:pt x="46" y="18"/>
                    <a:pt x="44" y="18"/>
                  </a:cubicBezTo>
                  <a:cubicBezTo>
                    <a:pt x="42" y="18"/>
                    <a:pt x="41" y="19"/>
                    <a:pt x="39" y="19"/>
                  </a:cubicBezTo>
                  <a:cubicBezTo>
                    <a:pt x="37" y="20"/>
                    <a:pt x="35" y="21"/>
                    <a:pt x="33" y="23"/>
                  </a:cubicBezTo>
                  <a:cubicBezTo>
                    <a:pt x="31" y="25"/>
                    <a:pt x="29" y="27"/>
                    <a:pt x="26" y="30"/>
                  </a:cubicBezTo>
                  <a:cubicBezTo>
                    <a:pt x="24" y="33"/>
                    <a:pt x="22" y="37"/>
                    <a:pt x="19" y="41"/>
                  </a:cubicBezTo>
                  <a:lnTo>
                    <a:pt x="19" y="110"/>
                  </a:lnTo>
                  <a:cubicBezTo>
                    <a:pt x="19" y="111"/>
                    <a:pt x="19" y="111"/>
                    <a:pt x="18" y="112"/>
                  </a:cubicBezTo>
                  <a:cubicBezTo>
                    <a:pt x="18" y="112"/>
                    <a:pt x="18" y="113"/>
                    <a:pt x="17" y="113"/>
                  </a:cubicBezTo>
                  <a:cubicBezTo>
                    <a:pt x="16" y="113"/>
                    <a:pt x="15" y="113"/>
                    <a:pt x="14" y="114"/>
                  </a:cubicBezTo>
                  <a:cubicBezTo>
                    <a:pt x="13" y="114"/>
                    <a:pt x="11" y="114"/>
                    <a:pt x="9" y="114"/>
                  </a:cubicBezTo>
                  <a:cubicBezTo>
                    <a:pt x="7" y="114"/>
                    <a:pt x="6" y="114"/>
                    <a:pt x="5" y="114"/>
                  </a:cubicBezTo>
                  <a:cubicBezTo>
                    <a:pt x="3" y="113"/>
                    <a:pt x="2" y="113"/>
                    <a:pt x="2" y="113"/>
                  </a:cubicBezTo>
                  <a:cubicBezTo>
                    <a:pt x="1" y="113"/>
                    <a:pt x="0" y="112"/>
                    <a:pt x="0" y="112"/>
                  </a:cubicBezTo>
                  <a:cubicBezTo>
                    <a:pt x="0" y="111"/>
                    <a:pt x="0" y="111"/>
                    <a:pt x="0" y="110"/>
                  </a:cubicBezTo>
                  <a:lnTo>
                    <a:pt x="0" y="5"/>
                  </a:lnTo>
                  <a:cubicBezTo>
                    <a:pt x="0" y="5"/>
                    <a:pt x="0" y="4"/>
                    <a:pt x="0" y="4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2" y="2"/>
                    <a:pt x="3" y="2"/>
                    <a:pt x="4" y="2"/>
                  </a:cubicBezTo>
                  <a:cubicBezTo>
                    <a:pt x="5" y="2"/>
                    <a:pt x="7" y="2"/>
                    <a:pt x="8" y="2"/>
                  </a:cubicBezTo>
                  <a:cubicBezTo>
                    <a:pt x="10" y="2"/>
                    <a:pt x="12" y="2"/>
                    <a:pt x="13" y="2"/>
                  </a:cubicBezTo>
                  <a:cubicBezTo>
                    <a:pt x="14" y="2"/>
                    <a:pt x="15" y="2"/>
                    <a:pt x="15" y="2"/>
                  </a:cubicBezTo>
                  <a:cubicBezTo>
                    <a:pt x="16" y="3"/>
                    <a:pt x="16" y="3"/>
                    <a:pt x="17" y="4"/>
                  </a:cubicBezTo>
                  <a:cubicBezTo>
                    <a:pt x="17" y="4"/>
                    <a:pt x="17" y="5"/>
                    <a:pt x="17" y="5"/>
                  </a:cubicBezTo>
                  <a:lnTo>
                    <a:pt x="17" y="21"/>
                  </a:lnTo>
                  <a:cubicBezTo>
                    <a:pt x="20" y="16"/>
                    <a:pt x="23" y="13"/>
                    <a:pt x="25" y="10"/>
                  </a:cubicBezTo>
                  <a:cubicBezTo>
                    <a:pt x="28" y="8"/>
                    <a:pt x="30" y="6"/>
                    <a:pt x="32" y="4"/>
                  </a:cubicBezTo>
                  <a:cubicBezTo>
                    <a:pt x="35" y="2"/>
                    <a:pt x="37" y="1"/>
                    <a:pt x="39" y="1"/>
                  </a:cubicBezTo>
                  <a:cubicBezTo>
                    <a:pt x="41" y="0"/>
                    <a:pt x="43" y="0"/>
                    <a:pt x="46" y="0"/>
                  </a:cubicBezTo>
                  <a:cubicBezTo>
                    <a:pt x="47" y="0"/>
                    <a:pt x="48" y="0"/>
                    <a:pt x="49" y="0"/>
                  </a:cubicBezTo>
                  <a:cubicBezTo>
                    <a:pt x="50" y="0"/>
                    <a:pt x="52" y="0"/>
                    <a:pt x="53" y="1"/>
                  </a:cubicBezTo>
                  <a:cubicBezTo>
                    <a:pt x="55" y="1"/>
                    <a:pt x="56" y="1"/>
                    <a:pt x="57" y="2"/>
                  </a:cubicBezTo>
                  <a:cubicBezTo>
                    <a:pt x="58" y="2"/>
                    <a:pt x="59" y="3"/>
                    <a:pt x="59" y="3"/>
                  </a:cubicBezTo>
                  <a:cubicBezTo>
                    <a:pt x="60" y="3"/>
                    <a:pt x="60" y="4"/>
                    <a:pt x="60" y="4"/>
                  </a:cubicBezTo>
                  <a:cubicBezTo>
                    <a:pt x="60" y="4"/>
                    <a:pt x="61" y="5"/>
                    <a:pt x="61" y="5"/>
                  </a:cubicBezTo>
                  <a:cubicBezTo>
                    <a:pt x="61" y="6"/>
                    <a:pt x="61" y="7"/>
                    <a:pt x="61" y="8"/>
                  </a:cubicBezTo>
                  <a:cubicBezTo>
                    <a:pt x="61" y="9"/>
                    <a:pt x="61" y="10"/>
                    <a:pt x="61" y="12"/>
                  </a:cubicBezTo>
                  <a:lnTo>
                    <a:pt x="61" y="1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95" name="Freeform 331">
              <a:extLst>
                <a:ext uri="{FF2B5EF4-FFF2-40B4-BE49-F238E27FC236}">
                  <a16:creationId xmlns:a16="http://schemas.microsoft.com/office/drawing/2014/main" id="{73E0D749-D8E9-4096-9D98-E4EF738CFE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5" y="1302"/>
              <a:ext cx="19" cy="23"/>
            </a:xfrm>
            <a:custGeom>
              <a:avLst/>
              <a:gdLst>
                <a:gd name="T0" fmla="*/ 91 w 91"/>
                <a:gd name="T1" fmla="*/ 108 h 113"/>
                <a:gd name="T2" fmla="*/ 91 w 91"/>
                <a:gd name="T3" fmla="*/ 108 h 113"/>
                <a:gd name="T4" fmla="*/ 90 w 91"/>
                <a:gd name="T5" fmla="*/ 110 h 113"/>
                <a:gd name="T6" fmla="*/ 89 w 91"/>
                <a:gd name="T7" fmla="*/ 111 h 113"/>
                <a:gd name="T8" fmla="*/ 86 w 91"/>
                <a:gd name="T9" fmla="*/ 112 h 113"/>
                <a:gd name="T10" fmla="*/ 82 w 91"/>
                <a:gd name="T11" fmla="*/ 112 h 113"/>
                <a:gd name="T12" fmla="*/ 78 w 91"/>
                <a:gd name="T13" fmla="*/ 112 h 113"/>
                <a:gd name="T14" fmla="*/ 75 w 91"/>
                <a:gd name="T15" fmla="*/ 111 h 113"/>
                <a:gd name="T16" fmla="*/ 74 w 91"/>
                <a:gd name="T17" fmla="*/ 110 h 113"/>
                <a:gd name="T18" fmla="*/ 73 w 91"/>
                <a:gd name="T19" fmla="*/ 108 h 113"/>
                <a:gd name="T20" fmla="*/ 73 w 91"/>
                <a:gd name="T21" fmla="*/ 94 h 113"/>
                <a:gd name="T22" fmla="*/ 56 w 91"/>
                <a:gd name="T23" fmla="*/ 109 h 113"/>
                <a:gd name="T24" fmla="*/ 38 w 91"/>
                <a:gd name="T25" fmla="*/ 113 h 113"/>
                <a:gd name="T26" fmla="*/ 20 w 91"/>
                <a:gd name="T27" fmla="*/ 110 h 113"/>
                <a:gd name="T28" fmla="*/ 9 w 91"/>
                <a:gd name="T29" fmla="*/ 100 h 113"/>
                <a:gd name="T30" fmla="*/ 2 w 91"/>
                <a:gd name="T31" fmla="*/ 86 h 113"/>
                <a:gd name="T32" fmla="*/ 0 w 91"/>
                <a:gd name="T33" fmla="*/ 67 h 113"/>
                <a:gd name="T34" fmla="*/ 0 w 91"/>
                <a:gd name="T35" fmla="*/ 3 h 113"/>
                <a:gd name="T36" fmla="*/ 1 w 91"/>
                <a:gd name="T37" fmla="*/ 2 h 113"/>
                <a:gd name="T38" fmla="*/ 2 w 91"/>
                <a:gd name="T39" fmla="*/ 0 h 113"/>
                <a:gd name="T40" fmla="*/ 5 w 91"/>
                <a:gd name="T41" fmla="*/ 0 h 113"/>
                <a:gd name="T42" fmla="*/ 10 w 91"/>
                <a:gd name="T43" fmla="*/ 0 h 113"/>
                <a:gd name="T44" fmla="*/ 15 w 91"/>
                <a:gd name="T45" fmla="*/ 0 h 113"/>
                <a:gd name="T46" fmla="*/ 18 w 91"/>
                <a:gd name="T47" fmla="*/ 0 h 113"/>
                <a:gd name="T48" fmla="*/ 19 w 91"/>
                <a:gd name="T49" fmla="*/ 2 h 113"/>
                <a:gd name="T50" fmla="*/ 20 w 91"/>
                <a:gd name="T51" fmla="*/ 3 h 113"/>
                <a:gd name="T52" fmla="*/ 20 w 91"/>
                <a:gd name="T53" fmla="*/ 64 h 113"/>
                <a:gd name="T54" fmla="*/ 21 w 91"/>
                <a:gd name="T55" fmla="*/ 79 h 113"/>
                <a:gd name="T56" fmla="*/ 25 w 91"/>
                <a:gd name="T57" fmla="*/ 89 h 113"/>
                <a:gd name="T58" fmla="*/ 32 w 91"/>
                <a:gd name="T59" fmla="*/ 95 h 113"/>
                <a:gd name="T60" fmla="*/ 42 w 91"/>
                <a:gd name="T61" fmla="*/ 97 h 113"/>
                <a:gd name="T62" fmla="*/ 56 w 91"/>
                <a:gd name="T63" fmla="*/ 92 h 113"/>
                <a:gd name="T64" fmla="*/ 71 w 91"/>
                <a:gd name="T65" fmla="*/ 77 h 113"/>
                <a:gd name="T66" fmla="*/ 71 w 91"/>
                <a:gd name="T67" fmla="*/ 3 h 113"/>
                <a:gd name="T68" fmla="*/ 72 w 91"/>
                <a:gd name="T69" fmla="*/ 2 h 113"/>
                <a:gd name="T70" fmla="*/ 73 w 91"/>
                <a:gd name="T71" fmla="*/ 0 h 113"/>
                <a:gd name="T72" fmla="*/ 76 w 91"/>
                <a:gd name="T73" fmla="*/ 0 h 113"/>
                <a:gd name="T74" fmla="*/ 81 w 91"/>
                <a:gd name="T75" fmla="*/ 0 h 113"/>
                <a:gd name="T76" fmla="*/ 86 w 91"/>
                <a:gd name="T77" fmla="*/ 0 h 113"/>
                <a:gd name="T78" fmla="*/ 89 w 91"/>
                <a:gd name="T79" fmla="*/ 0 h 113"/>
                <a:gd name="T80" fmla="*/ 90 w 91"/>
                <a:gd name="T81" fmla="*/ 2 h 113"/>
                <a:gd name="T82" fmla="*/ 91 w 91"/>
                <a:gd name="T83" fmla="*/ 3 h 113"/>
                <a:gd name="T84" fmla="*/ 91 w 91"/>
                <a:gd name="T85" fmla="*/ 10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1" h="113">
                  <a:moveTo>
                    <a:pt x="91" y="108"/>
                  </a:moveTo>
                  <a:lnTo>
                    <a:pt x="91" y="108"/>
                  </a:lnTo>
                  <a:cubicBezTo>
                    <a:pt x="91" y="109"/>
                    <a:pt x="91" y="109"/>
                    <a:pt x="90" y="110"/>
                  </a:cubicBezTo>
                  <a:cubicBezTo>
                    <a:pt x="90" y="110"/>
                    <a:pt x="90" y="111"/>
                    <a:pt x="89" y="111"/>
                  </a:cubicBezTo>
                  <a:cubicBezTo>
                    <a:pt x="88" y="111"/>
                    <a:pt x="87" y="111"/>
                    <a:pt x="86" y="112"/>
                  </a:cubicBezTo>
                  <a:cubicBezTo>
                    <a:pt x="85" y="112"/>
                    <a:pt x="84" y="112"/>
                    <a:pt x="82" y="112"/>
                  </a:cubicBezTo>
                  <a:cubicBezTo>
                    <a:pt x="80" y="112"/>
                    <a:pt x="79" y="112"/>
                    <a:pt x="78" y="112"/>
                  </a:cubicBezTo>
                  <a:cubicBezTo>
                    <a:pt x="77" y="111"/>
                    <a:pt x="76" y="111"/>
                    <a:pt x="75" y="111"/>
                  </a:cubicBezTo>
                  <a:cubicBezTo>
                    <a:pt x="74" y="111"/>
                    <a:pt x="74" y="110"/>
                    <a:pt x="74" y="110"/>
                  </a:cubicBezTo>
                  <a:cubicBezTo>
                    <a:pt x="73" y="109"/>
                    <a:pt x="73" y="109"/>
                    <a:pt x="73" y="108"/>
                  </a:cubicBezTo>
                  <a:lnTo>
                    <a:pt x="73" y="94"/>
                  </a:lnTo>
                  <a:cubicBezTo>
                    <a:pt x="67" y="101"/>
                    <a:pt x="61" y="106"/>
                    <a:pt x="56" y="109"/>
                  </a:cubicBezTo>
                  <a:cubicBezTo>
                    <a:pt x="50" y="112"/>
                    <a:pt x="44" y="113"/>
                    <a:pt x="38" y="113"/>
                  </a:cubicBezTo>
                  <a:cubicBezTo>
                    <a:pt x="31" y="113"/>
                    <a:pt x="25" y="112"/>
                    <a:pt x="20" y="110"/>
                  </a:cubicBezTo>
                  <a:cubicBezTo>
                    <a:pt x="15" y="108"/>
                    <a:pt x="11" y="104"/>
                    <a:pt x="9" y="100"/>
                  </a:cubicBezTo>
                  <a:cubicBezTo>
                    <a:pt x="6" y="96"/>
                    <a:pt x="3" y="92"/>
                    <a:pt x="2" y="86"/>
                  </a:cubicBezTo>
                  <a:cubicBezTo>
                    <a:pt x="1" y="81"/>
                    <a:pt x="0" y="75"/>
                    <a:pt x="0" y="67"/>
                  </a:cubicBezTo>
                  <a:lnTo>
                    <a:pt x="0" y="3"/>
                  </a:lnTo>
                  <a:cubicBezTo>
                    <a:pt x="0" y="3"/>
                    <a:pt x="0" y="2"/>
                    <a:pt x="1" y="2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7" y="0"/>
                    <a:pt x="8" y="0"/>
                    <a:pt x="10" y="0"/>
                  </a:cubicBezTo>
                  <a:cubicBezTo>
                    <a:pt x="12" y="0"/>
                    <a:pt x="13" y="0"/>
                    <a:pt x="15" y="0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8" y="1"/>
                    <a:pt x="19" y="1"/>
                    <a:pt x="19" y="2"/>
                  </a:cubicBezTo>
                  <a:cubicBezTo>
                    <a:pt x="19" y="2"/>
                    <a:pt x="20" y="3"/>
                    <a:pt x="20" y="3"/>
                  </a:cubicBezTo>
                  <a:lnTo>
                    <a:pt x="20" y="64"/>
                  </a:lnTo>
                  <a:cubicBezTo>
                    <a:pt x="20" y="71"/>
                    <a:pt x="20" y="75"/>
                    <a:pt x="21" y="79"/>
                  </a:cubicBezTo>
                  <a:cubicBezTo>
                    <a:pt x="22" y="83"/>
                    <a:pt x="23" y="86"/>
                    <a:pt x="25" y="89"/>
                  </a:cubicBezTo>
                  <a:cubicBezTo>
                    <a:pt x="27" y="91"/>
                    <a:pt x="29" y="93"/>
                    <a:pt x="32" y="95"/>
                  </a:cubicBezTo>
                  <a:cubicBezTo>
                    <a:pt x="35" y="96"/>
                    <a:pt x="38" y="97"/>
                    <a:pt x="42" y="97"/>
                  </a:cubicBezTo>
                  <a:cubicBezTo>
                    <a:pt x="47" y="97"/>
                    <a:pt x="51" y="95"/>
                    <a:pt x="56" y="92"/>
                  </a:cubicBezTo>
                  <a:cubicBezTo>
                    <a:pt x="61" y="88"/>
                    <a:pt x="66" y="83"/>
                    <a:pt x="71" y="77"/>
                  </a:cubicBezTo>
                  <a:lnTo>
                    <a:pt x="71" y="3"/>
                  </a:lnTo>
                  <a:cubicBezTo>
                    <a:pt x="71" y="3"/>
                    <a:pt x="72" y="2"/>
                    <a:pt x="72" y="2"/>
                  </a:cubicBezTo>
                  <a:cubicBezTo>
                    <a:pt x="72" y="1"/>
                    <a:pt x="73" y="1"/>
                    <a:pt x="73" y="0"/>
                  </a:cubicBezTo>
                  <a:cubicBezTo>
                    <a:pt x="74" y="0"/>
                    <a:pt x="75" y="0"/>
                    <a:pt x="76" y="0"/>
                  </a:cubicBezTo>
                  <a:cubicBezTo>
                    <a:pt x="78" y="0"/>
                    <a:pt x="79" y="0"/>
                    <a:pt x="81" y="0"/>
                  </a:cubicBezTo>
                  <a:cubicBezTo>
                    <a:pt x="83" y="0"/>
                    <a:pt x="85" y="0"/>
                    <a:pt x="86" y="0"/>
                  </a:cubicBezTo>
                  <a:cubicBezTo>
                    <a:pt x="87" y="0"/>
                    <a:pt x="88" y="0"/>
                    <a:pt x="89" y="0"/>
                  </a:cubicBezTo>
                  <a:cubicBezTo>
                    <a:pt x="89" y="1"/>
                    <a:pt x="90" y="1"/>
                    <a:pt x="90" y="2"/>
                  </a:cubicBezTo>
                  <a:cubicBezTo>
                    <a:pt x="91" y="2"/>
                    <a:pt x="91" y="3"/>
                    <a:pt x="91" y="3"/>
                  </a:cubicBezTo>
                  <a:lnTo>
                    <a:pt x="91" y="10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96" name="Freeform 332">
              <a:extLst>
                <a:ext uri="{FF2B5EF4-FFF2-40B4-BE49-F238E27FC236}">
                  <a16:creationId xmlns:a16="http://schemas.microsoft.com/office/drawing/2014/main" id="{57053590-C9B3-4F46-8EC3-34CD9C662C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0" y="1301"/>
              <a:ext cx="18" cy="24"/>
            </a:xfrm>
            <a:custGeom>
              <a:avLst/>
              <a:gdLst>
                <a:gd name="T0" fmla="*/ 83 w 83"/>
                <a:gd name="T1" fmla="*/ 94 h 115"/>
                <a:gd name="T2" fmla="*/ 83 w 83"/>
                <a:gd name="T3" fmla="*/ 94 h 115"/>
                <a:gd name="T4" fmla="*/ 83 w 83"/>
                <a:gd name="T5" fmla="*/ 98 h 115"/>
                <a:gd name="T6" fmla="*/ 82 w 83"/>
                <a:gd name="T7" fmla="*/ 100 h 115"/>
                <a:gd name="T8" fmla="*/ 82 w 83"/>
                <a:gd name="T9" fmla="*/ 102 h 115"/>
                <a:gd name="T10" fmla="*/ 80 w 83"/>
                <a:gd name="T11" fmla="*/ 104 h 115"/>
                <a:gd name="T12" fmla="*/ 75 w 83"/>
                <a:gd name="T13" fmla="*/ 108 h 115"/>
                <a:gd name="T14" fmla="*/ 67 w 83"/>
                <a:gd name="T15" fmla="*/ 112 h 115"/>
                <a:gd name="T16" fmla="*/ 58 w 83"/>
                <a:gd name="T17" fmla="*/ 114 h 115"/>
                <a:gd name="T18" fmla="*/ 47 w 83"/>
                <a:gd name="T19" fmla="*/ 115 h 115"/>
                <a:gd name="T20" fmla="*/ 27 w 83"/>
                <a:gd name="T21" fmla="*/ 112 h 115"/>
                <a:gd name="T22" fmla="*/ 12 w 83"/>
                <a:gd name="T23" fmla="*/ 101 h 115"/>
                <a:gd name="T24" fmla="*/ 3 w 83"/>
                <a:gd name="T25" fmla="*/ 83 h 115"/>
                <a:gd name="T26" fmla="*/ 0 w 83"/>
                <a:gd name="T27" fmla="*/ 59 h 115"/>
                <a:gd name="T28" fmla="*/ 4 w 83"/>
                <a:gd name="T29" fmla="*/ 32 h 115"/>
                <a:gd name="T30" fmla="*/ 14 w 83"/>
                <a:gd name="T31" fmla="*/ 14 h 115"/>
                <a:gd name="T32" fmla="*/ 30 w 83"/>
                <a:gd name="T33" fmla="*/ 4 h 115"/>
                <a:gd name="T34" fmla="*/ 49 w 83"/>
                <a:gd name="T35" fmla="*/ 0 h 115"/>
                <a:gd name="T36" fmla="*/ 59 w 83"/>
                <a:gd name="T37" fmla="*/ 1 h 115"/>
                <a:gd name="T38" fmla="*/ 68 w 83"/>
                <a:gd name="T39" fmla="*/ 3 h 115"/>
                <a:gd name="T40" fmla="*/ 75 w 83"/>
                <a:gd name="T41" fmla="*/ 7 h 115"/>
                <a:gd name="T42" fmla="*/ 79 w 83"/>
                <a:gd name="T43" fmla="*/ 10 h 115"/>
                <a:gd name="T44" fmla="*/ 81 w 83"/>
                <a:gd name="T45" fmla="*/ 13 h 115"/>
                <a:gd name="T46" fmla="*/ 82 w 83"/>
                <a:gd name="T47" fmla="*/ 14 h 115"/>
                <a:gd name="T48" fmla="*/ 82 w 83"/>
                <a:gd name="T49" fmla="*/ 17 h 115"/>
                <a:gd name="T50" fmla="*/ 83 w 83"/>
                <a:gd name="T51" fmla="*/ 21 h 115"/>
                <a:gd name="T52" fmla="*/ 81 w 83"/>
                <a:gd name="T53" fmla="*/ 27 h 115"/>
                <a:gd name="T54" fmla="*/ 79 w 83"/>
                <a:gd name="T55" fmla="*/ 29 h 115"/>
                <a:gd name="T56" fmla="*/ 75 w 83"/>
                <a:gd name="T57" fmla="*/ 27 h 115"/>
                <a:gd name="T58" fmla="*/ 69 w 83"/>
                <a:gd name="T59" fmla="*/ 22 h 115"/>
                <a:gd name="T60" fmla="*/ 61 w 83"/>
                <a:gd name="T61" fmla="*/ 18 h 115"/>
                <a:gd name="T62" fmla="*/ 49 w 83"/>
                <a:gd name="T63" fmla="*/ 16 h 115"/>
                <a:gd name="T64" fmla="*/ 28 w 83"/>
                <a:gd name="T65" fmla="*/ 27 h 115"/>
                <a:gd name="T66" fmla="*/ 20 w 83"/>
                <a:gd name="T67" fmla="*/ 58 h 115"/>
                <a:gd name="T68" fmla="*/ 22 w 83"/>
                <a:gd name="T69" fmla="*/ 76 h 115"/>
                <a:gd name="T70" fmla="*/ 28 w 83"/>
                <a:gd name="T71" fmla="*/ 89 h 115"/>
                <a:gd name="T72" fmla="*/ 37 w 83"/>
                <a:gd name="T73" fmla="*/ 96 h 115"/>
                <a:gd name="T74" fmla="*/ 49 w 83"/>
                <a:gd name="T75" fmla="*/ 99 h 115"/>
                <a:gd name="T76" fmla="*/ 61 w 83"/>
                <a:gd name="T77" fmla="*/ 97 h 115"/>
                <a:gd name="T78" fmla="*/ 70 w 83"/>
                <a:gd name="T79" fmla="*/ 92 h 115"/>
                <a:gd name="T80" fmla="*/ 76 w 83"/>
                <a:gd name="T81" fmla="*/ 87 h 115"/>
                <a:gd name="T82" fmla="*/ 80 w 83"/>
                <a:gd name="T83" fmla="*/ 85 h 115"/>
                <a:gd name="T84" fmla="*/ 81 w 83"/>
                <a:gd name="T85" fmla="*/ 86 h 115"/>
                <a:gd name="T86" fmla="*/ 82 w 83"/>
                <a:gd name="T87" fmla="*/ 87 h 115"/>
                <a:gd name="T88" fmla="*/ 83 w 83"/>
                <a:gd name="T89" fmla="*/ 90 h 115"/>
                <a:gd name="T90" fmla="*/ 83 w 83"/>
                <a:gd name="T91" fmla="*/ 94 h 115"/>
                <a:gd name="T92" fmla="*/ 83 w 83"/>
                <a:gd name="T93" fmla="*/ 9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3" h="115">
                  <a:moveTo>
                    <a:pt x="83" y="94"/>
                  </a:moveTo>
                  <a:lnTo>
                    <a:pt x="83" y="94"/>
                  </a:lnTo>
                  <a:cubicBezTo>
                    <a:pt x="83" y="96"/>
                    <a:pt x="83" y="97"/>
                    <a:pt x="83" y="98"/>
                  </a:cubicBezTo>
                  <a:cubicBezTo>
                    <a:pt x="83" y="99"/>
                    <a:pt x="83" y="100"/>
                    <a:pt x="82" y="100"/>
                  </a:cubicBezTo>
                  <a:cubicBezTo>
                    <a:pt x="82" y="101"/>
                    <a:pt x="82" y="101"/>
                    <a:pt x="82" y="102"/>
                  </a:cubicBezTo>
                  <a:cubicBezTo>
                    <a:pt x="81" y="102"/>
                    <a:pt x="81" y="103"/>
                    <a:pt x="80" y="104"/>
                  </a:cubicBezTo>
                  <a:cubicBezTo>
                    <a:pt x="79" y="105"/>
                    <a:pt x="77" y="106"/>
                    <a:pt x="75" y="108"/>
                  </a:cubicBezTo>
                  <a:cubicBezTo>
                    <a:pt x="73" y="109"/>
                    <a:pt x="70" y="110"/>
                    <a:pt x="67" y="112"/>
                  </a:cubicBezTo>
                  <a:cubicBezTo>
                    <a:pt x="64" y="113"/>
                    <a:pt x="61" y="114"/>
                    <a:pt x="58" y="114"/>
                  </a:cubicBezTo>
                  <a:cubicBezTo>
                    <a:pt x="54" y="115"/>
                    <a:pt x="51" y="115"/>
                    <a:pt x="47" y="115"/>
                  </a:cubicBezTo>
                  <a:cubicBezTo>
                    <a:pt x="39" y="115"/>
                    <a:pt x="33" y="114"/>
                    <a:pt x="27" y="112"/>
                  </a:cubicBezTo>
                  <a:cubicBezTo>
                    <a:pt x="21" y="109"/>
                    <a:pt x="16" y="106"/>
                    <a:pt x="12" y="101"/>
                  </a:cubicBezTo>
                  <a:cubicBezTo>
                    <a:pt x="8" y="96"/>
                    <a:pt x="5" y="90"/>
                    <a:pt x="3" y="83"/>
                  </a:cubicBezTo>
                  <a:cubicBezTo>
                    <a:pt x="1" y="76"/>
                    <a:pt x="0" y="68"/>
                    <a:pt x="0" y="59"/>
                  </a:cubicBezTo>
                  <a:cubicBezTo>
                    <a:pt x="0" y="49"/>
                    <a:pt x="1" y="40"/>
                    <a:pt x="4" y="32"/>
                  </a:cubicBezTo>
                  <a:cubicBezTo>
                    <a:pt x="6" y="25"/>
                    <a:pt x="10" y="19"/>
                    <a:pt x="14" y="14"/>
                  </a:cubicBezTo>
                  <a:cubicBezTo>
                    <a:pt x="19" y="9"/>
                    <a:pt x="24" y="6"/>
                    <a:pt x="30" y="4"/>
                  </a:cubicBezTo>
                  <a:cubicBezTo>
                    <a:pt x="36" y="1"/>
                    <a:pt x="42" y="0"/>
                    <a:pt x="49" y="0"/>
                  </a:cubicBezTo>
                  <a:cubicBezTo>
                    <a:pt x="52" y="0"/>
                    <a:pt x="56" y="0"/>
                    <a:pt x="59" y="1"/>
                  </a:cubicBezTo>
                  <a:cubicBezTo>
                    <a:pt x="62" y="2"/>
                    <a:pt x="65" y="2"/>
                    <a:pt x="68" y="3"/>
                  </a:cubicBezTo>
                  <a:cubicBezTo>
                    <a:pt x="70" y="4"/>
                    <a:pt x="73" y="6"/>
                    <a:pt x="75" y="7"/>
                  </a:cubicBezTo>
                  <a:cubicBezTo>
                    <a:pt x="77" y="8"/>
                    <a:pt x="78" y="9"/>
                    <a:pt x="79" y="10"/>
                  </a:cubicBezTo>
                  <a:cubicBezTo>
                    <a:pt x="80" y="11"/>
                    <a:pt x="81" y="12"/>
                    <a:pt x="81" y="13"/>
                  </a:cubicBezTo>
                  <a:cubicBezTo>
                    <a:pt x="81" y="13"/>
                    <a:pt x="82" y="14"/>
                    <a:pt x="82" y="14"/>
                  </a:cubicBezTo>
                  <a:cubicBezTo>
                    <a:pt x="82" y="15"/>
                    <a:pt x="82" y="16"/>
                    <a:pt x="82" y="17"/>
                  </a:cubicBezTo>
                  <a:cubicBezTo>
                    <a:pt x="82" y="18"/>
                    <a:pt x="83" y="19"/>
                    <a:pt x="83" y="21"/>
                  </a:cubicBezTo>
                  <a:cubicBezTo>
                    <a:pt x="83" y="24"/>
                    <a:pt x="82" y="26"/>
                    <a:pt x="81" y="27"/>
                  </a:cubicBezTo>
                  <a:cubicBezTo>
                    <a:pt x="81" y="28"/>
                    <a:pt x="80" y="29"/>
                    <a:pt x="79" y="29"/>
                  </a:cubicBezTo>
                  <a:cubicBezTo>
                    <a:pt x="78" y="29"/>
                    <a:pt x="76" y="28"/>
                    <a:pt x="75" y="27"/>
                  </a:cubicBezTo>
                  <a:cubicBezTo>
                    <a:pt x="73" y="25"/>
                    <a:pt x="71" y="24"/>
                    <a:pt x="69" y="22"/>
                  </a:cubicBezTo>
                  <a:cubicBezTo>
                    <a:pt x="67" y="21"/>
                    <a:pt x="64" y="20"/>
                    <a:pt x="61" y="18"/>
                  </a:cubicBezTo>
                  <a:cubicBezTo>
                    <a:pt x="57" y="17"/>
                    <a:pt x="53" y="16"/>
                    <a:pt x="49" y="16"/>
                  </a:cubicBezTo>
                  <a:cubicBezTo>
                    <a:pt x="40" y="16"/>
                    <a:pt x="33" y="20"/>
                    <a:pt x="28" y="27"/>
                  </a:cubicBezTo>
                  <a:cubicBezTo>
                    <a:pt x="23" y="34"/>
                    <a:pt x="20" y="44"/>
                    <a:pt x="20" y="58"/>
                  </a:cubicBezTo>
                  <a:cubicBezTo>
                    <a:pt x="20" y="65"/>
                    <a:pt x="21" y="71"/>
                    <a:pt x="22" y="76"/>
                  </a:cubicBezTo>
                  <a:cubicBezTo>
                    <a:pt x="23" y="81"/>
                    <a:pt x="25" y="85"/>
                    <a:pt x="28" y="89"/>
                  </a:cubicBezTo>
                  <a:cubicBezTo>
                    <a:pt x="30" y="92"/>
                    <a:pt x="33" y="95"/>
                    <a:pt x="37" y="96"/>
                  </a:cubicBezTo>
                  <a:cubicBezTo>
                    <a:pt x="41" y="98"/>
                    <a:pt x="45" y="99"/>
                    <a:pt x="49" y="99"/>
                  </a:cubicBezTo>
                  <a:cubicBezTo>
                    <a:pt x="54" y="99"/>
                    <a:pt x="58" y="98"/>
                    <a:pt x="61" y="97"/>
                  </a:cubicBezTo>
                  <a:cubicBezTo>
                    <a:pt x="64" y="95"/>
                    <a:pt x="67" y="94"/>
                    <a:pt x="70" y="92"/>
                  </a:cubicBezTo>
                  <a:cubicBezTo>
                    <a:pt x="72" y="90"/>
                    <a:pt x="74" y="89"/>
                    <a:pt x="76" y="87"/>
                  </a:cubicBezTo>
                  <a:cubicBezTo>
                    <a:pt x="78" y="86"/>
                    <a:pt x="79" y="85"/>
                    <a:pt x="80" y="85"/>
                  </a:cubicBezTo>
                  <a:cubicBezTo>
                    <a:pt x="80" y="85"/>
                    <a:pt x="81" y="86"/>
                    <a:pt x="81" y="86"/>
                  </a:cubicBezTo>
                  <a:cubicBezTo>
                    <a:pt x="82" y="86"/>
                    <a:pt x="82" y="87"/>
                    <a:pt x="82" y="87"/>
                  </a:cubicBezTo>
                  <a:cubicBezTo>
                    <a:pt x="83" y="88"/>
                    <a:pt x="83" y="89"/>
                    <a:pt x="83" y="90"/>
                  </a:cubicBezTo>
                  <a:cubicBezTo>
                    <a:pt x="83" y="91"/>
                    <a:pt x="83" y="93"/>
                    <a:pt x="83" y="94"/>
                  </a:cubicBezTo>
                  <a:lnTo>
                    <a:pt x="83" y="9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97" name="Freeform 333">
              <a:extLst>
                <a:ext uri="{FF2B5EF4-FFF2-40B4-BE49-F238E27FC236}">
                  <a16:creationId xmlns:a16="http://schemas.microsoft.com/office/drawing/2014/main" id="{166E8D06-E2E4-45CF-B809-7469856625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0" y="1296"/>
              <a:ext cx="15" cy="29"/>
            </a:xfrm>
            <a:custGeom>
              <a:avLst/>
              <a:gdLst>
                <a:gd name="T0" fmla="*/ 69 w 69"/>
                <a:gd name="T1" fmla="*/ 130 h 142"/>
                <a:gd name="T2" fmla="*/ 69 w 69"/>
                <a:gd name="T3" fmla="*/ 130 h 142"/>
                <a:gd name="T4" fmla="*/ 68 w 69"/>
                <a:gd name="T5" fmla="*/ 135 h 142"/>
                <a:gd name="T6" fmla="*/ 67 w 69"/>
                <a:gd name="T7" fmla="*/ 138 h 142"/>
                <a:gd name="T8" fmla="*/ 64 w 69"/>
                <a:gd name="T9" fmla="*/ 140 h 142"/>
                <a:gd name="T10" fmla="*/ 60 w 69"/>
                <a:gd name="T11" fmla="*/ 141 h 142"/>
                <a:gd name="T12" fmla="*/ 55 w 69"/>
                <a:gd name="T13" fmla="*/ 142 h 142"/>
                <a:gd name="T14" fmla="*/ 49 w 69"/>
                <a:gd name="T15" fmla="*/ 142 h 142"/>
                <a:gd name="T16" fmla="*/ 35 w 69"/>
                <a:gd name="T17" fmla="*/ 140 h 142"/>
                <a:gd name="T18" fmla="*/ 26 w 69"/>
                <a:gd name="T19" fmla="*/ 133 h 142"/>
                <a:gd name="T20" fmla="*/ 20 w 69"/>
                <a:gd name="T21" fmla="*/ 122 h 142"/>
                <a:gd name="T22" fmla="*/ 19 w 69"/>
                <a:gd name="T23" fmla="*/ 107 h 142"/>
                <a:gd name="T24" fmla="*/ 19 w 69"/>
                <a:gd name="T25" fmla="*/ 45 h 142"/>
                <a:gd name="T26" fmla="*/ 4 w 69"/>
                <a:gd name="T27" fmla="*/ 45 h 142"/>
                <a:gd name="T28" fmla="*/ 1 w 69"/>
                <a:gd name="T29" fmla="*/ 43 h 142"/>
                <a:gd name="T30" fmla="*/ 0 w 69"/>
                <a:gd name="T31" fmla="*/ 37 h 142"/>
                <a:gd name="T32" fmla="*/ 0 w 69"/>
                <a:gd name="T33" fmla="*/ 34 h 142"/>
                <a:gd name="T34" fmla="*/ 1 w 69"/>
                <a:gd name="T35" fmla="*/ 31 h 142"/>
                <a:gd name="T36" fmla="*/ 2 w 69"/>
                <a:gd name="T37" fmla="*/ 30 h 142"/>
                <a:gd name="T38" fmla="*/ 4 w 69"/>
                <a:gd name="T39" fmla="*/ 29 h 142"/>
                <a:gd name="T40" fmla="*/ 19 w 69"/>
                <a:gd name="T41" fmla="*/ 29 h 142"/>
                <a:gd name="T42" fmla="*/ 19 w 69"/>
                <a:gd name="T43" fmla="*/ 4 h 142"/>
                <a:gd name="T44" fmla="*/ 19 w 69"/>
                <a:gd name="T45" fmla="*/ 3 h 142"/>
                <a:gd name="T46" fmla="*/ 21 w 69"/>
                <a:gd name="T47" fmla="*/ 1 h 142"/>
                <a:gd name="T48" fmla="*/ 24 w 69"/>
                <a:gd name="T49" fmla="*/ 1 h 142"/>
                <a:gd name="T50" fmla="*/ 28 w 69"/>
                <a:gd name="T51" fmla="*/ 0 h 142"/>
                <a:gd name="T52" fmla="*/ 33 w 69"/>
                <a:gd name="T53" fmla="*/ 1 h 142"/>
                <a:gd name="T54" fmla="*/ 36 w 69"/>
                <a:gd name="T55" fmla="*/ 1 h 142"/>
                <a:gd name="T56" fmla="*/ 38 w 69"/>
                <a:gd name="T57" fmla="*/ 3 h 142"/>
                <a:gd name="T58" fmla="*/ 38 w 69"/>
                <a:gd name="T59" fmla="*/ 4 h 142"/>
                <a:gd name="T60" fmla="*/ 38 w 69"/>
                <a:gd name="T61" fmla="*/ 29 h 142"/>
                <a:gd name="T62" fmla="*/ 65 w 69"/>
                <a:gd name="T63" fmla="*/ 29 h 142"/>
                <a:gd name="T64" fmla="*/ 67 w 69"/>
                <a:gd name="T65" fmla="*/ 30 h 142"/>
                <a:gd name="T66" fmla="*/ 68 w 69"/>
                <a:gd name="T67" fmla="*/ 31 h 142"/>
                <a:gd name="T68" fmla="*/ 69 w 69"/>
                <a:gd name="T69" fmla="*/ 34 h 142"/>
                <a:gd name="T70" fmla="*/ 69 w 69"/>
                <a:gd name="T71" fmla="*/ 37 h 142"/>
                <a:gd name="T72" fmla="*/ 68 w 69"/>
                <a:gd name="T73" fmla="*/ 43 h 142"/>
                <a:gd name="T74" fmla="*/ 65 w 69"/>
                <a:gd name="T75" fmla="*/ 45 h 142"/>
                <a:gd name="T76" fmla="*/ 38 w 69"/>
                <a:gd name="T77" fmla="*/ 45 h 142"/>
                <a:gd name="T78" fmla="*/ 38 w 69"/>
                <a:gd name="T79" fmla="*/ 104 h 142"/>
                <a:gd name="T80" fmla="*/ 41 w 69"/>
                <a:gd name="T81" fmla="*/ 120 h 142"/>
                <a:gd name="T82" fmla="*/ 53 w 69"/>
                <a:gd name="T83" fmla="*/ 126 h 142"/>
                <a:gd name="T84" fmla="*/ 57 w 69"/>
                <a:gd name="T85" fmla="*/ 125 h 142"/>
                <a:gd name="T86" fmla="*/ 61 w 69"/>
                <a:gd name="T87" fmla="*/ 124 h 142"/>
                <a:gd name="T88" fmla="*/ 64 w 69"/>
                <a:gd name="T89" fmla="*/ 123 h 142"/>
                <a:gd name="T90" fmla="*/ 66 w 69"/>
                <a:gd name="T91" fmla="*/ 122 h 142"/>
                <a:gd name="T92" fmla="*/ 67 w 69"/>
                <a:gd name="T93" fmla="*/ 123 h 142"/>
                <a:gd name="T94" fmla="*/ 68 w 69"/>
                <a:gd name="T95" fmla="*/ 124 h 142"/>
                <a:gd name="T96" fmla="*/ 69 w 69"/>
                <a:gd name="T97" fmla="*/ 126 h 142"/>
                <a:gd name="T98" fmla="*/ 69 w 69"/>
                <a:gd name="T99" fmla="*/ 130 h 142"/>
                <a:gd name="T100" fmla="*/ 69 w 69"/>
                <a:gd name="T101" fmla="*/ 13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" h="142">
                  <a:moveTo>
                    <a:pt x="69" y="130"/>
                  </a:moveTo>
                  <a:lnTo>
                    <a:pt x="69" y="130"/>
                  </a:lnTo>
                  <a:cubicBezTo>
                    <a:pt x="69" y="132"/>
                    <a:pt x="69" y="134"/>
                    <a:pt x="68" y="135"/>
                  </a:cubicBezTo>
                  <a:cubicBezTo>
                    <a:pt x="68" y="136"/>
                    <a:pt x="68" y="137"/>
                    <a:pt x="67" y="138"/>
                  </a:cubicBezTo>
                  <a:cubicBezTo>
                    <a:pt x="66" y="138"/>
                    <a:pt x="65" y="139"/>
                    <a:pt x="64" y="140"/>
                  </a:cubicBezTo>
                  <a:cubicBezTo>
                    <a:pt x="63" y="140"/>
                    <a:pt x="61" y="141"/>
                    <a:pt x="60" y="141"/>
                  </a:cubicBezTo>
                  <a:cubicBezTo>
                    <a:pt x="58" y="141"/>
                    <a:pt x="57" y="142"/>
                    <a:pt x="55" y="142"/>
                  </a:cubicBezTo>
                  <a:cubicBezTo>
                    <a:pt x="53" y="142"/>
                    <a:pt x="51" y="142"/>
                    <a:pt x="49" y="142"/>
                  </a:cubicBezTo>
                  <a:cubicBezTo>
                    <a:pt x="44" y="142"/>
                    <a:pt x="39" y="141"/>
                    <a:pt x="35" y="140"/>
                  </a:cubicBezTo>
                  <a:cubicBezTo>
                    <a:pt x="32" y="139"/>
                    <a:pt x="28" y="136"/>
                    <a:pt x="26" y="133"/>
                  </a:cubicBezTo>
                  <a:cubicBezTo>
                    <a:pt x="23" y="131"/>
                    <a:pt x="22" y="127"/>
                    <a:pt x="20" y="122"/>
                  </a:cubicBezTo>
                  <a:cubicBezTo>
                    <a:pt x="19" y="118"/>
                    <a:pt x="19" y="113"/>
                    <a:pt x="19" y="107"/>
                  </a:cubicBezTo>
                  <a:lnTo>
                    <a:pt x="19" y="45"/>
                  </a:lnTo>
                  <a:lnTo>
                    <a:pt x="4" y="45"/>
                  </a:lnTo>
                  <a:cubicBezTo>
                    <a:pt x="3" y="45"/>
                    <a:pt x="2" y="45"/>
                    <a:pt x="1" y="43"/>
                  </a:cubicBezTo>
                  <a:cubicBezTo>
                    <a:pt x="1" y="42"/>
                    <a:pt x="0" y="40"/>
                    <a:pt x="0" y="37"/>
                  </a:cubicBezTo>
                  <a:cubicBezTo>
                    <a:pt x="0" y="36"/>
                    <a:pt x="0" y="35"/>
                    <a:pt x="0" y="34"/>
                  </a:cubicBezTo>
                  <a:cubicBezTo>
                    <a:pt x="1" y="32"/>
                    <a:pt x="1" y="32"/>
                    <a:pt x="1" y="31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29"/>
                    <a:pt x="4" y="29"/>
                    <a:pt x="4" y="29"/>
                  </a:cubicBezTo>
                  <a:lnTo>
                    <a:pt x="19" y="29"/>
                  </a:lnTo>
                  <a:lnTo>
                    <a:pt x="19" y="4"/>
                  </a:lnTo>
                  <a:cubicBezTo>
                    <a:pt x="19" y="4"/>
                    <a:pt x="19" y="3"/>
                    <a:pt x="19" y="3"/>
                  </a:cubicBezTo>
                  <a:cubicBezTo>
                    <a:pt x="19" y="2"/>
                    <a:pt x="20" y="2"/>
                    <a:pt x="21" y="1"/>
                  </a:cubicBezTo>
                  <a:cubicBezTo>
                    <a:pt x="21" y="1"/>
                    <a:pt x="22" y="1"/>
                    <a:pt x="24" y="1"/>
                  </a:cubicBezTo>
                  <a:cubicBezTo>
                    <a:pt x="25" y="1"/>
                    <a:pt x="26" y="0"/>
                    <a:pt x="28" y="0"/>
                  </a:cubicBezTo>
                  <a:cubicBezTo>
                    <a:pt x="30" y="0"/>
                    <a:pt x="32" y="1"/>
                    <a:pt x="33" y="1"/>
                  </a:cubicBezTo>
                  <a:cubicBezTo>
                    <a:pt x="34" y="1"/>
                    <a:pt x="35" y="1"/>
                    <a:pt x="36" y="1"/>
                  </a:cubicBezTo>
                  <a:cubicBezTo>
                    <a:pt x="37" y="2"/>
                    <a:pt x="37" y="2"/>
                    <a:pt x="38" y="3"/>
                  </a:cubicBezTo>
                  <a:cubicBezTo>
                    <a:pt x="38" y="3"/>
                    <a:pt x="38" y="4"/>
                    <a:pt x="38" y="4"/>
                  </a:cubicBezTo>
                  <a:lnTo>
                    <a:pt x="38" y="29"/>
                  </a:lnTo>
                  <a:lnTo>
                    <a:pt x="65" y="29"/>
                  </a:lnTo>
                  <a:cubicBezTo>
                    <a:pt x="66" y="29"/>
                    <a:pt x="66" y="29"/>
                    <a:pt x="67" y="30"/>
                  </a:cubicBezTo>
                  <a:cubicBezTo>
                    <a:pt x="67" y="30"/>
                    <a:pt x="67" y="30"/>
                    <a:pt x="68" y="31"/>
                  </a:cubicBezTo>
                  <a:cubicBezTo>
                    <a:pt x="68" y="32"/>
                    <a:pt x="68" y="32"/>
                    <a:pt x="69" y="34"/>
                  </a:cubicBezTo>
                  <a:cubicBezTo>
                    <a:pt x="69" y="35"/>
                    <a:pt x="69" y="36"/>
                    <a:pt x="69" y="37"/>
                  </a:cubicBezTo>
                  <a:cubicBezTo>
                    <a:pt x="69" y="40"/>
                    <a:pt x="68" y="42"/>
                    <a:pt x="68" y="43"/>
                  </a:cubicBezTo>
                  <a:cubicBezTo>
                    <a:pt x="67" y="45"/>
                    <a:pt x="66" y="45"/>
                    <a:pt x="65" y="45"/>
                  </a:cubicBezTo>
                  <a:lnTo>
                    <a:pt x="38" y="45"/>
                  </a:lnTo>
                  <a:lnTo>
                    <a:pt x="38" y="104"/>
                  </a:lnTo>
                  <a:cubicBezTo>
                    <a:pt x="38" y="111"/>
                    <a:pt x="39" y="116"/>
                    <a:pt x="41" y="120"/>
                  </a:cubicBezTo>
                  <a:cubicBezTo>
                    <a:pt x="43" y="124"/>
                    <a:pt x="47" y="126"/>
                    <a:pt x="53" y="126"/>
                  </a:cubicBezTo>
                  <a:cubicBezTo>
                    <a:pt x="54" y="126"/>
                    <a:pt x="56" y="126"/>
                    <a:pt x="57" y="125"/>
                  </a:cubicBezTo>
                  <a:cubicBezTo>
                    <a:pt x="59" y="125"/>
                    <a:pt x="60" y="124"/>
                    <a:pt x="61" y="124"/>
                  </a:cubicBezTo>
                  <a:cubicBezTo>
                    <a:pt x="62" y="124"/>
                    <a:pt x="63" y="123"/>
                    <a:pt x="64" y="123"/>
                  </a:cubicBezTo>
                  <a:cubicBezTo>
                    <a:pt x="65" y="123"/>
                    <a:pt x="65" y="122"/>
                    <a:pt x="66" y="122"/>
                  </a:cubicBezTo>
                  <a:cubicBezTo>
                    <a:pt x="66" y="122"/>
                    <a:pt x="67" y="123"/>
                    <a:pt x="67" y="123"/>
                  </a:cubicBezTo>
                  <a:cubicBezTo>
                    <a:pt x="68" y="123"/>
                    <a:pt x="68" y="123"/>
                    <a:pt x="68" y="124"/>
                  </a:cubicBezTo>
                  <a:cubicBezTo>
                    <a:pt x="68" y="124"/>
                    <a:pt x="68" y="125"/>
                    <a:pt x="69" y="126"/>
                  </a:cubicBezTo>
                  <a:cubicBezTo>
                    <a:pt x="69" y="127"/>
                    <a:pt x="69" y="128"/>
                    <a:pt x="69" y="130"/>
                  </a:cubicBezTo>
                  <a:lnTo>
                    <a:pt x="69" y="13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98" name="Freeform 334">
              <a:extLst>
                <a:ext uri="{FF2B5EF4-FFF2-40B4-BE49-F238E27FC236}">
                  <a16:creationId xmlns:a16="http://schemas.microsoft.com/office/drawing/2014/main" id="{777E74EF-FC5B-473A-86FF-C52DA804EB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9" y="1292"/>
              <a:ext cx="5" cy="33"/>
            </a:xfrm>
            <a:custGeom>
              <a:avLst/>
              <a:gdLst>
                <a:gd name="T0" fmla="*/ 22 w 24"/>
                <a:gd name="T1" fmla="*/ 152 h 156"/>
                <a:gd name="T2" fmla="*/ 22 w 24"/>
                <a:gd name="T3" fmla="*/ 152 h 156"/>
                <a:gd name="T4" fmla="*/ 21 w 24"/>
                <a:gd name="T5" fmla="*/ 154 h 156"/>
                <a:gd name="T6" fmla="*/ 20 w 24"/>
                <a:gd name="T7" fmla="*/ 155 h 156"/>
                <a:gd name="T8" fmla="*/ 17 w 24"/>
                <a:gd name="T9" fmla="*/ 156 h 156"/>
                <a:gd name="T10" fmla="*/ 12 w 24"/>
                <a:gd name="T11" fmla="*/ 156 h 156"/>
                <a:gd name="T12" fmla="*/ 7 w 24"/>
                <a:gd name="T13" fmla="*/ 156 h 156"/>
                <a:gd name="T14" fmla="*/ 4 w 24"/>
                <a:gd name="T15" fmla="*/ 155 h 156"/>
                <a:gd name="T16" fmla="*/ 3 w 24"/>
                <a:gd name="T17" fmla="*/ 154 h 156"/>
                <a:gd name="T18" fmla="*/ 2 w 24"/>
                <a:gd name="T19" fmla="*/ 152 h 156"/>
                <a:gd name="T20" fmla="*/ 2 w 24"/>
                <a:gd name="T21" fmla="*/ 47 h 156"/>
                <a:gd name="T22" fmla="*/ 3 w 24"/>
                <a:gd name="T23" fmla="*/ 46 h 156"/>
                <a:gd name="T24" fmla="*/ 4 w 24"/>
                <a:gd name="T25" fmla="*/ 45 h 156"/>
                <a:gd name="T26" fmla="*/ 7 w 24"/>
                <a:gd name="T27" fmla="*/ 44 h 156"/>
                <a:gd name="T28" fmla="*/ 12 w 24"/>
                <a:gd name="T29" fmla="*/ 44 h 156"/>
                <a:gd name="T30" fmla="*/ 17 w 24"/>
                <a:gd name="T31" fmla="*/ 44 h 156"/>
                <a:gd name="T32" fmla="*/ 20 w 24"/>
                <a:gd name="T33" fmla="*/ 45 h 156"/>
                <a:gd name="T34" fmla="*/ 21 w 24"/>
                <a:gd name="T35" fmla="*/ 46 h 156"/>
                <a:gd name="T36" fmla="*/ 22 w 24"/>
                <a:gd name="T37" fmla="*/ 47 h 156"/>
                <a:gd name="T38" fmla="*/ 22 w 24"/>
                <a:gd name="T39" fmla="*/ 152 h 156"/>
                <a:gd name="T40" fmla="*/ 24 w 24"/>
                <a:gd name="T41" fmla="*/ 12 h 156"/>
                <a:gd name="T42" fmla="*/ 24 w 24"/>
                <a:gd name="T43" fmla="*/ 12 h 156"/>
                <a:gd name="T44" fmla="*/ 21 w 24"/>
                <a:gd name="T45" fmla="*/ 21 h 156"/>
                <a:gd name="T46" fmla="*/ 12 w 24"/>
                <a:gd name="T47" fmla="*/ 23 h 156"/>
                <a:gd name="T48" fmla="*/ 2 w 24"/>
                <a:gd name="T49" fmla="*/ 21 h 156"/>
                <a:gd name="T50" fmla="*/ 0 w 24"/>
                <a:gd name="T51" fmla="*/ 12 h 156"/>
                <a:gd name="T52" fmla="*/ 2 w 24"/>
                <a:gd name="T53" fmla="*/ 3 h 156"/>
                <a:gd name="T54" fmla="*/ 12 w 24"/>
                <a:gd name="T55" fmla="*/ 0 h 156"/>
                <a:gd name="T56" fmla="*/ 21 w 24"/>
                <a:gd name="T57" fmla="*/ 3 h 156"/>
                <a:gd name="T58" fmla="*/ 24 w 24"/>
                <a:gd name="T59" fmla="*/ 12 h 156"/>
                <a:gd name="T60" fmla="*/ 24 w 24"/>
                <a:gd name="T61" fmla="*/ 1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4" h="156">
                  <a:moveTo>
                    <a:pt x="22" y="152"/>
                  </a:moveTo>
                  <a:lnTo>
                    <a:pt x="22" y="152"/>
                  </a:lnTo>
                  <a:cubicBezTo>
                    <a:pt x="22" y="153"/>
                    <a:pt x="21" y="153"/>
                    <a:pt x="21" y="154"/>
                  </a:cubicBezTo>
                  <a:cubicBezTo>
                    <a:pt x="21" y="154"/>
                    <a:pt x="20" y="155"/>
                    <a:pt x="20" y="155"/>
                  </a:cubicBezTo>
                  <a:cubicBezTo>
                    <a:pt x="19" y="155"/>
                    <a:pt x="18" y="155"/>
                    <a:pt x="17" y="156"/>
                  </a:cubicBezTo>
                  <a:cubicBezTo>
                    <a:pt x="15" y="156"/>
                    <a:pt x="14" y="156"/>
                    <a:pt x="12" y="156"/>
                  </a:cubicBezTo>
                  <a:cubicBezTo>
                    <a:pt x="10" y="156"/>
                    <a:pt x="8" y="156"/>
                    <a:pt x="7" y="156"/>
                  </a:cubicBezTo>
                  <a:cubicBezTo>
                    <a:pt x="6" y="155"/>
                    <a:pt x="5" y="155"/>
                    <a:pt x="4" y="155"/>
                  </a:cubicBezTo>
                  <a:cubicBezTo>
                    <a:pt x="3" y="155"/>
                    <a:pt x="3" y="154"/>
                    <a:pt x="3" y="154"/>
                  </a:cubicBezTo>
                  <a:cubicBezTo>
                    <a:pt x="2" y="153"/>
                    <a:pt x="2" y="153"/>
                    <a:pt x="2" y="152"/>
                  </a:cubicBezTo>
                  <a:lnTo>
                    <a:pt x="2" y="47"/>
                  </a:lnTo>
                  <a:cubicBezTo>
                    <a:pt x="2" y="47"/>
                    <a:pt x="2" y="46"/>
                    <a:pt x="3" y="46"/>
                  </a:cubicBezTo>
                  <a:cubicBezTo>
                    <a:pt x="3" y="45"/>
                    <a:pt x="3" y="45"/>
                    <a:pt x="4" y="45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8" y="44"/>
                    <a:pt x="10" y="44"/>
                    <a:pt x="12" y="44"/>
                  </a:cubicBezTo>
                  <a:cubicBezTo>
                    <a:pt x="14" y="44"/>
                    <a:pt x="15" y="44"/>
                    <a:pt x="17" y="44"/>
                  </a:cubicBezTo>
                  <a:cubicBezTo>
                    <a:pt x="18" y="44"/>
                    <a:pt x="19" y="44"/>
                    <a:pt x="20" y="45"/>
                  </a:cubicBezTo>
                  <a:cubicBezTo>
                    <a:pt x="20" y="45"/>
                    <a:pt x="21" y="45"/>
                    <a:pt x="21" y="46"/>
                  </a:cubicBezTo>
                  <a:cubicBezTo>
                    <a:pt x="21" y="46"/>
                    <a:pt x="22" y="47"/>
                    <a:pt x="22" y="47"/>
                  </a:cubicBezTo>
                  <a:lnTo>
                    <a:pt x="22" y="152"/>
                  </a:lnTo>
                  <a:close/>
                  <a:moveTo>
                    <a:pt x="24" y="12"/>
                  </a:moveTo>
                  <a:lnTo>
                    <a:pt x="24" y="12"/>
                  </a:lnTo>
                  <a:cubicBezTo>
                    <a:pt x="24" y="16"/>
                    <a:pt x="23" y="19"/>
                    <a:pt x="21" y="21"/>
                  </a:cubicBezTo>
                  <a:cubicBezTo>
                    <a:pt x="19" y="23"/>
                    <a:pt x="16" y="23"/>
                    <a:pt x="12" y="23"/>
                  </a:cubicBezTo>
                  <a:cubicBezTo>
                    <a:pt x="7" y="23"/>
                    <a:pt x="4" y="23"/>
                    <a:pt x="2" y="21"/>
                  </a:cubicBezTo>
                  <a:cubicBezTo>
                    <a:pt x="1" y="19"/>
                    <a:pt x="0" y="16"/>
                    <a:pt x="0" y="12"/>
                  </a:cubicBezTo>
                  <a:cubicBezTo>
                    <a:pt x="0" y="7"/>
                    <a:pt x="1" y="4"/>
                    <a:pt x="2" y="3"/>
                  </a:cubicBezTo>
                  <a:cubicBezTo>
                    <a:pt x="4" y="1"/>
                    <a:pt x="7" y="0"/>
                    <a:pt x="12" y="0"/>
                  </a:cubicBezTo>
                  <a:cubicBezTo>
                    <a:pt x="16" y="0"/>
                    <a:pt x="20" y="1"/>
                    <a:pt x="21" y="3"/>
                  </a:cubicBezTo>
                  <a:cubicBezTo>
                    <a:pt x="23" y="4"/>
                    <a:pt x="24" y="7"/>
                    <a:pt x="24" y="12"/>
                  </a:cubicBezTo>
                  <a:lnTo>
                    <a:pt x="24" y="1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99" name="Freeform 335">
              <a:extLst>
                <a:ext uri="{FF2B5EF4-FFF2-40B4-BE49-F238E27FC236}">
                  <a16:creationId xmlns:a16="http://schemas.microsoft.com/office/drawing/2014/main" id="{740F57D7-B65C-4FDE-895D-819C64C46C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60" y="1301"/>
              <a:ext cx="22" cy="24"/>
            </a:xfrm>
            <a:custGeom>
              <a:avLst/>
              <a:gdLst>
                <a:gd name="T0" fmla="*/ 105 w 105"/>
                <a:gd name="T1" fmla="*/ 57 h 115"/>
                <a:gd name="T2" fmla="*/ 105 w 105"/>
                <a:gd name="T3" fmla="*/ 57 h 115"/>
                <a:gd name="T4" fmla="*/ 101 w 105"/>
                <a:gd name="T5" fmla="*/ 80 h 115"/>
                <a:gd name="T6" fmla="*/ 91 w 105"/>
                <a:gd name="T7" fmla="*/ 99 h 115"/>
                <a:gd name="T8" fmla="*/ 75 w 105"/>
                <a:gd name="T9" fmla="*/ 111 h 115"/>
                <a:gd name="T10" fmla="*/ 51 w 105"/>
                <a:gd name="T11" fmla="*/ 115 h 115"/>
                <a:gd name="T12" fmla="*/ 29 w 105"/>
                <a:gd name="T13" fmla="*/ 112 h 115"/>
                <a:gd name="T14" fmla="*/ 13 w 105"/>
                <a:gd name="T15" fmla="*/ 100 h 115"/>
                <a:gd name="T16" fmla="*/ 3 w 105"/>
                <a:gd name="T17" fmla="*/ 82 h 115"/>
                <a:gd name="T18" fmla="*/ 0 w 105"/>
                <a:gd name="T19" fmla="*/ 59 h 115"/>
                <a:gd name="T20" fmla="*/ 3 w 105"/>
                <a:gd name="T21" fmla="*/ 35 h 115"/>
                <a:gd name="T22" fmla="*/ 13 w 105"/>
                <a:gd name="T23" fmla="*/ 16 h 115"/>
                <a:gd name="T24" fmla="*/ 30 w 105"/>
                <a:gd name="T25" fmla="*/ 4 h 115"/>
                <a:gd name="T26" fmla="*/ 53 w 105"/>
                <a:gd name="T27" fmla="*/ 0 h 115"/>
                <a:gd name="T28" fmla="*/ 76 w 105"/>
                <a:gd name="T29" fmla="*/ 4 h 115"/>
                <a:gd name="T30" fmla="*/ 92 w 105"/>
                <a:gd name="T31" fmla="*/ 15 h 115"/>
                <a:gd name="T32" fmla="*/ 102 w 105"/>
                <a:gd name="T33" fmla="*/ 33 h 115"/>
                <a:gd name="T34" fmla="*/ 105 w 105"/>
                <a:gd name="T35" fmla="*/ 57 h 115"/>
                <a:gd name="T36" fmla="*/ 105 w 105"/>
                <a:gd name="T37" fmla="*/ 57 h 115"/>
                <a:gd name="T38" fmla="*/ 85 w 105"/>
                <a:gd name="T39" fmla="*/ 58 h 115"/>
                <a:gd name="T40" fmla="*/ 85 w 105"/>
                <a:gd name="T41" fmla="*/ 58 h 115"/>
                <a:gd name="T42" fmla="*/ 83 w 105"/>
                <a:gd name="T43" fmla="*/ 42 h 115"/>
                <a:gd name="T44" fmla="*/ 78 w 105"/>
                <a:gd name="T45" fmla="*/ 28 h 115"/>
                <a:gd name="T46" fmla="*/ 68 w 105"/>
                <a:gd name="T47" fmla="*/ 19 h 115"/>
                <a:gd name="T48" fmla="*/ 53 w 105"/>
                <a:gd name="T49" fmla="*/ 16 h 115"/>
                <a:gd name="T50" fmla="*/ 38 w 105"/>
                <a:gd name="T51" fmla="*/ 19 h 115"/>
                <a:gd name="T52" fmla="*/ 28 w 105"/>
                <a:gd name="T53" fmla="*/ 28 h 115"/>
                <a:gd name="T54" fmla="*/ 22 w 105"/>
                <a:gd name="T55" fmla="*/ 41 h 115"/>
                <a:gd name="T56" fmla="*/ 20 w 105"/>
                <a:gd name="T57" fmla="*/ 57 h 115"/>
                <a:gd name="T58" fmla="*/ 22 w 105"/>
                <a:gd name="T59" fmla="*/ 74 h 115"/>
                <a:gd name="T60" fmla="*/ 27 w 105"/>
                <a:gd name="T61" fmla="*/ 87 h 115"/>
                <a:gd name="T62" fmla="*/ 37 w 105"/>
                <a:gd name="T63" fmla="*/ 96 h 115"/>
                <a:gd name="T64" fmla="*/ 52 w 105"/>
                <a:gd name="T65" fmla="*/ 99 h 115"/>
                <a:gd name="T66" fmla="*/ 67 w 105"/>
                <a:gd name="T67" fmla="*/ 96 h 115"/>
                <a:gd name="T68" fmla="*/ 77 w 105"/>
                <a:gd name="T69" fmla="*/ 88 h 115"/>
                <a:gd name="T70" fmla="*/ 83 w 105"/>
                <a:gd name="T71" fmla="*/ 75 h 115"/>
                <a:gd name="T72" fmla="*/ 85 w 105"/>
                <a:gd name="T73" fmla="*/ 58 h 115"/>
                <a:gd name="T74" fmla="*/ 85 w 105"/>
                <a:gd name="T75" fmla="*/ 5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5" h="115">
                  <a:moveTo>
                    <a:pt x="105" y="57"/>
                  </a:moveTo>
                  <a:lnTo>
                    <a:pt x="105" y="57"/>
                  </a:lnTo>
                  <a:cubicBezTo>
                    <a:pt x="105" y="65"/>
                    <a:pt x="104" y="73"/>
                    <a:pt x="101" y="80"/>
                  </a:cubicBezTo>
                  <a:cubicBezTo>
                    <a:pt x="99" y="87"/>
                    <a:pt x="96" y="94"/>
                    <a:pt x="91" y="99"/>
                  </a:cubicBezTo>
                  <a:cubicBezTo>
                    <a:pt x="87" y="104"/>
                    <a:pt x="81" y="108"/>
                    <a:pt x="75" y="111"/>
                  </a:cubicBezTo>
                  <a:cubicBezTo>
                    <a:pt x="68" y="114"/>
                    <a:pt x="60" y="115"/>
                    <a:pt x="51" y="115"/>
                  </a:cubicBezTo>
                  <a:cubicBezTo>
                    <a:pt x="42" y="115"/>
                    <a:pt x="35" y="114"/>
                    <a:pt x="29" y="112"/>
                  </a:cubicBezTo>
                  <a:cubicBezTo>
                    <a:pt x="22" y="109"/>
                    <a:pt x="17" y="105"/>
                    <a:pt x="13" y="100"/>
                  </a:cubicBezTo>
                  <a:cubicBezTo>
                    <a:pt x="8" y="95"/>
                    <a:pt x="5" y="89"/>
                    <a:pt x="3" y="82"/>
                  </a:cubicBezTo>
                  <a:cubicBezTo>
                    <a:pt x="1" y="75"/>
                    <a:pt x="0" y="68"/>
                    <a:pt x="0" y="59"/>
                  </a:cubicBezTo>
                  <a:cubicBezTo>
                    <a:pt x="0" y="50"/>
                    <a:pt x="1" y="42"/>
                    <a:pt x="3" y="35"/>
                  </a:cubicBezTo>
                  <a:cubicBezTo>
                    <a:pt x="5" y="28"/>
                    <a:pt x="9" y="22"/>
                    <a:pt x="13" y="16"/>
                  </a:cubicBezTo>
                  <a:cubicBezTo>
                    <a:pt x="18" y="11"/>
                    <a:pt x="23" y="7"/>
                    <a:pt x="30" y="4"/>
                  </a:cubicBezTo>
                  <a:cubicBezTo>
                    <a:pt x="37" y="1"/>
                    <a:pt x="44" y="0"/>
                    <a:pt x="53" y="0"/>
                  </a:cubicBezTo>
                  <a:cubicBezTo>
                    <a:pt x="62" y="0"/>
                    <a:pt x="70" y="1"/>
                    <a:pt x="76" y="4"/>
                  </a:cubicBezTo>
                  <a:cubicBezTo>
                    <a:pt x="82" y="6"/>
                    <a:pt x="88" y="10"/>
                    <a:pt x="92" y="15"/>
                  </a:cubicBezTo>
                  <a:cubicBezTo>
                    <a:pt x="96" y="20"/>
                    <a:pt x="99" y="26"/>
                    <a:pt x="102" y="33"/>
                  </a:cubicBezTo>
                  <a:cubicBezTo>
                    <a:pt x="104" y="40"/>
                    <a:pt x="105" y="48"/>
                    <a:pt x="105" y="57"/>
                  </a:cubicBezTo>
                  <a:lnTo>
                    <a:pt x="105" y="57"/>
                  </a:lnTo>
                  <a:close/>
                  <a:moveTo>
                    <a:pt x="85" y="58"/>
                  </a:moveTo>
                  <a:lnTo>
                    <a:pt x="85" y="58"/>
                  </a:lnTo>
                  <a:cubicBezTo>
                    <a:pt x="85" y="52"/>
                    <a:pt x="84" y="47"/>
                    <a:pt x="83" y="42"/>
                  </a:cubicBezTo>
                  <a:cubicBezTo>
                    <a:pt x="82" y="37"/>
                    <a:pt x="80" y="32"/>
                    <a:pt x="78" y="28"/>
                  </a:cubicBezTo>
                  <a:cubicBezTo>
                    <a:pt x="75" y="25"/>
                    <a:pt x="72" y="22"/>
                    <a:pt x="68" y="19"/>
                  </a:cubicBezTo>
                  <a:cubicBezTo>
                    <a:pt x="64" y="17"/>
                    <a:pt x="59" y="16"/>
                    <a:pt x="53" y="16"/>
                  </a:cubicBezTo>
                  <a:cubicBezTo>
                    <a:pt x="47" y="16"/>
                    <a:pt x="42" y="17"/>
                    <a:pt x="38" y="19"/>
                  </a:cubicBezTo>
                  <a:cubicBezTo>
                    <a:pt x="34" y="21"/>
                    <a:pt x="30" y="24"/>
                    <a:pt x="28" y="28"/>
                  </a:cubicBezTo>
                  <a:cubicBezTo>
                    <a:pt x="25" y="31"/>
                    <a:pt x="23" y="36"/>
                    <a:pt x="22" y="41"/>
                  </a:cubicBezTo>
                  <a:cubicBezTo>
                    <a:pt x="21" y="46"/>
                    <a:pt x="20" y="51"/>
                    <a:pt x="20" y="57"/>
                  </a:cubicBezTo>
                  <a:cubicBezTo>
                    <a:pt x="20" y="63"/>
                    <a:pt x="20" y="69"/>
                    <a:pt x="22" y="74"/>
                  </a:cubicBezTo>
                  <a:cubicBezTo>
                    <a:pt x="23" y="79"/>
                    <a:pt x="24" y="83"/>
                    <a:pt x="27" y="87"/>
                  </a:cubicBezTo>
                  <a:cubicBezTo>
                    <a:pt x="29" y="91"/>
                    <a:pt x="33" y="94"/>
                    <a:pt x="37" y="96"/>
                  </a:cubicBezTo>
                  <a:cubicBezTo>
                    <a:pt x="41" y="98"/>
                    <a:pt x="46" y="99"/>
                    <a:pt x="52" y="99"/>
                  </a:cubicBezTo>
                  <a:cubicBezTo>
                    <a:pt x="58" y="99"/>
                    <a:pt x="63" y="98"/>
                    <a:pt x="67" y="96"/>
                  </a:cubicBezTo>
                  <a:cubicBezTo>
                    <a:pt x="71" y="94"/>
                    <a:pt x="74" y="91"/>
                    <a:pt x="77" y="88"/>
                  </a:cubicBezTo>
                  <a:cubicBezTo>
                    <a:pt x="79" y="84"/>
                    <a:pt x="81" y="80"/>
                    <a:pt x="83" y="75"/>
                  </a:cubicBezTo>
                  <a:cubicBezTo>
                    <a:pt x="84" y="69"/>
                    <a:pt x="85" y="64"/>
                    <a:pt x="85" y="58"/>
                  </a:cubicBezTo>
                  <a:lnTo>
                    <a:pt x="85" y="5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0" name="Freeform 336">
              <a:extLst>
                <a:ext uri="{FF2B5EF4-FFF2-40B4-BE49-F238E27FC236}">
                  <a16:creationId xmlns:a16="http://schemas.microsoft.com/office/drawing/2014/main" id="{543297D2-A1E6-41D5-B6D4-2CEA46336C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8" y="1301"/>
              <a:ext cx="19" cy="24"/>
            </a:xfrm>
            <a:custGeom>
              <a:avLst/>
              <a:gdLst>
                <a:gd name="T0" fmla="*/ 90 w 90"/>
                <a:gd name="T1" fmla="*/ 110 h 114"/>
                <a:gd name="T2" fmla="*/ 90 w 90"/>
                <a:gd name="T3" fmla="*/ 110 h 114"/>
                <a:gd name="T4" fmla="*/ 90 w 90"/>
                <a:gd name="T5" fmla="*/ 112 h 114"/>
                <a:gd name="T6" fmla="*/ 88 w 90"/>
                <a:gd name="T7" fmla="*/ 113 h 114"/>
                <a:gd name="T8" fmla="*/ 85 w 90"/>
                <a:gd name="T9" fmla="*/ 114 h 114"/>
                <a:gd name="T10" fmla="*/ 81 w 90"/>
                <a:gd name="T11" fmla="*/ 114 h 114"/>
                <a:gd name="T12" fmla="*/ 76 w 90"/>
                <a:gd name="T13" fmla="*/ 114 h 114"/>
                <a:gd name="T14" fmla="*/ 73 w 90"/>
                <a:gd name="T15" fmla="*/ 113 h 114"/>
                <a:gd name="T16" fmla="*/ 71 w 90"/>
                <a:gd name="T17" fmla="*/ 112 h 114"/>
                <a:gd name="T18" fmla="*/ 71 w 90"/>
                <a:gd name="T19" fmla="*/ 110 h 114"/>
                <a:gd name="T20" fmla="*/ 71 w 90"/>
                <a:gd name="T21" fmla="*/ 49 h 114"/>
                <a:gd name="T22" fmla="*/ 70 w 90"/>
                <a:gd name="T23" fmla="*/ 34 h 114"/>
                <a:gd name="T24" fmla="*/ 65 w 90"/>
                <a:gd name="T25" fmla="*/ 25 h 114"/>
                <a:gd name="T26" fmla="*/ 59 w 90"/>
                <a:gd name="T27" fmla="*/ 19 h 114"/>
                <a:gd name="T28" fmla="*/ 49 w 90"/>
                <a:gd name="T29" fmla="*/ 17 h 114"/>
                <a:gd name="T30" fmla="*/ 34 w 90"/>
                <a:gd name="T31" fmla="*/ 22 h 114"/>
                <a:gd name="T32" fmla="*/ 19 w 90"/>
                <a:gd name="T33" fmla="*/ 37 h 114"/>
                <a:gd name="T34" fmla="*/ 19 w 90"/>
                <a:gd name="T35" fmla="*/ 110 h 114"/>
                <a:gd name="T36" fmla="*/ 19 w 90"/>
                <a:gd name="T37" fmla="*/ 112 h 114"/>
                <a:gd name="T38" fmla="*/ 17 w 90"/>
                <a:gd name="T39" fmla="*/ 113 h 114"/>
                <a:gd name="T40" fmla="*/ 14 w 90"/>
                <a:gd name="T41" fmla="*/ 114 h 114"/>
                <a:gd name="T42" fmla="*/ 9 w 90"/>
                <a:gd name="T43" fmla="*/ 114 h 114"/>
                <a:gd name="T44" fmla="*/ 5 w 90"/>
                <a:gd name="T45" fmla="*/ 114 h 114"/>
                <a:gd name="T46" fmla="*/ 2 w 90"/>
                <a:gd name="T47" fmla="*/ 113 h 114"/>
                <a:gd name="T48" fmla="*/ 0 w 90"/>
                <a:gd name="T49" fmla="*/ 112 h 114"/>
                <a:gd name="T50" fmla="*/ 0 w 90"/>
                <a:gd name="T51" fmla="*/ 110 h 114"/>
                <a:gd name="T52" fmla="*/ 0 w 90"/>
                <a:gd name="T53" fmla="*/ 5 h 114"/>
                <a:gd name="T54" fmla="*/ 0 w 90"/>
                <a:gd name="T55" fmla="*/ 4 h 114"/>
                <a:gd name="T56" fmla="*/ 2 w 90"/>
                <a:gd name="T57" fmla="*/ 2 h 114"/>
                <a:gd name="T58" fmla="*/ 4 w 90"/>
                <a:gd name="T59" fmla="*/ 2 h 114"/>
                <a:gd name="T60" fmla="*/ 9 w 90"/>
                <a:gd name="T61" fmla="*/ 2 h 114"/>
                <a:gd name="T62" fmla="*/ 13 w 90"/>
                <a:gd name="T63" fmla="*/ 2 h 114"/>
                <a:gd name="T64" fmla="*/ 15 w 90"/>
                <a:gd name="T65" fmla="*/ 2 h 114"/>
                <a:gd name="T66" fmla="*/ 17 w 90"/>
                <a:gd name="T67" fmla="*/ 4 h 114"/>
                <a:gd name="T68" fmla="*/ 17 w 90"/>
                <a:gd name="T69" fmla="*/ 5 h 114"/>
                <a:gd name="T70" fmla="*/ 17 w 90"/>
                <a:gd name="T71" fmla="*/ 19 h 114"/>
                <a:gd name="T72" fmla="*/ 35 w 90"/>
                <a:gd name="T73" fmla="*/ 5 h 114"/>
                <a:gd name="T74" fmla="*/ 53 w 90"/>
                <a:gd name="T75" fmla="*/ 0 h 114"/>
                <a:gd name="T76" fmla="*/ 70 w 90"/>
                <a:gd name="T77" fmla="*/ 4 h 114"/>
                <a:gd name="T78" fmla="*/ 82 w 90"/>
                <a:gd name="T79" fmla="*/ 13 h 114"/>
                <a:gd name="T80" fmla="*/ 88 w 90"/>
                <a:gd name="T81" fmla="*/ 27 h 114"/>
                <a:gd name="T82" fmla="*/ 90 w 90"/>
                <a:gd name="T83" fmla="*/ 46 h 114"/>
                <a:gd name="T84" fmla="*/ 90 w 90"/>
                <a:gd name="T85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0" h="114">
                  <a:moveTo>
                    <a:pt x="90" y="110"/>
                  </a:moveTo>
                  <a:lnTo>
                    <a:pt x="90" y="110"/>
                  </a:lnTo>
                  <a:cubicBezTo>
                    <a:pt x="90" y="111"/>
                    <a:pt x="90" y="111"/>
                    <a:pt x="90" y="112"/>
                  </a:cubicBezTo>
                  <a:cubicBezTo>
                    <a:pt x="89" y="112"/>
                    <a:pt x="89" y="113"/>
                    <a:pt x="88" y="113"/>
                  </a:cubicBezTo>
                  <a:cubicBezTo>
                    <a:pt x="88" y="113"/>
                    <a:pt x="87" y="113"/>
                    <a:pt x="85" y="114"/>
                  </a:cubicBezTo>
                  <a:cubicBezTo>
                    <a:pt x="84" y="114"/>
                    <a:pt x="83" y="114"/>
                    <a:pt x="81" y="114"/>
                  </a:cubicBezTo>
                  <a:cubicBezTo>
                    <a:pt x="79" y="114"/>
                    <a:pt x="77" y="114"/>
                    <a:pt x="76" y="114"/>
                  </a:cubicBezTo>
                  <a:cubicBezTo>
                    <a:pt x="75" y="113"/>
                    <a:pt x="74" y="113"/>
                    <a:pt x="73" y="113"/>
                  </a:cubicBezTo>
                  <a:cubicBezTo>
                    <a:pt x="72" y="113"/>
                    <a:pt x="72" y="112"/>
                    <a:pt x="71" y="112"/>
                  </a:cubicBezTo>
                  <a:cubicBezTo>
                    <a:pt x="71" y="111"/>
                    <a:pt x="71" y="111"/>
                    <a:pt x="71" y="110"/>
                  </a:cubicBezTo>
                  <a:lnTo>
                    <a:pt x="71" y="49"/>
                  </a:lnTo>
                  <a:cubicBezTo>
                    <a:pt x="71" y="43"/>
                    <a:pt x="71" y="38"/>
                    <a:pt x="70" y="34"/>
                  </a:cubicBezTo>
                  <a:cubicBezTo>
                    <a:pt x="69" y="31"/>
                    <a:pt x="67" y="27"/>
                    <a:pt x="65" y="25"/>
                  </a:cubicBezTo>
                  <a:cubicBezTo>
                    <a:pt x="64" y="22"/>
                    <a:pt x="61" y="20"/>
                    <a:pt x="59" y="19"/>
                  </a:cubicBezTo>
                  <a:cubicBezTo>
                    <a:pt x="56" y="17"/>
                    <a:pt x="52" y="17"/>
                    <a:pt x="49" y="17"/>
                  </a:cubicBezTo>
                  <a:cubicBezTo>
                    <a:pt x="44" y="17"/>
                    <a:pt x="39" y="18"/>
                    <a:pt x="34" y="22"/>
                  </a:cubicBezTo>
                  <a:cubicBezTo>
                    <a:pt x="29" y="25"/>
                    <a:pt x="24" y="30"/>
                    <a:pt x="19" y="37"/>
                  </a:cubicBezTo>
                  <a:lnTo>
                    <a:pt x="19" y="110"/>
                  </a:lnTo>
                  <a:cubicBezTo>
                    <a:pt x="19" y="111"/>
                    <a:pt x="19" y="111"/>
                    <a:pt x="19" y="112"/>
                  </a:cubicBezTo>
                  <a:cubicBezTo>
                    <a:pt x="18" y="112"/>
                    <a:pt x="18" y="113"/>
                    <a:pt x="17" y="113"/>
                  </a:cubicBezTo>
                  <a:cubicBezTo>
                    <a:pt x="16" y="113"/>
                    <a:pt x="15" y="113"/>
                    <a:pt x="14" y="114"/>
                  </a:cubicBezTo>
                  <a:cubicBezTo>
                    <a:pt x="13" y="114"/>
                    <a:pt x="11" y="114"/>
                    <a:pt x="9" y="114"/>
                  </a:cubicBezTo>
                  <a:cubicBezTo>
                    <a:pt x="7" y="114"/>
                    <a:pt x="6" y="114"/>
                    <a:pt x="5" y="114"/>
                  </a:cubicBezTo>
                  <a:cubicBezTo>
                    <a:pt x="3" y="113"/>
                    <a:pt x="2" y="113"/>
                    <a:pt x="2" y="113"/>
                  </a:cubicBezTo>
                  <a:cubicBezTo>
                    <a:pt x="1" y="113"/>
                    <a:pt x="0" y="112"/>
                    <a:pt x="0" y="112"/>
                  </a:cubicBezTo>
                  <a:cubicBezTo>
                    <a:pt x="0" y="111"/>
                    <a:pt x="0" y="111"/>
                    <a:pt x="0" y="110"/>
                  </a:cubicBezTo>
                  <a:lnTo>
                    <a:pt x="0" y="5"/>
                  </a:lnTo>
                  <a:cubicBezTo>
                    <a:pt x="0" y="5"/>
                    <a:pt x="0" y="4"/>
                    <a:pt x="0" y="4"/>
                  </a:cubicBezTo>
                  <a:cubicBezTo>
                    <a:pt x="0" y="3"/>
                    <a:pt x="1" y="3"/>
                    <a:pt x="2" y="2"/>
                  </a:cubicBezTo>
                  <a:cubicBezTo>
                    <a:pt x="2" y="2"/>
                    <a:pt x="3" y="2"/>
                    <a:pt x="4" y="2"/>
                  </a:cubicBezTo>
                  <a:cubicBezTo>
                    <a:pt x="5" y="2"/>
                    <a:pt x="7" y="2"/>
                    <a:pt x="9" y="2"/>
                  </a:cubicBezTo>
                  <a:cubicBezTo>
                    <a:pt x="10" y="2"/>
                    <a:pt x="12" y="2"/>
                    <a:pt x="13" y="2"/>
                  </a:cubicBezTo>
                  <a:cubicBezTo>
                    <a:pt x="14" y="2"/>
                    <a:pt x="15" y="2"/>
                    <a:pt x="15" y="2"/>
                  </a:cubicBezTo>
                  <a:cubicBezTo>
                    <a:pt x="16" y="3"/>
                    <a:pt x="16" y="3"/>
                    <a:pt x="17" y="4"/>
                  </a:cubicBezTo>
                  <a:cubicBezTo>
                    <a:pt x="17" y="4"/>
                    <a:pt x="17" y="5"/>
                    <a:pt x="17" y="5"/>
                  </a:cubicBezTo>
                  <a:lnTo>
                    <a:pt x="17" y="19"/>
                  </a:lnTo>
                  <a:cubicBezTo>
                    <a:pt x="23" y="12"/>
                    <a:pt x="29" y="8"/>
                    <a:pt x="35" y="5"/>
                  </a:cubicBezTo>
                  <a:cubicBezTo>
                    <a:pt x="41" y="2"/>
                    <a:pt x="47" y="0"/>
                    <a:pt x="53" y="0"/>
                  </a:cubicBezTo>
                  <a:cubicBezTo>
                    <a:pt x="60" y="0"/>
                    <a:pt x="66" y="1"/>
                    <a:pt x="70" y="4"/>
                  </a:cubicBezTo>
                  <a:cubicBezTo>
                    <a:pt x="75" y="6"/>
                    <a:pt x="79" y="9"/>
                    <a:pt x="82" y="13"/>
                  </a:cubicBezTo>
                  <a:cubicBezTo>
                    <a:pt x="85" y="17"/>
                    <a:pt x="87" y="22"/>
                    <a:pt x="88" y="27"/>
                  </a:cubicBezTo>
                  <a:cubicBezTo>
                    <a:pt x="90" y="32"/>
                    <a:pt x="90" y="39"/>
                    <a:pt x="90" y="46"/>
                  </a:cubicBezTo>
                  <a:lnTo>
                    <a:pt x="90" y="11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1" name="Freeform 337">
              <a:extLst>
                <a:ext uri="{FF2B5EF4-FFF2-40B4-BE49-F238E27FC236}">
                  <a16:creationId xmlns:a16="http://schemas.microsoft.com/office/drawing/2014/main" id="{DE228054-00A5-4304-A9D7-3487987D6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7" y="2104"/>
              <a:ext cx="24" cy="25"/>
            </a:xfrm>
            <a:custGeom>
              <a:avLst/>
              <a:gdLst>
                <a:gd name="T0" fmla="*/ 0 w 113"/>
                <a:gd name="T1" fmla="*/ 120 h 120"/>
                <a:gd name="T2" fmla="*/ 0 w 113"/>
                <a:gd name="T3" fmla="*/ 120 h 120"/>
                <a:gd name="T4" fmla="*/ 56 w 113"/>
                <a:gd name="T5" fmla="*/ 0 h 120"/>
                <a:gd name="T6" fmla="*/ 113 w 113"/>
                <a:gd name="T7" fmla="*/ 120 h 120"/>
                <a:gd name="T8" fmla="*/ 0 w 113"/>
                <a:gd name="T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20">
                  <a:moveTo>
                    <a:pt x="0" y="120"/>
                  </a:moveTo>
                  <a:lnTo>
                    <a:pt x="0" y="120"/>
                  </a:lnTo>
                  <a:lnTo>
                    <a:pt x="56" y="0"/>
                  </a:lnTo>
                  <a:lnTo>
                    <a:pt x="113" y="120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E9713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2" name="Freeform 338">
              <a:extLst>
                <a:ext uri="{FF2B5EF4-FFF2-40B4-BE49-F238E27FC236}">
                  <a16:creationId xmlns:a16="http://schemas.microsoft.com/office/drawing/2014/main" id="{21921E28-2427-4810-B537-BC946744C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7" y="2104"/>
              <a:ext cx="24" cy="25"/>
            </a:xfrm>
            <a:custGeom>
              <a:avLst/>
              <a:gdLst>
                <a:gd name="T0" fmla="*/ 0 w 113"/>
                <a:gd name="T1" fmla="*/ 120 h 120"/>
                <a:gd name="T2" fmla="*/ 0 w 113"/>
                <a:gd name="T3" fmla="*/ 120 h 120"/>
                <a:gd name="T4" fmla="*/ 56 w 113"/>
                <a:gd name="T5" fmla="*/ 0 h 120"/>
                <a:gd name="T6" fmla="*/ 113 w 113"/>
                <a:gd name="T7" fmla="*/ 120 h 120"/>
                <a:gd name="T8" fmla="*/ 0 w 113"/>
                <a:gd name="T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20">
                  <a:moveTo>
                    <a:pt x="0" y="120"/>
                  </a:moveTo>
                  <a:lnTo>
                    <a:pt x="0" y="120"/>
                  </a:lnTo>
                  <a:lnTo>
                    <a:pt x="56" y="0"/>
                  </a:lnTo>
                  <a:lnTo>
                    <a:pt x="113" y="120"/>
                  </a:lnTo>
                  <a:lnTo>
                    <a:pt x="0" y="120"/>
                  </a:lnTo>
                  <a:close/>
                </a:path>
              </a:pathLst>
            </a:custGeom>
            <a:noFill/>
            <a:ln w="6350" cap="flat">
              <a:solidFill>
                <a:srgbClr val="E9713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3" name="Freeform 339">
              <a:extLst>
                <a:ext uri="{FF2B5EF4-FFF2-40B4-BE49-F238E27FC236}">
                  <a16:creationId xmlns:a16="http://schemas.microsoft.com/office/drawing/2014/main" id="{6D59EC30-947F-4B00-96A0-83D1294CB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0" y="2055"/>
              <a:ext cx="22" cy="25"/>
            </a:xfrm>
            <a:custGeom>
              <a:avLst/>
              <a:gdLst>
                <a:gd name="T0" fmla="*/ 0 w 107"/>
                <a:gd name="T1" fmla="*/ 60 h 120"/>
                <a:gd name="T2" fmla="*/ 0 w 107"/>
                <a:gd name="T3" fmla="*/ 60 h 120"/>
                <a:gd name="T4" fmla="*/ 53 w 107"/>
                <a:gd name="T5" fmla="*/ 0 h 120"/>
                <a:gd name="T6" fmla="*/ 107 w 107"/>
                <a:gd name="T7" fmla="*/ 60 h 120"/>
                <a:gd name="T8" fmla="*/ 53 w 107"/>
                <a:gd name="T9" fmla="*/ 120 h 120"/>
                <a:gd name="T10" fmla="*/ 0 w 107"/>
                <a:gd name="T11" fmla="*/ 60 h 120"/>
                <a:gd name="T12" fmla="*/ 0 w 107"/>
                <a:gd name="T13" fmla="*/ 6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20">
                  <a:moveTo>
                    <a:pt x="0" y="60"/>
                  </a:moveTo>
                  <a:lnTo>
                    <a:pt x="0" y="60"/>
                  </a:lnTo>
                  <a:cubicBezTo>
                    <a:pt x="0" y="27"/>
                    <a:pt x="24" y="0"/>
                    <a:pt x="53" y="0"/>
                  </a:cubicBezTo>
                  <a:cubicBezTo>
                    <a:pt x="83" y="0"/>
                    <a:pt x="107" y="27"/>
                    <a:pt x="107" y="60"/>
                  </a:cubicBezTo>
                  <a:cubicBezTo>
                    <a:pt x="107" y="93"/>
                    <a:pt x="83" y="120"/>
                    <a:pt x="53" y="120"/>
                  </a:cubicBezTo>
                  <a:cubicBezTo>
                    <a:pt x="24" y="120"/>
                    <a:pt x="0" y="93"/>
                    <a:pt x="0" y="60"/>
                  </a:cubicBezTo>
                  <a:lnTo>
                    <a:pt x="0" y="60"/>
                  </a:lnTo>
                  <a:close/>
                </a:path>
              </a:pathLst>
            </a:custGeom>
            <a:solidFill>
              <a:srgbClr val="156082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4" name="Freeform 340">
              <a:extLst>
                <a:ext uri="{FF2B5EF4-FFF2-40B4-BE49-F238E27FC236}">
                  <a16:creationId xmlns:a16="http://schemas.microsoft.com/office/drawing/2014/main" id="{3C58F313-B97F-4DE9-A194-EEEB6F1EA3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0" y="2055"/>
              <a:ext cx="22" cy="25"/>
            </a:xfrm>
            <a:custGeom>
              <a:avLst/>
              <a:gdLst>
                <a:gd name="T0" fmla="*/ 0 w 107"/>
                <a:gd name="T1" fmla="*/ 60 h 120"/>
                <a:gd name="T2" fmla="*/ 0 w 107"/>
                <a:gd name="T3" fmla="*/ 60 h 120"/>
                <a:gd name="T4" fmla="*/ 53 w 107"/>
                <a:gd name="T5" fmla="*/ 0 h 120"/>
                <a:gd name="T6" fmla="*/ 107 w 107"/>
                <a:gd name="T7" fmla="*/ 60 h 120"/>
                <a:gd name="T8" fmla="*/ 53 w 107"/>
                <a:gd name="T9" fmla="*/ 120 h 120"/>
                <a:gd name="T10" fmla="*/ 0 w 107"/>
                <a:gd name="T11" fmla="*/ 60 h 120"/>
                <a:gd name="T12" fmla="*/ 0 w 107"/>
                <a:gd name="T13" fmla="*/ 6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20">
                  <a:moveTo>
                    <a:pt x="0" y="60"/>
                  </a:moveTo>
                  <a:lnTo>
                    <a:pt x="0" y="60"/>
                  </a:lnTo>
                  <a:cubicBezTo>
                    <a:pt x="0" y="27"/>
                    <a:pt x="24" y="0"/>
                    <a:pt x="53" y="0"/>
                  </a:cubicBezTo>
                  <a:cubicBezTo>
                    <a:pt x="83" y="0"/>
                    <a:pt x="107" y="27"/>
                    <a:pt x="107" y="60"/>
                  </a:cubicBezTo>
                  <a:cubicBezTo>
                    <a:pt x="107" y="93"/>
                    <a:pt x="83" y="120"/>
                    <a:pt x="53" y="120"/>
                  </a:cubicBezTo>
                  <a:cubicBezTo>
                    <a:pt x="24" y="120"/>
                    <a:pt x="0" y="93"/>
                    <a:pt x="0" y="60"/>
                  </a:cubicBezTo>
                  <a:lnTo>
                    <a:pt x="0" y="60"/>
                  </a:lnTo>
                  <a:close/>
                </a:path>
              </a:pathLst>
            </a:custGeom>
            <a:noFill/>
            <a:ln w="6350" cap="flat">
              <a:solidFill>
                <a:srgbClr val="15608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5" name="Freeform 341">
              <a:extLst>
                <a:ext uri="{FF2B5EF4-FFF2-40B4-BE49-F238E27FC236}">
                  <a16:creationId xmlns:a16="http://schemas.microsoft.com/office/drawing/2014/main" id="{F93FBEA7-0A28-4220-8781-CA74428D3F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58" y="2055"/>
              <a:ext cx="16" cy="22"/>
            </a:xfrm>
            <a:custGeom>
              <a:avLst/>
              <a:gdLst>
                <a:gd name="T0" fmla="*/ 0 w 77"/>
                <a:gd name="T1" fmla="*/ 104 h 104"/>
                <a:gd name="T2" fmla="*/ 0 w 77"/>
                <a:gd name="T3" fmla="*/ 104 h 104"/>
                <a:gd name="T4" fmla="*/ 0 w 77"/>
                <a:gd name="T5" fmla="*/ 0 h 104"/>
                <a:gd name="T6" fmla="*/ 39 w 77"/>
                <a:gd name="T7" fmla="*/ 0 h 104"/>
                <a:gd name="T8" fmla="*/ 56 w 77"/>
                <a:gd name="T9" fmla="*/ 3 h 104"/>
                <a:gd name="T10" fmla="*/ 67 w 77"/>
                <a:gd name="T11" fmla="*/ 12 h 104"/>
                <a:gd name="T12" fmla="*/ 72 w 77"/>
                <a:gd name="T13" fmla="*/ 27 h 104"/>
                <a:gd name="T14" fmla="*/ 66 w 77"/>
                <a:gd name="T15" fmla="*/ 44 h 104"/>
                <a:gd name="T16" fmla="*/ 50 w 77"/>
                <a:gd name="T17" fmla="*/ 54 h 104"/>
                <a:gd name="T18" fmla="*/ 60 w 77"/>
                <a:gd name="T19" fmla="*/ 58 h 104"/>
                <a:gd name="T20" fmla="*/ 66 w 77"/>
                <a:gd name="T21" fmla="*/ 66 h 104"/>
                <a:gd name="T22" fmla="*/ 70 w 77"/>
                <a:gd name="T23" fmla="*/ 78 h 104"/>
                <a:gd name="T24" fmla="*/ 77 w 77"/>
                <a:gd name="T25" fmla="*/ 104 h 104"/>
                <a:gd name="T26" fmla="*/ 63 w 77"/>
                <a:gd name="T27" fmla="*/ 104 h 104"/>
                <a:gd name="T28" fmla="*/ 57 w 77"/>
                <a:gd name="T29" fmla="*/ 80 h 104"/>
                <a:gd name="T30" fmla="*/ 53 w 77"/>
                <a:gd name="T31" fmla="*/ 69 h 104"/>
                <a:gd name="T32" fmla="*/ 48 w 77"/>
                <a:gd name="T33" fmla="*/ 62 h 104"/>
                <a:gd name="T34" fmla="*/ 38 w 77"/>
                <a:gd name="T35" fmla="*/ 60 h 104"/>
                <a:gd name="T36" fmla="*/ 14 w 77"/>
                <a:gd name="T37" fmla="*/ 60 h 104"/>
                <a:gd name="T38" fmla="*/ 14 w 77"/>
                <a:gd name="T39" fmla="*/ 104 h 104"/>
                <a:gd name="T40" fmla="*/ 0 w 77"/>
                <a:gd name="T41" fmla="*/ 104 h 104"/>
                <a:gd name="T42" fmla="*/ 14 w 77"/>
                <a:gd name="T43" fmla="*/ 48 h 104"/>
                <a:gd name="T44" fmla="*/ 14 w 77"/>
                <a:gd name="T45" fmla="*/ 48 h 104"/>
                <a:gd name="T46" fmla="*/ 37 w 77"/>
                <a:gd name="T47" fmla="*/ 48 h 104"/>
                <a:gd name="T48" fmla="*/ 48 w 77"/>
                <a:gd name="T49" fmla="*/ 46 h 104"/>
                <a:gd name="T50" fmla="*/ 55 w 77"/>
                <a:gd name="T51" fmla="*/ 40 h 104"/>
                <a:gd name="T52" fmla="*/ 58 w 77"/>
                <a:gd name="T53" fmla="*/ 30 h 104"/>
                <a:gd name="T54" fmla="*/ 53 w 77"/>
                <a:gd name="T55" fmla="*/ 16 h 104"/>
                <a:gd name="T56" fmla="*/ 38 w 77"/>
                <a:gd name="T57" fmla="*/ 11 h 104"/>
                <a:gd name="T58" fmla="*/ 14 w 77"/>
                <a:gd name="T59" fmla="*/ 11 h 104"/>
                <a:gd name="T60" fmla="*/ 14 w 77"/>
                <a:gd name="T61" fmla="*/ 4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7" h="104">
                  <a:moveTo>
                    <a:pt x="0" y="104"/>
                  </a:moveTo>
                  <a:lnTo>
                    <a:pt x="0" y="104"/>
                  </a:lnTo>
                  <a:lnTo>
                    <a:pt x="0" y="0"/>
                  </a:lnTo>
                  <a:lnTo>
                    <a:pt x="39" y="0"/>
                  </a:lnTo>
                  <a:cubicBezTo>
                    <a:pt x="45" y="0"/>
                    <a:pt x="51" y="1"/>
                    <a:pt x="56" y="3"/>
                  </a:cubicBezTo>
                  <a:cubicBezTo>
                    <a:pt x="60" y="4"/>
                    <a:pt x="64" y="7"/>
                    <a:pt x="67" y="12"/>
                  </a:cubicBezTo>
                  <a:cubicBezTo>
                    <a:pt x="70" y="16"/>
                    <a:pt x="72" y="21"/>
                    <a:pt x="72" y="27"/>
                  </a:cubicBezTo>
                  <a:cubicBezTo>
                    <a:pt x="72" y="34"/>
                    <a:pt x="70" y="40"/>
                    <a:pt x="66" y="44"/>
                  </a:cubicBezTo>
                  <a:cubicBezTo>
                    <a:pt x="63" y="49"/>
                    <a:pt x="57" y="52"/>
                    <a:pt x="50" y="54"/>
                  </a:cubicBezTo>
                  <a:cubicBezTo>
                    <a:pt x="54" y="54"/>
                    <a:pt x="57" y="56"/>
                    <a:pt x="60" y="58"/>
                  </a:cubicBezTo>
                  <a:cubicBezTo>
                    <a:pt x="62" y="60"/>
                    <a:pt x="64" y="62"/>
                    <a:pt x="66" y="66"/>
                  </a:cubicBezTo>
                  <a:cubicBezTo>
                    <a:pt x="68" y="69"/>
                    <a:pt x="69" y="73"/>
                    <a:pt x="70" y="78"/>
                  </a:cubicBezTo>
                  <a:lnTo>
                    <a:pt x="77" y="104"/>
                  </a:lnTo>
                  <a:lnTo>
                    <a:pt x="63" y="104"/>
                  </a:lnTo>
                  <a:lnTo>
                    <a:pt x="57" y="80"/>
                  </a:lnTo>
                  <a:cubicBezTo>
                    <a:pt x="56" y="76"/>
                    <a:pt x="55" y="72"/>
                    <a:pt x="53" y="69"/>
                  </a:cubicBezTo>
                  <a:cubicBezTo>
                    <a:pt x="52" y="66"/>
                    <a:pt x="50" y="64"/>
                    <a:pt x="48" y="62"/>
                  </a:cubicBezTo>
                  <a:cubicBezTo>
                    <a:pt x="45" y="61"/>
                    <a:pt x="42" y="60"/>
                    <a:pt x="38" y="60"/>
                  </a:cubicBezTo>
                  <a:lnTo>
                    <a:pt x="14" y="60"/>
                  </a:lnTo>
                  <a:lnTo>
                    <a:pt x="14" y="104"/>
                  </a:lnTo>
                  <a:lnTo>
                    <a:pt x="0" y="104"/>
                  </a:lnTo>
                  <a:close/>
                  <a:moveTo>
                    <a:pt x="14" y="48"/>
                  </a:moveTo>
                  <a:lnTo>
                    <a:pt x="14" y="48"/>
                  </a:lnTo>
                  <a:lnTo>
                    <a:pt x="37" y="48"/>
                  </a:lnTo>
                  <a:cubicBezTo>
                    <a:pt x="41" y="48"/>
                    <a:pt x="45" y="48"/>
                    <a:pt x="48" y="46"/>
                  </a:cubicBezTo>
                  <a:cubicBezTo>
                    <a:pt x="51" y="45"/>
                    <a:pt x="53" y="43"/>
                    <a:pt x="55" y="40"/>
                  </a:cubicBezTo>
                  <a:cubicBezTo>
                    <a:pt x="57" y="37"/>
                    <a:pt x="58" y="34"/>
                    <a:pt x="58" y="30"/>
                  </a:cubicBezTo>
                  <a:cubicBezTo>
                    <a:pt x="58" y="24"/>
                    <a:pt x="56" y="19"/>
                    <a:pt x="53" y="16"/>
                  </a:cubicBezTo>
                  <a:cubicBezTo>
                    <a:pt x="49" y="13"/>
                    <a:pt x="44" y="11"/>
                    <a:pt x="38" y="11"/>
                  </a:cubicBezTo>
                  <a:lnTo>
                    <a:pt x="14" y="11"/>
                  </a:lnTo>
                  <a:lnTo>
                    <a:pt x="14" y="4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6" name="Freeform 342">
              <a:extLst>
                <a:ext uri="{FF2B5EF4-FFF2-40B4-BE49-F238E27FC236}">
                  <a16:creationId xmlns:a16="http://schemas.microsoft.com/office/drawing/2014/main" id="{68EF89D1-F5FC-4A34-A094-A8A8CDA382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77" y="2060"/>
              <a:ext cx="14" cy="17"/>
            </a:xfrm>
            <a:custGeom>
              <a:avLst/>
              <a:gdLst>
                <a:gd name="T0" fmla="*/ 35 w 67"/>
                <a:gd name="T1" fmla="*/ 79 h 79"/>
                <a:gd name="T2" fmla="*/ 35 w 67"/>
                <a:gd name="T3" fmla="*/ 79 h 79"/>
                <a:gd name="T4" fmla="*/ 15 w 67"/>
                <a:gd name="T5" fmla="*/ 73 h 79"/>
                <a:gd name="T6" fmla="*/ 4 w 67"/>
                <a:gd name="T7" fmla="*/ 59 h 79"/>
                <a:gd name="T8" fmla="*/ 0 w 67"/>
                <a:gd name="T9" fmla="*/ 39 h 79"/>
                <a:gd name="T10" fmla="*/ 3 w 67"/>
                <a:gd name="T11" fmla="*/ 19 h 79"/>
                <a:gd name="T12" fmla="*/ 15 w 67"/>
                <a:gd name="T13" fmla="*/ 5 h 79"/>
                <a:gd name="T14" fmla="*/ 34 w 67"/>
                <a:gd name="T15" fmla="*/ 0 h 79"/>
                <a:gd name="T16" fmla="*/ 58 w 67"/>
                <a:gd name="T17" fmla="*/ 10 h 79"/>
                <a:gd name="T18" fmla="*/ 67 w 67"/>
                <a:gd name="T19" fmla="*/ 36 h 79"/>
                <a:gd name="T20" fmla="*/ 67 w 67"/>
                <a:gd name="T21" fmla="*/ 39 h 79"/>
                <a:gd name="T22" fmla="*/ 67 w 67"/>
                <a:gd name="T23" fmla="*/ 41 h 79"/>
                <a:gd name="T24" fmla="*/ 13 w 67"/>
                <a:gd name="T25" fmla="*/ 41 h 79"/>
                <a:gd name="T26" fmla="*/ 15 w 67"/>
                <a:gd name="T27" fmla="*/ 55 h 79"/>
                <a:gd name="T28" fmla="*/ 22 w 67"/>
                <a:gd name="T29" fmla="*/ 65 h 79"/>
                <a:gd name="T30" fmla="*/ 35 w 67"/>
                <a:gd name="T31" fmla="*/ 69 h 79"/>
                <a:gd name="T32" fmla="*/ 49 w 67"/>
                <a:gd name="T33" fmla="*/ 64 h 79"/>
                <a:gd name="T34" fmla="*/ 54 w 67"/>
                <a:gd name="T35" fmla="*/ 53 h 79"/>
                <a:gd name="T36" fmla="*/ 67 w 67"/>
                <a:gd name="T37" fmla="*/ 53 h 79"/>
                <a:gd name="T38" fmla="*/ 63 w 67"/>
                <a:gd name="T39" fmla="*/ 66 h 79"/>
                <a:gd name="T40" fmla="*/ 52 w 67"/>
                <a:gd name="T41" fmla="*/ 75 h 79"/>
                <a:gd name="T42" fmla="*/ 35 w 67"/>
                <a:gd name="T43" fmla="*/ 79 h 79"/>
                <a:gd name="T44" fmla="*/ 35 w 67"/>
                <a:gd name="T45" fmla="*/ 79 h 79"/>
                <a:gd name="T46" fmla="*/ 13 w 67"/>
                <a:gd name="T47" fmla="*/ 32 h 79"/>
                <a:gd name="T48" fmla="*/ 13 w 67"/>
                <a:gd name="T49" fmla="*/ 32 h 79"/>
                <a:gd name="T50" fmla="*/ 54 w 67"/>
                <a:gd name="T51" fmla="*/ 32 h 79"/>
                <a:gd name="T52" fmla="*/ 49 w 67"/>
                <a:gd name="T53" fmla="*/ 16 h 79"/>
                <a:gd name="T54" fmla="*/ 34 w 67"/>
                <a:gd name="T55" fmla="*/ 10 h 79"/>
                <a:gd name="T56" fmla="*/ 19 w 67"/>
                <a:gd name="T57" fmla="*/ 16 h 79"/>
                <a:gd name="T58" fmla="*/ 13 w 67"/>
                <a:gd name="T59" fmla="*/ 32 h 79"/>
                <a:gd name="T60" fmla="*/ 13 w 67"/>
                <a:gd name="T61" fmla="*/ 3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" h="79">
                  <a:moveTo>
                    <a:pt x="35" y="79"/>
                  </a:moveTo>
                  <a:lnTo>
                    <a:pt x="35" y="79"/>
                  </a:lnTo>
                  <a:cubicBezTo>
                    <a:pt x="27" y="79"/>
                    <a:pt x="21" y="77"/>
                    <a:pt x="15" y="73"/>
                  </a:cubicBezTo>
                  <a:cubicBezTo>
                    <a:pt x="10" y="70"/>
                    <a:pt x="6" y="65"/>
                    <a:pt x="4" y="59"/>
                  </a:cubicBezTo>
                  <a:cubicBezTo>
                    <a:pt x="1" y="53"/>
                    <a:pt x="0" y="47"/>
                    <a:pt x="0" y="39"/>
                  </a:cubicBezTo>
                  <a:cubicBezTo>
                    <a:pt x="0" y="32"/>
                    <a:pt x="1" y="25"/>
                    <a:pt x="3" y="19"/>
                  </a:cubicBezTo>
                  <a:cubicBezTo>
                    <a:pt x="6" y="13"/>
                    <a:pt x="10" y="9"/>
                    <a:pt x="15" y="5"/>
                  </a:cubicBezTo>
                  <a:cubicBezTo>
                    <a:pt x="20" y="2"/>
                    <a:pt x="26" y="0"/>
                    <a:pt x="34" y="0"/>
                  </a:cubicBezTo>
                  <a:cubicBezTo>
                    <a:pt x="44" y="0"/>
                    <a:pt x="52" y="3"/>
                    <a:pt x="58" y="10"/>
                  </a:cubicBezTo>
                  <a:cubicBezTo>
                    <a:pt x="64" y="16"/>
                    <a:pt x="67" y="25"/>
                    <a:pt x="67" y="36"/>
                  </a:cubicBezTo>
                  <a:cubicBezTo>
                    <a:pt x="67" y="37"/>
                    <a:pt x="67" y="38"/>
                    <a:pt x="67" y="39"/>
                  </a:cubicBezTo>
                  <a:cubicBezTo>
                    <a:pt x="67" y="40"/>
                    <a:pt x="67" y="41"/>
                    <a:pt x="67" y="41"/>
                  </a:cubicBezTo>
                  <a:lnTo>
                    <a:pt x="13" y="41"/>
                  </a:lnTo>
                  <a:cubicBezTo>
                    <a:pt x="13" y="46"/>
                    <a:pt x="14" y="51"/>
                    <a:pt x="15" y="55"/>
                  </a:cubicBezTo>
                  <a:cubicBezTo>
                    <a:pt x="17" y="59"/>
                    <a:pt x="19" y="62"/>
                    <a:pt x="22" y="65"/>
                  </a:cubicBezTo>
                  <a:cubicBezTo>
                    <a:pt x="26" y="67"/>
                    <a:pt x="30" y="69"/>
                    <a:pt x="35" y="69"/>
                  </a:cubicBezTo>
                  <a:cubicBezTo>
                    <a:pt x="41" y="69"/>
                    <a:pt x="46" y="67"/>
                    <a:pt x="49" y="64"/>
                  </a:cubicBezTo>
                  <a:cubicBezTo>
                    <a:pt x="52" y="62"/>
                    <a:pt x="54" y="58"/>
                    <a:pt x="54" y="53"/>
                  </a:cubicBezTo>
                  <a:lnTo>
                    <a:pt x="67" y="53"/>
                  </a:lnTo>
                  <a:cubicBezTo>
                    <a:pt x="67" y="58"/>
                    <a:pt x="65" y="63"/>
                    <a:pt x="63" y="66"/>
                  </a:cubicBezTo>
                  <a:cubicBezTo>
                    <a:pt x="60" y="70"/>
                    <a:pt x="57" y="73"/>
                    <a:pt x="52" y="75"/>
                  </a:cubicBezTo>
                  <a:cubicBezTo>
                    <a:pt x="47" y="78"/>
                    <a:pt x="42" y="79"/>
                    <a:pt x="35" y="79"/>
                  </a:cubicBezTo>
                  <a:lnTo>
                    <a:pt x="35" y="79"/>
                  </a:lnTo>
                  <a:close/>
                  <a:moveTo>
                    <a:pt x="13" y="32"/>
                  </a:moveTo>
                  <a:lnTo>
                    <a:pt x="13" y="32"/>
                  </a:lnTo>
                  <a:lnTo>
                    <a:pt x="54" y="32"/>
                  </a:lnTo>
                  <a:cubicBezTo>
                    <a:pt x="54" y="25"/>
                    <a:pt x="52" y="19"/>
                    <a:pt x="49" y="16"/>
                  </a:cubicBezTo>
                  <a:cubicBezTo>
                    <a:pt x="45" y="12"/>
                    <a:pt x="40" y="10"/>
                    <a:pt x="34" y="10"/>
                  </a:cubicBezTo>
                  <a:cubicBezTo>
                    <a:pt x="28" y="10"/>
                    <a:pt x="23" y="12"/>
                    <a:pt x="19" y="16"/>
                  </a:cubicBezTo>
                  <a:cubicBezTo>
                    <a:pt x="15" y="19"/>
                    <a:pt x="13" y="25"/>
                    <a:pt x="13" y="32"/>
                  </a:cubicBezTo>
                  <a:lnTo>
                    <a:pt x="13" y="3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7" name="Freeform 343">
              <a:extLst>
                <a:ext uri="{FF2B5EF4-FFF2-40B4-BE49-F238E27FC236}">
                  <a16:creationId xmlns:a16="http://schemas.microsoft.com/office/drawing/2014/main" id="{DEB3ABFE-ACD8-4799-BC51-C52A63793B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5" y="2060"/>
              <a:ext cx="14" cy="17"/>
            </a:xfrm>
            <a:custGeom>
              <a:avLst/>
              <a:gdLst>
                <a:gd name="T0" fmla="*/ 35 w 67"/>
                <a:gd name="T1" fmla="*/ 78 h 78"/>
                <a:gd name="T2" fmla="*/ 35 w 67"/>
                <a:gd name="T3" fmla="*/ 78 h 78"/>
                <a:gd name="T4" fmla="*/ 17 w 67"/>
                <a:gd name="T5" fmla="*/ 74 h 78"/>
                <a:gd name="T6" fmla="*/ 4 w 67"/>
                <a:gd name="T7" fmla="*/ 61 h 78"/>
                <a:gd name="T8" fmla="*/ 0 w 67"/>
                <a:gd name="T9" fmla="*/ 40 h 78"/>
                <a:gd name="T10" fmla="*/ 4 w 67"/>
                <a:gd name="T11" fmla="*/ 18 h 78"/>
                <a:gd name="T12" fmla="*/ 16 w 67"/>
                <a:gd name="T13" fmla="*/ 5 h 78"/>
                <a:gd name="T14" fmla="*/ 35 w 67"/>
                <a:gd name="T15" fmla="*/ 0 h 78"/>
                <a:gd name="T16" fmla="*/ 51 w 67"/>
                <a:gd name="T17" fmla="*/ 3 h 78"/>
                <a:gd name="T18" fmla="*/ 62 w 67"/>
                <a:gd name="T19" fmla="*/ 12 h 78"/>
                <a:gd name="T20" fmla="*/ 66 w 67"/>
                <a:gd name="T21" fmla="*/ 26 h 78"/>
                <a:gd name="T22" fmla="*/ 53 w 67"/>
                <a:gd name="T23" fmla="*/ 26 h 78"/>
                <a:gd name="T24" fmla="*/ 48 w 67"/>
                <a:gd name="T25" fmla="*/ 15 h 78"/>
                <a:gd name="T26" fmla="*/ 35 w 67"/>
                <a:gd name="T27" fmla="*/ 11 h 78"/>
                <a:gd name="T28" fmla="*/ 19 w 67"/>
                <a:gd name="T29" fmla="*/ 18 h 78"/>
                <a:gd name="T30" fmla="*/ 13 w 67"/>
                <a:gd name="T31" fmla="*/ 40 h 78"/>
                <a:gd name="T32" fmla="*/ 16 w 67"/>
                <a:gd name="T33" fmla="*/ 55 h 78"/>
                <a:gd name="T34" fmla="*/ 23 w 67"/>
                <a:gd name="T35" fmla="*/ 65 h 78"/>
                <a:gd name="T36" fmla="*/ 35 w 67"/>
                <a:gd name="T37" fmla="*/ 68 h 78"/>
                <a:gd name="T38" fmla="*/ 49 w 67"/>
                <a:gd name="T39" fmla="*/ 64 h 78"/>
                <a:gd name="T40" fmla="*/ 54 w 67"/>
                <a:gd name="T41" fmla="*/ 51 h 78"/>
                <a:gd name="T42" fmla="*/ 67 w 67"/>
                <a:gd name="T43" fmla="*/ 51 h 78"/>
                <a:gd name="T44" fmla="*/ 62 w 67"/>
                <a:gd name="T45" fmla="*/ 66 h 78"/>
                <a:gd name="T46" fmla="*/ 51 w 67"/>
                <a:gd name="T47" fmla="*/ 75 h 78"/>
                <a:gd name="T48" fmla="*/ 35 w 67"/>
                <a:gd name="T49" fmla="*/ 78 h 78"/>
                <a:gd name="T50" fmla="*/ 35 w 67"/>
                <a:gd name="T51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7" h="78">
                  <a:moveTo>
                    <a:pt x="35" y="78"/>
                  </a:moveTo>
                  <a:lnTo>
                    <a:pt x="35" y="78"/>
                  </a:lnTo>
                  <a:cubicBezTo>
                    <a:pt x="28" y="78"/>
                    <a:pt x="22" y="77"/>
                    <a:pt x="17" y="74"/>
                  </a:cubicBezTo>
                  <a:cubicBezTo>
                    <a:pt x="11" y="71"/>
                    <a:pt x="7" y="67"/>
                    <a:pt x="4" y="61"/>
                  </a:cubicBezTo>
                  <a:cubicBezTo>
                    <a:pt x="1" y="55"/>
                    <a:pt x="0" y="48"/>
                    <a:pt x="0" y="40"/>
                  </a:cubicBezTo>
                  <a:cubicBezTo>
                    <a:pt x="0" y="31"/>
                    <a:pt x="1" y="24"/>
                    <a:pt x="4" y="18"/>
                  </a:cubicBezTo>
                  <a:cubicBezTo>
                    <a:pt x="7" y="12"/>
                    <a:pt x="11" y="8"/>
                    <a:pt x="16" y="5"/>
                  </a:cubicBezTo>
                  <a:cubicBezTo>
                    <a:pt x="22" y="2"/>
                    <a:pt x="28" y="0"/>
                    <a:pt x="35" y="0"/>
                  </a:cubicBezTo>
                  <a:cubicBezTo>
                    <a:pt x="41" y="0"/>
                    <a:pt x="46" y="1"/>
                    <a:pt x="51" y="3"/>
                  </a:cubicBezTo>
                  <a:cubicBezTo>
                    <a:pt x="55" y="5"/>
                    <a:pt x="59" y="8"/>
                    <a:pt x="62" y="12"/>
                  </a:cubicBezTo>
                  <a:cubicBezTo>
                    <a:pt x="65" y="16"/>
                    <a:pt x="66" y="20"/>
                    <a:pt x="66" y="26"/>
                  </a:cubicBezTo>
                  <a:lnTo>
                    <a:pt x="53" y="26"/>
                  </a:lnTo>
                  <a:cubicBezTo>
                    <a:pt x="53" y="22"/>
                    <a:pt x="51" y="18"/>
                    <a:pt x="48" y="15"/>
                  </a:cubicBezTo>
                  <a:cubicBezTo>
                    <a:pt x="45" y="12"/>
                    <a:pt x="41" y="11"/>
                    <a:pt x="35" y="11"/>
                  </a:cubicBezTo>
                  <a:cubicBezTo>
                    <a:pt x="28" y="11"/>
                    <a:pt x="22" y="13"/>
                    <a:pt x="19" y="18"/>
                  </a:cubicBezTo>
                  <a:cubicBezTo>
                    <a:pt x="15" y="23"/>
                    <a:pt x="13" y="30"/>
                    <a:pt x="13" y="40"/>
                  </a:cubicBezTo>
                  <a:cubicBezTo>
                    <a:pt x="13" y="46"/>
                    <a:pt x="14" y="51"/>
                    <a:pt x="16" y="55"/>
                  </a:cubicBezTo>
                  <a:cubicBezTo>
                    <a:pt x="17" y="59"/>
                    <a:pt x="20" y="62"/>
                    <a:pt x="23" y="65"/>
                  </a:cubicBezTo>
                  <a:cubicBezTo>
                    <a:pt x="26" y="67"/>
                    <a:pt x="30" y="68"/>
                    <a:pt x="35" y="68"/>
                  </a:cubicBezTo>
                  <a:cubicBezTo>
                    <a:pt x="41" y="68"/>
                    <a:pt x="45" y="67"/>
                    <a:pt x="49" y="64"/>
                  </a:cubicBezTo>
                  <a:cubicBezTo>
                    <a:pt x="52" y="61"/>
                    <a:pt x="54" y="57"/>
                    <a:pt x="54" y="51"/>
                  </a:cubicBezTo>
                  <a:lnTo>
                    <a:pt x="67" y="51"/>
                  </a:lnTo>
                  <a:cubicBezTo>
                    <a:pt x="67" y="57"/>
                    <a:pt x="65" y="62"/>
                    <a:pt x="62" y="66"/>
                  </a:cubicBezTo>
                  <a:cubicBezTo>
                    <a:pt x="59" y="70"/>
                    <a:pt x="56" y="73"/>
                    <a:pt x="51" y="75"/>
                  </a:cubicBezTo>
                  <a:cubicBezTo>
                    <a:pt x="46" y="77"/>
                    <a:pt x="41" y="78"/>
                    <a:pt x="35" y="78"/>
                  </a:cubicBezTo>
                  <a:lnTo>
                    <a:pt x="35" y="7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8" name="Freeform 344">
              <a:extLst>
                <a:ext uri="{FF2B5EF4-FFF2-40B4-BE49-F238E27FC236}">
                  <a16:creationId xmlns:a16="http://schemas.microsoft.com/office/drawing/2014/main" id="{AEAE0B19-BF6E-499B-9412-1091586BDD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12" y="2060"/>
              <a:ext cx="15" cy="17"/>
            </a:xfrm>
            <a:custGeom>
              <a:avLst/>
              <a:gdLst>
                <a:gd name="T0" fmla="*/ 35 w 71"/>
                <a:gd name="T1" fmla="*/ 78 h 78"/>
                <a:gd name="T2" fmla="*/ 35 w 71"/>
                <a:gd name="T3" fmla="*/ 78 h 78"/>
                <a:gd name="T4" fmla="*/ 16 w 71"/>
                <a:gd name="T5" fmla="*/ 74 h 78"/>
                <a:gd name="T6" fmla="*/ 4 w 71"/>
                <a:gd name="T7" fmla="*/ 60 h 78"/>
                <a:gd name="T8" fmla="*/ 0 w 71"/>
                <a:gd name="T9" fmla="*/ 40 h 78"/>
                <a:gd name="T10" fmla="*/ 4 w 71"/>
                <a:gd name="T11" fmla="*/ 18 h 78"/>
                <a:gd name="T12" fmla="*/ 16 w 71"/>
                <a:gd name="T13" fmla="*/ 5 h 78"/>
                <a:gd name="T14" fmla="*/ 35 w 71"/>
                <a:gd name="T15" fmla="*/ 0 h 78"/>
                <a:gd name="T16" fmla="*/ 55 w 71"/>
                <a:gd name="T17" fmla="*/ 5 h 78"/>
                <a:gd name="T18" fmla="*/ 67 w 71"/>
                <a:gd name="T19" fmla="*/ 18 h 78"/>
                <a:gd name="T20" fmla="*/ 71 w 71"/>
                <a:gd name="T21" fmla="*/ 40 h 78"/>
                <a:gd name="T22" fmla="*/ 67 w 71"/>
                <a:gd name="T23" fmla="*/ 60 h 78"/>
                <a:gd name="T24" fmla="*/ 55 w 71"/>
                <a:gd name="T25" fmla="*/ 74 h 78"/>
                <a:gd name="T26" fmla="*/ 35 w 71"/>
                <a:gd name="T27" fmla="*/ 78 h 78"/>
                <a:gd name="T28" fmla="*/ 35 w 71"/>
                <a:gd name="T29" fmla="*/ 78 h 78"/>
                <a:gd name="T30" fmla="*/ 35 w 71"/>
                <a:gd name="T31" fmla="*/ 68 h 78"/>
                <a:gd name="T32" fmla="*/ 35 w 71"/>
                <a:gd name="T33" fmla="*/ 68 h 78"/>
                <a:gd name="T34" fmla="*/ 49 w 71"/>
                <a:gd name="T35" fmla="*/ 64 h 78"/>
                <a:gd name="T36" fmla="*/ 56 w 71"/>
                <a:gd name="T37" fmla="*/ 54 h 78"/>
                <a:gd name="T38" fmla="*/ 58 w 71"/>
                <a:gd name="T39" fmla="*/ 40 h 78"/>
                <a:gd name="T40" fmla="*/ 56 w 71"/>
                <a:gd name="T41" fmla="*/ 25 h 78"/>
                <a:gd name="T42" fmla="*/ 49 w 71"/>
                <a:gd name="T43" fmla="*/ 14 h 78"/>
                <a:gd name="T44" fmla="*/ 35 w 71"/>
                <a:gd name="T45" fmla="*/ 10 h 78"/>
                <a:gd name="T46" fmla="*/ 22 w 71"/>
                <a:gd name="T47" fmla="*/ 14 h 78"/>
                <a:gd name="T48" fmla="*/ 16 w 71"/>
                <a:gd name="T49" fmla="*/ 25 h 78"/>
                <a:gd name="T50" fmla="*/ 14 w 71"/>
                <a:gd name="T51" fmla="*/ 40 h 78"/>
                <a:gd name="T52" fmla="*/ 16 w 71"/>
                <a:gd name="T53" fmla="*/ 54 h 78"/>
                <a:gd name="T54" fmla="*/ 22 w 71"/>
                <a:gd name="T55" fmla="*/ 64 h 78"/>
                <a:gd name="T56" fmla="*/ 35 w 71"/>
                <a:gd name="T57" fmla="*/ 68 h 78"/>
                <a:gd name="T58" fmla="*/ 35 w 71"/>
                <a:gd name="T59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1" h="78">
                  <a:moveTo>
                    <a:pt x="35" y="78"/>
                  </a:moveTo>
                  <a:lnTo>
                    <a:pt x="35" y="78"/>
                  </a:lnTo>
                  <a:cubicBezTo>
                    <a:pt x="28" y="78"/>
                    <a:pt x="22" y="77"/>
                    <a:pt x="16" y="74"/>
                  </a:cubicBezTo>
                  <a:cubicBezTo>
                    <a:pt x="11" y="71"/>
                    <a:pt x="7" y="66"/>
                    <a:pt x="4" y="60"/>
                  </a:cubicBezTo>
                  <a:cubicBezTo>
                    <a:pt x="2" y="54"/>
                    <a:pt x="0" y="48"/>
                    <a:pt x="0" y="40"/>
                  </a:cubicBezTo>
                  <a:cubicBezTo>
                    <a:pt x="0" y="31"/>
                    <a:pt x="2" y="24"/>
                    <a:pt x="4" y="18"/>
                  </a:cubicBezTo>
                  <a:cubicBezTo>
                    <a:pt x="7" y="12"/>
                    <a:pt x="11" y="8"/>
                    <a:pt x="16" y="5"/>
                  </a:cubicBezTo>
                  <a:cubicBezTo>
                    <a:pt x="22" y="2"/>
                    <a:pt x="28" y="0"/>
                    <a:pt x="35" y="0"/>
                  </a:cubicBezTo>
                  <a:cubicBezTo>
                    <a:pt x="43" y="0"/>
                    <a:pt x="49" y="2"/>
                    <a:pt x="55" y="5"/>
                  </a:cubicBezTo>
                  <a:cubicBezTo>
                    <a:pt x="60" y="8"/>
                    <a:pt x="64" y="12"/>
                    <a:pt x="67" y="18"/>
                  </a:cubicBezTo>
                  <a:cubicBezTo>
                    <a:pt x="70" y="24"/>
                    <a:pt x="71" y="31"/>
                    <a:pt x="71" y="40"/>
                  </a:cubicBezTo>
                  <a:cubicBezTo>
                    <a:pt x="71" y="48"/>
                    <a:pt x="70" y="54"/>
                    <a:pt x="67" y="60"/>
                  </a:cubicBezTo>
                  <a:cubicBezTo>
                    <a:pt x="64" y="66"/>
                    <a:pt x="60" y="71"/>
                    <a:pt x="55" y="74"/>
                  </a:cubicBezTo>
                  <a:cubicBezTo>
                    <a:pt x="49" y="77"/>
                    <a:pt x="43" y="78"/>
                    <a:pt x="35" y="78"/>
                  </a:cubicBezTo>
                  <a:lnTo>
                    <a:pt x="35" y="78"/>
                  </a:lnTo>
                  <a:close/>
                  <a:moveTo>
                    <a:pt x="35" y="68"/>
                  </a:moveTo>
                  <a:lnTo>
                    <a:pt x="35" y="68"/>
                  </a:lnTo>
                  <a:cubicBezTo>
                    <a:pt x="41" y="68"/>
                    <a:pt x="45" y="67"/>
                    <a:pt x="49" y="64"/>
                  </a:cubicBezTo>
                  <a:cubicBezTo>
                    <a:pt x="52" y="62"/>
                    <a:pt x="54" y="59"/>
                    <a:pt x="56" y="54"/>
                  </a:cubicBezTo>
                  <a:cubicBezTo>
                    <a:pt x="57" y="50"/>
                    <a:pt x="58" y="45"/>
                    <a:pt x="58" y="40"/>
                  </a:cubicBezTo>
                  <a:cubicBezTo>
                    <a:pt x="58" y="34"/>
                    <a:pt x="57" y="29"/>
                    <a:pt x="56" y="25"/>
                  </a:cubicBezTo>
                  <a:cubicBezTo>
                    <a:pt x="54" y="20"/>
                    <a:pt x="52" y="17"/>
                    <a:pt x="49" y="14"/>
                  </a:cubicBezTo>
                  <a:cubicBezTo>
                    <a:pt x="45" y="12"/>
                    <a:pt x="41" y="10"/>
                    <a:pt x="35" y="10"/>
                  </a:cubicBezTo>
                  <a:cubicBezTo>
                    <a:pt x="30" y="10"/>
                    <a:pt x="26" y="12"/>
                    <a:pt x="22" y="14"/>
                  </a:cubicBezTo>
                  <a:cubicBezTo>
                    <a:pt x="19" y="17"/>
                    <a:pt x="17" y="20"/>
                    <a:pt x="16" y="25"/>
                  </a:cubicBezTo>
                  <a:cubicBezTo>
                    <a:pt x="14" y="29"/>
                    <a:pt x="14" y="34"/>
                    <a:pt x="14" y="40"/>
                  </a:cubicBezTo>
                  <a:cubicBezTo>
                    <a:pt x="14" y="45"/>
                    <a:pt x="14" y="50"/>
                    <a:pt x="16" y="54"/>
                  </a:cubicBezTo>
                  <a:cubicBezTo>
                    <a:pt x="17" y="59"/>
                    <a:pt x="19" y="62"/>
                    <a:pt x="22" y="64"/>
                  </a:cubicBezTo>
                  <a:cubicBezTo>
                    <a:pt x="26" y="67"/>
                    <a:pt x="30" y="68"/>
                    <a:pt x="35" y="68"/>
                  </a:cubicBezTo>
                  <a:lnTo>
                    <a:pt x="35" y="6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9" name="Freeform 345">
              <a:extLst>
                <a:ext uri="{FF2B5EF4-FFF2-40B4-BE49-F238E27FC236}">
                  <a16:creationId xmlns:a16="http://schemas.microsoft.com/office/drawing/2014/main" id="{F4F04357-57F2-4E4C-85E6-8AA3B7153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" y="2060"/>
              <a:ext cx="13" cy="17"/>
            </a:xfrm>
            <a:custGeom>
              <a:avLst/>
              <a:gdLst>
                <a:gd name="T0" fmla="*/ 0 w 63"/>
                <a:gd name="T1" fmla="*/ 77 h 77"/>
                <a:gd name="T2" fmla="*/ 0 w 63"/>
                <a:gd name="T3" fmla="*/ 77 h 77"/>
                <a:gd name="T4" fmla="*/ 0 w 63"/>
                <a:gd name="T5" fmla="*/ 2 h 77"/>
                <a:gd name="T6" fmla="*/ 12 w 63"/>
                <a:gd name="T7" fmla="*/ 2 h 77"/>
                <a:gd name="T8" fmla="*/ 13 w 63"/>
                <a:gd name="T9" fmla="*/ 13 h 77"/>
                <a:gd name="T10" fmla="*/ 23 w 63"/>
                <a:gd name="T11" fmla="*/ 5 h 77"/>
                <a:gd name="T12" fmla="*/ 39 w 63"/>
                <a:gd name="T13" fmla="*/ 0 h 77"/>
                <a:gd name="T14" fmla="*/ 57 w 63"/>
                <a:gd name="T15" fmla="*/ 8 h 77"/>
                <a:gd name="T16" fmla="*/ 63 w 63"/>
                <a:gd name="T17" fmla="*/ 28 h 77"/>
                <a:gd name="T18" fmla="*/ 63 w 63"/>
                <a:gd name="T19" fmla="*/ 77 h 77"/>
                <a:gd name="T20" fmla="*/ 50 w 63"/>
                <a:gd name="T21" fmla="*/ 77 h 77"/>
                <a:gd name="T22" fmla="*/ 50 w 63"/>
                <a:gd name="T23" fmla="*/ 30 h 77"/>
                <a:gd name="T24" fmla="*/ 49 w 63"/>
                <a:gd name="T25" fmla="*/ 20 h 77"/>
                <a:gd name="T26" fmla="*/ 45 w 63"/>
                <a:gd name="T27" fmla="*/ 14 h 77"/>
                <a:gd name="T28" fmla="*/ 36 w 63"/>
                <a:gd name="T29" fmla="*/ 11 h 77"/>
                <a:gd name="T30" fmla="*/ 22 w 63"/>
                <a:gd name="T31" fmla="*/ 15 h 77"/>
                <a:gd name="T32" fmla="*/ 13 w 63"/>
                <a:gd name="T33" fmla="*/ 24 h 77"/>
                <a:gd name="T34" fmla="*/ 13 w 63"/>
                <a:gd name="T35" fmla="*/ 77 h 77"/>
                <a:gd name="T36" fmla="*/ 0 w 63"/>
                <a:gd name="T37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" h="77">
                  <a:moveTo>
                    <a:pt x="0" y="77"/>
                  </a:moveTo>
                  <a:lnTo>
                    <a:pt x="0" y="77"/>
                  </a:lnTo>
                  <a:lnTo>
                    <a:pt x="0" y="2"/>
                  </a:lnTo>
                  <a:lnTo>
                    <a:pt x="12" y="2"/>
                  </a:lnTo>
                  <a:lnTo>
                    <a:pt x="13" y="13"/>
                  </a:lnTo>
                  <a:cubicBezTo>
                    <a:pt x="15" y="10"/>
                    <a:pt x="18" y="7"/>
                    <a:pt x="23" y="5"/>
                  </a:cubicBezTo>
                  <a:cubicBezTo>
                    <a:pt x="27" y="2"/>
                    <a:pt x="33" y="0"/>
                    <a:pt x="39" y="0"/>
                  </a:cubicBezTo>
                  <a:cubicBezTo>
                    <a:pt x="48" y="0"/>
                    <a:pt x="54" y="3"/>
                    <a:pt x="57" y="8"/>
                  </a:cubicBezTo>
                  <a:cubicBezTo>
                    <a:pt x="61" y="13"/>
                    <a:pt x="63" y="20"/>
                    <a:pt x="63" y="28"/>
                  </a:cubicBezTo>
                  <a:lnTo>
                    <a:pt x="63" y="77"/>
                  </a:lnTo>
                  <a:lnTo>
                    <a:pt x="50" y="77"/>
                  </a:lnTo>
                  <a:lnTo>
                    <a:pt x="50" y="30"/>
                  </a:lnTo>
                  <a:cubicBezTo>
                    <a:pt x="50" y="27"/>
                    <a:pt x="50" y="23"/>
                    <a:pt x="49" y="20"/>
                  </a:cubicBezTo>
                  <a:cubicBezTo>
                    <a:pt x="48" y="18"/>
                    <a:pt x="47" y="15"/>
                    <a:pt x="45" y="14"/>
                  </a:cubicBezTo>
                  <a:cubicBezTo>
                    <a:pt x="43" y="12"/>
                    <a:pt x="40" y="11"/>
                    <a:pt x="36" y="11"/>
                  </a:cubicBezTo>
                  <a:cubicBezTo>
                    <a:pt x="31" y="11"/>
                    <a:pt x="26" y="13"/>
                    <a:pt x="22" y="15"/>
                  </a:cubicBezTo>
                  <a:cubicBezTo>
                    <a:pt x="18" y="18"/>
                    <a:pt x="15" y="21"/>
                    <a:pt x="13" y="24"/>
                  </a:cubicBezTo>
                  <a:lnTo>
                    <a:pt x="13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0" name="Freeform 346">
              <a:extLst>
                <a:ext uri="{FF2B5EF4-FFF2-40B4-BE49-F238E27FC236}">
                  <a16:creationId xmlns:a16="http://schemas.microsoft.com/office/drawing/2014/main" id="{76A4F747-13FB-49AE-A6C7-30ADEBBB6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9" y="2060"/>
              <a:ext cx="13" cy="17"/>
            </a:xfrm>
            <a:custGeom>
              <a:avLst/>
              <a:gdLst>
                <a:gd name="T0" fmla="*/ 31 w 61"/>
                <a:gd name="T1" fmla="*/ 79 h 79"/>
                <a:gd name="T2" fmla="*/ 31 w 61"/>
                <a:gd name="T3" fmla="*/ 79 h 79"/>
                <a:gd name="T4" fmla="*/ 19 w 61"/>
                <a:gd name="T5" fmla="*/ 77 h 79"/>
                <a:gd name="T6" fmla="*/ 9 w 61"/>
                <a:gd name="T7" fmla="*/ 73 h 79"/>
                <a:gd name="T8" fmla="*/ 2 w 61"/>
                <a:gd name="T9" fmla="*/ 65 h 79"/>
                <a:gd name="T10" fmla="*/ 0 w 61"/>
                <a:gd name="T11" fmla="*/ 53 h 79"/>
                <a:gd name="T12" fmla="*/ 12 w 61"/>
                <a:gd name="T13" fmla="*/ 53 h 79"/>
                <a:gd name="T14" fmla="*/ 18 w 61"/>
                <a:gd name="T15" fmla="*/ 65 h 79"/>
                <a:gd name="T16" fmla="*/ 31 w 61"/>
                <a:gd name="T17" fmla="*/ 69 h 79"/>
                <a:gd name="T18" fmla="*/ 43 w 61"/>
                <a:gd name="T19" fmla="*/ 66 h 79"/>
                <a:gd name="T20" fmla="*/ 48 w 61"/>
                <a:gd name="T21" fmla="*/ 57 h 79"/>
                <a:gd name="T22" fmla="*/ 44 w 61"/>
                <a:gd name="T23" fmla="*/ 48 h 79"/>
                <a:gd name="T24" fmla="*/ 29 w 61"/>
                <a:gd name="T25" fmla="*/ 43 h 79"/>
                <a:gd name="T26" fmla="*/ 14 w 61"/>
                <a:gd name="T27" fmla="*/ 38 h 79"/>
                <a:gd name="T28" fmla="*/ 5 w 61"/>
                <a:gd name="T29" fmla="*/ 31 h 79"/>
                <a:gd name="T30" fmla="*/ 2 w 61"/>
                <a:gd name="T31" fmla="*/ 21 h 79"/>
                <a:gd name="T32" fmla="*/ 4 w 61"/>
                <a:gd name="T33" fmla="*/ 12 h 79"/>
                <a:gd name="T34" fmla="*/ 10 w 61"/>
                <a:gd name="T35" fmla="*/ 5 h 79"/>
                <a:gd name="T36" fmla="*/ 19 w 61"/>
                <a:gd name="T37" fmla="*/ 2 h 79"/>
                <a:gd name="T38" fmla="*/ 30 w 61"/>
                <a:gd name="T39" fmla="*/ 0 h 79"/>
                <a:gd name="T40" fmla="*/ 41 w 61"/>
                <a:gd name="T41" fmla="*/ 2 h 79"/>
                <a:gd name="T42" fmla="*/ 51 w 61"/>
                <a:gd name="T43" fmla="*/ 6 h 79"/>
                <a:gd name="T44" fmla="*/ 57 w 61"/>
                <a:gd name="T45" fmla="*/ 14 h 79"/>
                <a:gd name="T46" fmla="*/ 59 w 61"/>
                <a:gd name="T47" fmla="*/ 25 h 79"/>
                <a:gd name="T48" fmla="*/ 47 w 61"/>
                <a:gd name="T49" fmla="*/ 25 h 79"/>
                <a:gd name="T50" fmla="*/ 42 w 61"/>
                <a:gd name="T51" fmla="*/ 13 h 79"/>
                <a:gd name="T52" fmla="*/ 30 w 61"/>
                <a:gd name="T53" fmla="*/ 10 h 79"/>
                <a:gd name="T54" fmla="*/ 19 w 61"/>
                <a:gd name="T55" fmla="*/ 12 h 79"/>
                <a:gd name="T56" fmla="*/ 14 w 61"/>
                <a:gd name="T57" fmla="*/ 20 h 79"/>
                <a:gd name="T58" fmla="*/ 16 w 61"/>
                <a:gd name="T59" fmla="*/ 25 h 79"/>
                <a:gd name="T60" fmla="*/ 23 w 61"/>
                <a:gd name="T61" fmla="*/ 29 h 79"/>
                <a:gd name="T62" fmla="*/ 35 w 61"/>
                <a:gd name="T63" fmla="*/ 33 h 79"/>
                <a:gd name="T64" fmla="*/ 49 w 61"/>
                <a:gd name="T65" fmla="*/ 37 h 79"/>
                <a:gd name="T66" fmla="*/ 58 w 61"/>
                <a:gd name="T67" fmla="*/ 45 h 79"/>
                <a:gd name="T68" fmla="*/ 61 w 61"/>
                <a:gd name="T69" fmla="*/ 56 h 79"/>
                <a:gd name="T70" fmla="*/ 59 w 61"/>
                <a:gd name="T71" fmla="*/ 66 h 79"/>
                <a:gd name="T72" fmla="*/ 52 w 61"/>
                <a:gd name="T73" fmla="*/ 73 h 79"/>
                <a:gd name="T74" fmla="*/ 43 w 61"/>
                <a:gd name="T75" fmla="*/ 77 h 79"/>
                <a:gd name="T76" fmla="*/ 31 w 61"/>
                <a:gd name="T77" fmla="*/ 79 h 79"/>
                <a:gd name="T78" fmla="*/ 31 w 61"/>
                <a:gd name="T7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1" h="79">
                  <a:moveTo>
                    <a:pt x="31" y="79"/>
                  </a:moveTo>
                  <a:lnTo>
                    <a:pt x="31" y="79"/>
                  </a:lnTo>
                  <a:cubicBezTo>
                    <a:pt x="27" y="79"/>
                    <a:pt x="23" y="78"/>
                    <a:pt x="19" y="77"/>
                  </a:cubicBezTo>
                  <a:cubicBezTo>
                    <a:pt x="15" y="76"/>
                    <a:pt x="12" y="75"/>
                    <a:pt x="9" y="73"/>
                  </a:cubicBezTo>
                  <a:cubicBezTo>
                    <a:pt x="6" y="71"/>
                    <a:pt x="4" y="68"/>
                    <a:pt x="2" y="65"/>
                  </a:cubicBezTo>
                  <a:cubicBezTo>
                    <a:pt x="0" y="62"/>
                    <a:pt x="0" y="58"/>
                    <a:pt x="0" y="53"/>
                  </a:cubicBezTo>
                  <a:lnTo>
                    <a:pt x="12" y="53"/>
                  </a:lnTo>
                  <a:cubicBezTo>
                    <a:pt x="12" y="59"/>
                    <a:pt x="14" y="63"/>
                    <a:pt x="18" y="65"/>
                  </a:cubicBezTo>
                  <a:cubicBezTo>
                    <a:pt x="21" y="68"/>
                    <a:pt x="26" y="69"/>
                    <a:pt x="31" y="69"/>
                  </a:cubicBezTo>
                  <a:cubicBezTo>
                    <a:pt x="36" y="69"/>
                    <a:pt x="40" y="68"/>
                    <a:pt x="43" y="66"/>
                  </a:cubicBezTo>
                  <a:cubicBezTo>
                    <a:pt x="47" y="64"/>
                    <a:pt x="48" y="61"/>
                    <a:pt x="48" y="57"/>
                  </a:cubicBezTo>
                  <a:cubicBezTo>
                    <a:pt x="48" y="53"/>
                    <a:pt x="47" y="50"/>
                    <a:pt x="44" y="48"/>
                  </a:cubicBezTo>
                  <a:cubicBezTo>
                    <a:pt x="41" y="47"/>
                    <a:pt x="36" y="45"/>
                    <a:pt x="29" y="43"/>
                  </a:cubicBezTo>
                  <a:cubicBezTo>
                    <a:pt x="23" y="42"/>
                    <a:pt x="18" y="40"/>
                    <a:pt x="14" y="38"/>
                  </a:cubicBezTo>
                  <a:cubicBezTo>
                    <a:pt x="10" y="36"/>
                    <a:pt x="7" y="34"/>
                    <a:pt x="5" y="31"/>
                  </a:cubicBezTo>
                  <a:cubicBezTo>
                    <a:pt x="3" y="29"/>
                    <a:pt x="2" y="25"/>
                    <a:pt x="2" y="21"/>
                  </a:cubicBezTo>
                  <a:cubicBezTo>
                    <a:pt x="2" y="17"/>
                    <a:pt x="2" y="14"/>
                    <a:pt x="4" y="12"/>
                  </a:cubicBezTo>
                  <a:cubicBezTo>
                    <a:pt x="5" y="9"/>
                    <a:pt x="7" y="7"/>
                    <a:pt x="10" y="5"/>
                  </a:cubicBezTo>
                  <a:cubicBezTo>
                    <a:pt x="12" y="4"/>
                    <a:pt x="15" y="2"/>
                    <a:pt x="19" y="2"/>
                  </a:cubicBezTo>
                  <a:cubicBezTo>
                    <a:pt x="22" y="1"/>
                    <a:pt x="26" y="0"/>
                    <a:pt x="30" y="0"/>
                  </a:cubicBezTo>
                  <a:cubicBezTo>
                    <a:pt x="34" y="0"/>
                    <a:pt x="38" y="1"/>
                    <a:pt x="41" y="2"/>
                  </a:cubicBezTo>
                  <a:cubicBezTo>
                    <a:pt x="45" y="3"/>
                    <a:pt x="48" y="4"/>
                    <a:pt x="51" y="6"/>
                  </a:cubicBezTo>
                  <a:cubicBezTo>
                    <a:pt x="53" y="8"/>
                    <a:pt x="55" y="10"/>
                    <a:pt x="57" y="14"/>
                  </a:cubicBezTo>
                  <a:cubicBezTo>
                    <a:pt x="58" y="17"/>
                    <a:pt x="59" y="20"/>
                    <a:pt x="59" y="25"/>
                  </a:cubicBezTo>
                  <a:lnTo>
                    <a:pt x="47" y="25"/>
                  </a:lnTo>
                  <a:cubicBezTo>
                    <a:pt x="47" y="19"/>
                    <a:pt x="45" y="16"/>
                    <a:pt x="42" y="13"/>
                  </a:cubicBezTo>
                  <a:cubicBezTo>
                    <a:pt x="39" y="11"/>
                    <a:pt x="35" y="10"/>
                    <a:pt x="30" y="10"/>
                  </a:cubicBezTo>
                  <a:cubicBezTo>
                    <a:pt x="25" y="10"/>
                    <a:pt x="22" y="11"/>
                    <a:pt x="19" y="12"/>
                  </a:cubicBezTo>
                  <a:cubicBezTo>
                    <a:pt x="16" y="14"/>
                    <a:pt x="14" y="17"/>
                    <a:pt x="14" y="20"/>
                  </a:cubicBezTo>
                  <a:cubicBezTo>
                    <a:pt x="14" y="22"/>
                    <a:pt x="15" y="24"/>
                    <a:pt x="16" y="25"/>
                  </a:cubicBezTo>
                  <a:cubicBezTo>
                    <a:pt x="18" y="27"/>
                    <a:pt x="20" y="28"/>
                    <a:pt x="23" y="29"/>
                  </a:cubicBezTo>
                  <a:cubicBezTo>
                    <a:pt x="26" y="30"/>
                    <a:pt x="30" y="31"/>
                    <a:pt x="35" y="33"/>
                  </a:cubicBezTo>
                  <a:cubicBezTo>
                    <a:pt x="41" y="34"/>
                    <a:pt x="46" y="36"/>
                    <a:pt x="49" y="37"/>
                  </a:cubicBezTo>
                  <a:cubicBezTo>
                    <a:pt x="53" y="39"/>
                    <a:pt x="56" y="42"/>
                    <a:pt x="58" y="45"/>
                  </a:cubicBezTo>
                  <a:cubicBezTo>
                    <a:pt x="60" y="48"/>
                    <a:pt x="61" y="51"/>
                    <a:pt x="61" y="56"/>
                  </a:cubicBezTo>
                  <a:cubicBezTo>
                    <a:pt x="61" y="60"/>
                    <a:pt x="60" y="63"/>
                    <a:pt x="59" y="66"/>
                  </a:cubicBezTo>
                  <a:cubicBezTo>
                    <a:pt x="57" y="69"/>
                    <a:pt x="55" y="71"/>
                    <a:pt x="52" y="73"/>
                  </a:cubicBezTo>
                  <a:cubicBezTo>
                    <a:pt x="50" y="75"/>
                    <a:pt x="46" y="76"/>
                    <a:pt x="43" y="77"/>
                  </a:cubicBezTo>
                  <a:cubicBezTo>
                    <a:pt x="39" y="78"/>
                    <a:pt x="35" y="79"/>
                    <a:pt x="31" y="79"/>
                  </a:cubicBezTo>
                  <a:lnTo>
                    <a:pt x="31" y="7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1" name="Freeform 347">
              <a:extLst>
                <a:ext uri="{FF2B5EF4-FFF2-40B4-BE49-F238E27FC236}">
                  <a16:creationId xmlns:a16="http://schemas.microsoft.com/office/drawing/2014/main" id="{0980280B-CC1A-4778-9BAD-70FBEBB13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4" y="2057"/>
              <a:ext cx="10" cy="20"/>
            </a:xfrm>
            <a:custGeom>
              <a:avLst/>
              <a:gdLst>
                <a:gd name="T0" fmla="*/ 35 w 44"/>
                <a:gd name="T1" fmla="*/ 93 h 93"/>
                <a:gd name="T2" fmla="*/ 35 w 44"/>
                <a:gd name="T3" fmla="*/ 93 h 93"/>
                <a:gd name="T4" fmla="*/ 21 w 44"/>
                <a:gd name="T5" fmla="*/ 90 h 93"/>
                <a:gd name="T6" fmla="*/ 14 w 44"/>
                <a:gd name="T7" fmla="*/ 82 h 93"/>
                <a:gd name="T8" fmla="*/ 12 w 44"/>
                <a:gd name="T9" fmla="*/ 69 h 93"/>
                <a:gd name="T10" fmla="*/ 12 w 44"/>
                <a:gd name="T11" fmla="*/ 28 h 93"/>
                <a:gd name="T12" fmla="*/ 0 w 44"/>
                <a:gd name="T13" fmla="*/ 28 h 93"/>
                <a:gd name="T14" fmla="*/ 0 w 44"/>
                <a:gd name="T15" fmla="*/ 18 h 93"/>
                <a:gd name="T16" fmla="*/ 12 w 44"/>
                <a:gd name="T17" fmla="*/ 18 h 93"/>
                <a:gd name="T18" fmla="*/ 12 w 44"/>
                <a:gd name="T19" fmla="*/ 0 h 93"/>
                <a:gd name="T20" fmla="*/ 25 w 44"/>
                <a:gd name="T21" fmla="*/ 0 h 93"/>
                <a:gd name="T22" fmla="*/ 25 w 44"/>
                <a:gd name="T23" fmla="*/ 18 h 93"/>
                <a:gd name="T24" fmla="*/ 44 w 44"/>
                <a:gd name="T25" fmla="*/ 18 h 93"/>
                <a:gd name="T26" fmla="*/ 44 w 44"/>
                <a:gd name="T27" fmla="*/ 28 h 93"/>
                <a:gd name="T28" fmla="*/ 25 w 44"/>
                <a:gd name="T29" fmla="*/ 28 h 93"/>
                <a:gd name="T30" fmla="*/ 25 w 44"/>
                <a:gd name="T31" fmla="*/ 68 h 93"/>
                <a:gd name="T32" fmla="*/ 27 w 44"/>
                <a:gd name="T33" fmla="*/ 79 h 93"/>
                <a:gd name="T34" fmla="*/ 36 w 44"/>
                <a:gd name="T35" fmla="*/ 83 h 93"/>
                <a:gd name="T36" fmla="*/ 44 w 44"/>
                <a:gd name="T37" fmla="*/ 83 h 93"/>
                <a:gd name="T38" fmla="*/ 44 w 44"/>
                <a:gd name="T39" fmla="*/ 93 h 93"/>
                <a:gd name="T40" fmla="*/ 35 w 44"/>
                <a:gd name="T41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93">
                  <a:moveTo>
                    <a:pt x="35" y="93"/>
                  </a:moveTo>
                  <a:lnTo>
                    <a:pt x="35" y="93"/>
                  </a:lnTo>
                  <a:cubicBezTo>
                    <a:pt x="29" y="93"/>
                    <a:pt x="24" y="92"/>
                    <a:pt x="21" y="90"/>
                  </a:cubicBezTo>
                  <a:cubicBezTo>
                    <a:pt x="18" y="88"/>
                    <a:pt x="15" y="86"/>
                    <a:pt x="14" y="82"/>
                  </a:cubicBezTo>
                  <a:cubicBezTo>
                    <a:pt x="13" y="78"/>
                    <a:pt x="12" y="74"/>
                    <a:pt x="12" y="69"/>
                  </a:cubicBezTo>
                  <a:lnTo>
                    <a:pt x="12" y="28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12" y="18"/>
                  </a:lnTo>
                  <a:lnTo>
                    <a:pt x="12" y="0"/>
                  </a:lnTo>
                  <a:lnTo>
                    <a:pt x="25" y="0"/>
                  </a:lnTo>
                  <a:lnTo>
                    <a:pt x="25" y="18"/>
                  </a:lnTo>
                  <a:lnTo>
                    <a:pt x="44" y="18"/>
                  </a:lnTo>
                  <a:lnTo>
                    <a:pt x="44" y="28"/>
                  </a:lnTo>
                  <a:lnTo>
                    <a:pt x="25" y="28"/>
                  </a:lnTo>
                  <a:lnTo>
                    <a:pt x="25" y="68"/>
                  </a:lnTo>
                  <a:cubicBezTo>
                    <a:pt x="25" y="73"/>
                    <a:pt x="26" y="76"/>
                    <a:pt x="27" y="79"/>
                  </a:cubicBezTo>
                  <a:cubicBezTo>
                    <a:pt x="28" y="81"/>
                    <a:pt x="31" y="83"/>
                    <a:pt x="36" y="83"/>
                  </a:cubicBezTo>
                  <a:lnTo>
                    <a:pt x="44" y="83"/>
                  </a:lnTo>
                  <a:lnTo>
                    <a:pt x="44" y="93"/>
                  </a:lnTo>
                  <a:lnTo>
                    <a:pt x="35" y="9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2" name="Freeform 348">
              <a:extLst>
                <a:ext uri="{FF2B5EF4-FFF2-40B4-BE49-F238E27FC236}">
                  <a16:creationId xmlns:a16="http://schemas.microsoft.com/office/drawing/2014/main" id="{05AA812E-487A-44C9-AEB9-D53E8449A9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7" y="2061"/>
              <a:ext cx="8" cy="16"/>
            </a:xfrm>
            <a:custGeom>
              <a:avLst/>
              <a:gdLst>
                <a:gd name="T0" fmla="*/ 0 w 38"/>
                <a:gd name="T1" fmla="*/ 76 h 76"/>
                <a:gd name="T2" fmla="*/ 0 w 38"/>
                <a:gd name="T3" fmla="*/ 76 h 76"/>
                <a:gd name="T4" fmla="*/ 0 w 38"/>
                <a:gd name="T5" fmla="*/ 1 h 76"/>
                <a:gd name="T6" fmla="*/ 13 w 38"/>
                <a:gd name="T7" fmla="*/ 1 h 76"/>
                <a:gd name="T8" fmla="*/ 13 w 38"/>
                <a:gd name="T9" fmla="*/ 13 h 76"/>
                <a:gd name="T10" fmla="*/ 22 w 38"/>
                <a:gd name="T11" fmla="*/ 4 h 76"/>
                <a:gd name="T12" fmla="*/ 37 w 38"/>
                <a:gd name="T13" fmla="*/ 0 h 76"/>
                <a:gd name="T14" fmla="*/ 38 w 38"/>
                <a:gd name="T15" fmla="*/ 0 h 76"/>
                <a:gd name="T16" fmla="*/ 38 w 38"/>
                <a:gd name="T17" fmla="*/ 11 h 76"/>
                <a:gd name="T18" fmla="*/ 36 w 38"/>
                <a:gd name="T19" fmla="*/ 11 h 76"/>
                <a:gd name="T20" fmla="*/ 26 w 38"/>
                <a:gd name="T21" fmla="*/ 13 h 76"/>
                <a:gd name="T22" fmla="*/ 19 w 38"/>
                <a:gd name="T23" fmla="*/ 17 h 76"/>
                <a:gd name="T24" fmla="*/ 13 w 38"/>
                <a:gd name="T25" fmla="*/ 23 h 76"/>
                <a:gd name="T26" fmla="*/ 13 w 38"/>
                <a:gd name="T27" fmla="*/ 76 h 76"/>
                <a:gd name="T28" fmla="*/ 0 w 38"/>
                <a:gd name="T2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76">
                  <a:moveTo>
                    <a:pt x="0" y="76"/>
                  </a:moveTo>
                  <a:lnTo>
                    <a:pt x="0" y="76"/>
                  </a:lnTo>
                  <a:lnTo>
                    <a:pt x="0" y="1"/>
                  </a:lnTo>
                  <a:lnTo>
                    <a:pt x="13" y="1"/>
                  </a:lnTo>
                  <a:lnTo>
                    <a:pt x="13" y="13"/>
                  </a:lnTo>
                  <a:cubicBezTo>
                    <a:pt x="15" y="10"/>
                    <a:pt x="18" y="6"/>
                    <a:pt x="22" y="4"/>
                  </a:cubicBezTo>
                  <a:cubicBezTo>
                    <a:pt x="26" y="1"/>
                    <a:pt x="31" y="0"/>
                    <a:pt x="37" y="0"/>
                  </a:cubicBezTo>
                  <a:lnTo>
                    <a:pt x="38" y="0"/>
                  </a:lnTo>
                  <a:lnTo>
                    <a:pt x="38" y="11"/>
                  </a:lnTo>
                  <a:lnTo>
                    <a:pt x="36" y="11"/>
                  </a:lnTo>
                  <a:cubicBezTo>
                    <a:pt x="33" y="11"/>
                    <a:pt x="29" y="12"/>
                    <a:pt x="26" y="13"/>
                  </a:cubicBezTo>
                  <a:cubicBezTo>
                    <a:pt x="24" y="14"/>
                    <a:pt x="21" y="15"/>
                    <a:pt x="19" y="17"/>
                  </a:cubicBezTo>
                  <a:cubicBezTo>
                    <a:pt x="17" y="19"/>
                    <a:pt x="15" y="21"/>
                    <a:pt x="13" y="23"/>
                  </a:cubicBezTo>
                  <a:lnTo>
                    <a:pt x="13" y="7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3" name="Freeform 349">
              <a:extLst>
                <a:ext uri="{FF2B5EF4-FFF2-40B4-BE49-F238E27FC236}">
                  <a16:creationId xmlns:a16="http://schemas.microsoft.com/office/drawing/2014/main" id="{A40FA5EB-50D3-4FBD-B318-4F8B9DBA93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8" y="2061"/>
              <a:ext cx="14" cy="16"/>
            </a:xfrm>
            <a:custGeom>
              <a:avLst/>
              <a:gdLst>
                <a:gd name="T0" fmla="*/ 25 w 64"/>
                <a:gd name="T1" fmla="*/ 76 h 76"/>
                <a:gd name="T2" fmla="*/ 25 w 64"/>
                <a:gd name="T3" fmla="*/ 76 h 76"/>
                <a:gd name="T4" fmla="*/ 6 w 64"/>
                <a:gd name="T5" fmla="*/ 69 h 76"/>
                <a:gd name="T6" fmla="*/ 0 w 64"/>
                <a:gd name="T7" fmla="*/ 49 h 76"/>
                <a:gd name="T8" fmla="*/ 0 w 64"/>
                <a:gd name="T9" fmla="*/ 0 h 76"/>
                <a:gd name="T10" fmla="*/ 13 w 64"/>
                <a:gd name="T11" fmla="*/ 0 h 76"/>
                <a:gd name="T12" fmla="*/ 13 w 64"/>
                <a:gd name="T13" fmla="*/ 47 h 76"/>
                <a:gd name="T14" fmla="*/ 14 w 64"/>
                <a:gd name="T15" fmla="*/ 56 h 76"/>
                <a:gd name="T16" fmla="*/ 18 w 64"/>
                <a:gd name="T17" fmla="*/ 63 h 76"/>
                <a:gd name="T18" fmla="*/ 28 w 64"/>
                <a:gd name="T19" fmla="*/ 65 h 76"/>
                <a:gd name="T20" fmla="*/ 42 w 64"/>
                <a:gd name="T21" fmla="*/ 61 h 76"/>
                <a:gd name="T22" fmla="*/ 51 w 64"/>
                <a:gd name="T23" fmla="*/ 53 h 76"/>
                <a:gd name="T24" fmla="*/ 51 w 64"/>
                <a:gd name="T25" fmla="*/ 0 h 76"/>
                <a:gd name="T26" fmla="*/ 64 w 64"/>
                <a:gd name="T27" fmla="*/ 0 h 76"/>
                <a:gd name="T28" fmla="*/ 64 w 64"/>
                <a:gd name="T29" fmla="*/ 75 h 76"/>
                <a:gd name="T30" fmla="*/ 52 w 64"/>
                <a:gd name="T31" fmla="*/ 75 h 76"/>
                <a:gd name="T32" fmla="*/ 52 w 64"/>
                <a:gd name="T33" fmla="*/ 64 h 76"/>
                <a:gd name="T34" fmla="*/ 41 w 64"/>
                <a:gd name="T35" fmla="*/ 72 h 76"/>
                <a:gd name="T36" fmla="*/ 25 w 64"/>
                <a:gd name="T37" fmla="*/ 76 h 76"/>
                <a:gd name="T38" fmla="*/ 25 w 64"/>
                <a:gd name="T3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4" h="76">
                  <a:moveTo>
                    <a:pt x="25" y="76"/>
                  </a:moveTo>
                  <a:lnTo>
                    <a:pt x="25" y="76"/>
                  </a:lnTo>
                  <a:cubicBezTo>
                    <a:pt x="16" y="76"/>
                    <a:pt x="10" y="74"/>
                    <a:pt x="6" y="69"/>
                  </a:cubicBezTo>
                  <a:cubicBezTo>
                    <a:pt x="2" y="64"/>
                    <a:pt x="0" y="57"/>
                    <a:pt x="0" y="49"/>
                  </a:cubicBezTo>
                  <a:lnTo>
                    <a:pt x="0" y="0"/>
                  </a:lnTo>
                  <a:lnTo>
                    <a:pt x="13" y="0"/>
                  </a:lnTo>
                  <a:lnTo>
                    <a:pt x="13" y="47"/>
                  </a:lnTo>
                  <a:cubicBezTo>
                    <a:pt x="13" y="51"/>
                    <a:pt x="13" y="54"/>
                    <a:pt x="14" y="56"/>
                  </a:cubicBezTo>
                  <a:cubicBezTo>
                    <a:pt x="15" y="59"/>
                    <a:pt x="16" y="61"/>
                    <a:pt x="18" y="63"/>
                  </a:cubicBezTo>
                  <a:cubicBezTo>
                    <a:pt x="21" y="64"/>
                    <a:pt x="24" y="65"/>
                    <a:pt x="28" y="65"/>
                  </a:cubicBezTo>
                  <a:cubicBezTo>
                    <a:pt x="34" y="65"/>
                    <a:pt x="38" y="64"/>
                    <a:pt x="42" y="61"/>
                  </a:cubicBezTo>
                  <a:cubicBezTo>
                    <a:pt x="46" y="59"/>
                    <a:pt x="49" y="56"/>
                    <a:pt x="51" y="53"/>
                  </a:cubicBezTo>
                  <a:lnTo>
                    <a:pt x="51" y="0"/>
                  </a:lnTo>
                  <a:lnTo>
                    <a:pt x="64" y="0"/>
                  </a:lnTo>
                  <a:lnTo>
                    <a:pt x="64" y="75"/>
                  </a:lnTo>
                  <a:lnTo>
                    <a:pt x="52" y="75"/>
                  </a:lnTo>
                  <a:lnTo>
                    <a:pt x="52" y="64"/>
                  </a:lnTo>
                  <a:cubicBezTo>
                    <a:pt x="49" y="67"/>
                    <a:pt x="46" y="69"/>
                    <a:pt x="41" y="72"/>
                  </a:cubicBezTo>
                  <a:cubicBezTo>
                    <a:pt x="37" y="75"/>
                    <a:pt x="31" y="76"/>
                    <a:pt x="25" y="76"/>
                  </a:cubicBezTo>
                  <a:lnTo>
                    <a:pt x="25" y="7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4" name="Freeform 350">
              <a:extLst>
                <a:ext uri="{FF2B5EF4-FFF2-40B4-BE49-F238E27FC236}">
                  <a16:creationId xmlns:a16="http://schemas.microsoft.com/office/drawing/2014/main" id="{DD08460C-BDCF-4342-8FA3-F31859B7B4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6" y="2060"/>
              <a:ext cx="14" cy="17"/>
            </a:xfrm>
            <a:custGeom>
              <a:avLst/>
              <a:gdLst>
                <a:gd name="T0" fmla="*/ 35 w 67"/>
                <a:gd name="T1" fmla="*/ 78 h 78"/>
                <a:gd name="T2" fmla="*/ 35 w 67"/>
                <a:gd name="T3" fmla="*/ 78 h 78"/>
                <a:gd name="T4" fmla="*/ 17 w 67"/>
                <a:gd name="T5" fmla="*/ 74 h 78"/>
                <a:gd name="T6" fmla="*/ 5 w 67"/>
                <a:gd name="T7" fmla="*/ 61 h 78"/>
                <a:gd name="T8" fmla="*/ 0 w 67"/>
                <a:gd name="T9" fmla="*/ 40 h 78"/>
                <a:gd name="T10" fmla="*/ 5 w 67"/>
                <a:gd name="T11" fmla="*/ 18 h 78"/>
                <a:gd name="T12" fmla="*/ 17 w 67"/>
                <a:gd name="T13" fmla="*/ 5 h 78"/>
                <a:gd name="T14" fmla="*/ 35 w 67"/>
                <a:gd name="T15" fmla="*/ 0 h 78"/>
                <a:gd name="T16" fmla="*/ 51 w 67"/>
                <a:gd name="T17" fmla="*/ 3 h 78"/>
                <a:gd name="T18" fmla="*/ 62 w 67"/>
                <a:gd name="T19" fmla="*/ 12 h 78"/>
                <a:gd name="T20" fmla="*/ 67 w 67"/>
                <a:gd name="T21" fmla="*/ 26 h 78"/>
                <a:gd name="T22" fmla="*/ 54 w 67"/>
                <a:gd name="T23" fmla="*/ 26 h 78"/>
                <a:gd name="T24" fmla="*/ 49 w 67"/>
                <a:gd name="T25" fmla="*/ 15 h 78"/>
                <a:gd name="T26" fmla="*/ 36 w 67"/>
                <a:gd name="T27" fmla="*/ 11 h 78"/>
                <a:gd name="T28" fmla="*/ 19 w 67"/>
                <a:gd name="T29" fmla="*/ 18 h 78"/>
                <a:gd name="T30" fmla="*/ 14 w 67"/>
                <a:gd name="T31" fmla="*/ 40 h 78"/>
                <a:gd name="T32" fmla="*/ 16 w 67"/>
                <a:gd name="T33" fmla="*/ 55 h 78"/>
                <a:gd name="T34" fmla="*/ 23 w 67"/>
                <a:gd name="T35" fmla="*/ 65 h 78"/>
                <a:gd name="T36" fmla="*/ 36 w 67"/>
                <a:gd name="T37" fmla="*/ 68 h 78"/>
                <a:gd name="T38" fmla="*/ 49 w 67"/>
                <a:gd name="T39" fmla="*/ 64 h 78"/>
                <a:gd name="T40" fmla="*/ 55 w 67"/>
                <a:gd name="T41" fmla="*/ 51 h 78"/>
                <a:gd name="T42" fmla="*/ 67 w 67"/>
                <a:gd name="T43" fmla="*/ 51 h 78"/>
                <a:gd name="T44" fmla="*/ 63 w 67"/>
                <a:gd name="T45" fmla="*/ 66 h 78"/>
                <a:gd name="T46" fmla="*/ 51 w 67"/>
                <a:gd name="T47" fmla="*/ 75 h 78"/>
                <a:gd name="T48" fmla="*/ 35 w 67"/>
                <a:gd name="T49" fmla="*/ 78 h 78"/>
                <a:gd name="T50" fmla="*/ 35 w 67"/>
                <a:gd name="T51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7" h="78">
                  <a:moveTo>
                    <a:pt x="35" y="78"/>
                  </a:moveTo>
                  <a:lnTo>
                    <a:pt x="35" y="78"/>
                  </a:lnTo>
                  <a:cubicBezTo>
                    <a:pt x="28" y="78"/>
                    <a:pt x="22" y="77"/>
                    <a:pt x="17" y="74"/>
                  </a:cubicBezTo>
                  <a:cubicBezTo>
                    <a:pt x="12" y="71"/>
                    <a:pt x="8" y="67"/>
                    <a:pt x="5" y="61"/>
                  </a:cubicBezTo>
                  <a:cubicBezTo>
                    <a:pt x="2" y="55"/>
                    <a:pt x="0" y="48"/>
                    <a:pt x="0" y="40"/>
                  </a:cubicBezTo>
                  <a:cubicBezTo>
                    <a:pt x="0" y="31"/>
                    <a:pt x="2" y="24"/>
                    <a:pt x="5" y="18"/>
                  </a:cubicBezTo>
                  <a:cubicBezTo>
                    <a:pt x="8" y="12"/>
                    <a:pt x="12" y="8"/>
                    <a:pt x="17" y="5"/>
                  </a:cubicBezTo>
                  <a:cubicBezTo>
                    <a:pt x="22" y="2"/>
                    <a:pt x="28" y="0"/>
                    <a:pt x="35" y="0"/>
                  </a:cubicBezTo>
                  <a:cubicBezTo>
                    <a:pt x="41" y="0"/>
                    <a:pt x="46" y="1"/>
                    <a:pt x="51" y="3"/>
                  </a:cubicBezTo>
                  <a:cubicBezTo>
                    <a:pt x="56" y="5"/>
                    <a:pt x="60" y="8"/>
                    <a:pt x="62" y="12"/>
                  </a:cubicBezTo>
                  <a:cubicBezTo>
                    <a:pt x="65" y="16"/>
                    <a:pt x="67" y="20"/>
                    <a:pt x="67" y="26"/>
                  </a:cubicBezTo>
                  <a:lnTo>
                    <a:pt x="54" y="26"/>
                  </a:lnTo>
                  <a:cubicBezTo>
                    <a:pt x="54" y="22"/>
                    <a:pt x="52" y="18"/>
                    <a:pt x="49" y="15"/>
                  </a:cubicBezTo>
                  <a:cubicBezTo>
                    <a:pt x="45" y="12"/>
                    <a:pt x="41" y="11"/>
                    <a:pt x="36" y="11"/>
                  </a:cubicBezTo>
                  <a:cubicBezTo>
                    <a:pt x="28" y="11"/>
                    <a:pt x="23" y="13"/>
                    <a:pt x="19" y="18"/>
                  </a:cubicBezTo>
                  <a:cubicBezTo>
                    <a:pt x="15" y="23"/>
                    <a:pt x="14" y="30"/>
                    <a:pt x="14" y="40"/>
                  </a:cubicBezTo>
                  <a:cubicBezTo>
                    <a:pt x="14" y="46"/>
                    <a:pt x="14" y="51"/>
                    <a:pt x="16" y="55"/>
                  </a:cubicBezTo>
                  <a:cubicBezTo>
                    <a:pt x="18" y="59"/>
                    <a:pt x="20" y="62"/>
                    <a:pt x="23" y="65"/>
                  </a:cubicBezTo>
                  <a:cubicBezTo>
                    <a:pt x="27" y="67"/>
                    <a:pt x="31" y="68"/>
                    <a:pt x="36" y="68"/>
                  </a:cubicBezTo>
                  <a:cubicBezTo>
                    <a:pt x="41" y="68"/>
                    <a:pt x="46" y="67"/>
                    <a:pt x="49" y="64"/>
                  </a:cubicBezTo>
                  <a:cubicBezTo>
                    <a:pt x="53" y="61"/>
                    <a:pt x="54" y="57"/>
                    <a:pt x="55" y="51"/>
                  </a:cubicBezTo>
                  <a:lnTo>
                    <a:pt x="67" y="51"/>
                  </a:lnTo>
                  <a:cubicBezTo>
                    <a:pt x="67" y="57"/>
                    <a:pt x="66" y="62"/>
                    <a:pt x="63" y="66"/>
                  </a:cubicBezTo>
                  <a:cubicBezTo>
                    <a:pt x="60" y="70"/>
                    <a:pt x="56" y="73"/>
                    <a:pt x="51" y="75"/>
                  </a:cubicBezTo>
                  <a:cubicBezTo>
                    <a:pt x="47" y="77"/>
                    <a:pt x="41" y="78"/>
                    <a:pt x="35" y="78"/>
                  </a:cubicBezTo>
                  <a:lnTo>
                    <a:pt x="35" y="7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5" name="Freeform 351">
              <a:extLst>
                <a:ext uri="{FF2B5EF4-FFF2-40B4-BE49-F238E27FC236}">
                  <a16:creationId xmlns:a16="http://schemas.microsoft.com/office/drawing/2014/main" id="{54BEACF0-D1B0-440E-BDAB-CDA76126F3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3" y="2057"/>
              <a:ext cx="9" cy="20"/>
            </a:xfrm>
            <a:custGeom>
              <a:avLst/>
              <a:gdLst>
                <a:gd name="T0" fmla="*/ 35 w 44"/>
                <a:gd name="T1" fmla="*/ 93 h 93"/>
                <a:gd name="T2" fmla="*/ 35 w 44"/>
                <a:gd name="T3" fmla="*/ 93 h 93"/>
                <a:gd name="T4" fmla="*/ 21 w 44"/>
                <a:gd name="T5" fmla="*/ 90 h 93"/>
                <a:gd name="T6" fmla="*/ 14 w 44"/>
                <a:gd name="T7" fmla="*/ 82 h 93"/>
                <a:gd name="T8" fmla="*/ 13 w 44"/>
                <a:gd name="T9" fmla="*/ 69 h 93"/>
                <a:gd name="T10" fmla="*/ 13 w 44"/>
                <a:gd name="T11" fmla="*/ 28 h 93"/>
                <a:gd name="T12" fmla="*/ 0 w 44"/>
                <a:gd name="T13" fmla="*/ 28 h 93"/>
                <a:gd name="T14" fmla="*/ 0 w 44"/>
                <a:gd name="T15" fmla="*/ 18 h 93"/>
                <a:gd name="T16" fmla="*/ 13 w 44"/>
                <a:gd name="T17" fmla="*/ 18 h 93"/>
                <a:gd name="T18" fmla="*/ 13 w 44"/>
                <a:gd name="T19" fmla="*/ 0 h 93"/>
                <a:gd name="T20" fmla="*/ 26 w 44"/>
                <a:gd name="T21" fmla="*/ 0 h 93"/>
                <a:gd name="T22" fmla="*/ 26 w 44"/>
                <a:gd name="T23" fmla="*/ 18 h 93"/>
                <a:gd name="T24" fmla="*/ 44 w 44"/>
                <a:gd name="T25" fmla="*/ 18 h 93"/>
                <a:gd name="T26" fmla="*/ 44 w 44"/>
                <a:gd name="T27" fmla="*/ 28 h 93"/>
                <a:gd name="T28" fmla="*/ 26 w 44"/>
                <a:gd name="T29" fmla="*/ 28 h 93"/>
                <a:gd name="T30" fmla="*/ 26 w 44"/>
                <a:gd name="T31" fmla="*/ 68 h 93"/>
                <a:gd name="T32" fmla="*/ 27 w 44"/>
                <a:gd name="T33" fmla="*/ 79 h 93"/>
                <a:gd name="T34" fmla="*/ 36 w 44"/>
                <a:gd name="T35" fmla="*/ 83 h 93"/>
                <a:gd name="T36" fmla="*/ 44 w 44"/>
                <a:gd name="T37" fmla="*/ 83 h 93"/>
                <a:gd name="T38" fmla="*/ 44 w 44"/>
                <a:gd name="T39" fmla="*/ 93 h 93"/>
                <a:gd name="T40" fmla="*/ 35 w 44"/>
                <a:gd name="T41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93">
                  <a:moveTo>
                    <a:pt x="35" y="93"/>
                  </a:moveTo>
                  <a:lnTo>
                    <a:pt x="35" y="93"/>
                  </a:lnTo>
                  <a:cubicBezTo>
                    <a:pt x="29" y="93"/>
                    <a:pt x="24" y="92"/>
                    <a:pt x="21" y="90"/>
                  </a:cubicBezTo>
                  <a:cubicBezTo>
                    <a:pt x="18" y="88"/>
                    <a:pt x="16" y="86"/>
                    <a:pt x="14" y="82"/>
                  </a:cubicBezTo>
                  <a:cubicBezTo>
                    <a:pt x="13" y="78"/>
                    <a:pt x="13" y="74"/>
                    <a:pt x="13" y="69"/>
                  </a:cubicBezTo>
                  <a:lnTo>
                    <a:pt x="13" y="28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13" y="18"/>
                  </a:lnTo>
                  <a:lnTo>
                    <a:pt x="13" y="0"/>
                  </a:lnTo>
                  <a:lnTo>
                    <a:pt x="26" y="0"/>
                  </a:lnTo>
                  <a:lnTo>
                    <a:pt x="26" y="18"/>
                  </a:lnTo>
                  <a:lnTo>
                    <a:pt x="44" y="18"/>
                  </a:lnTo>
                  <a:lnTo>
                    <a:pt x="44" y="28"/>
                  </a:lnTo>
                  <a:lnTo>
                    <a:pt x="26" y="28"/>
                  </a:lnTo>
                  <a:lnTo>
                    <a:pt x="26" y="68"/>
                  </a:lnTo>
                  <a:cubicBezTo>
                    <a:pt x="26" y="73"/>
                    <a:pt x="26" y="76"/>
                    <a:pt x="27" y="79"/>
                  </a:cubicBezTo>
                  <a:cubicBezTo>
                    <a:pt x="29" y="81"/>
                    <a:pt x="31" y="83"/>
                    <a:pt x="36" y="83"/>
                  </a:cubicBezTo>
                  <a:lnTo>
                    <a:pt x="44" y="83"/>
                  </a:lnTo>
                  <a:lnTo>
                    <a:pt x="44" y="93"/>
                  </a:lnTo>
                  <a:lnTo>
                    <a:pt x="35" y="9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6" name="Freeform 352">
              <a:extLst>
                <a:ext uri="{FF2B5EF4-FFF2-40B4-BE49-F238E27FC236}">
                  <a16:creationId xmlns:a16="http://schemas.microsoft.com/office/drawing/2014/main" id="{9F22F7FC-7850-4399-A3D8-E226DD09CF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35" y="2060"/>
              <a:ext cx="14" cy="17"/>
            </a:xfrm>
            <a:custGeom>
              <a:avLst/>
              <a:gdLst>
                <a:gd name="T0" fmla="*/ 35 w 67"/>
                <a:gd name="T1" fmla="*/ 79 h 79"/>
                <a:gd name="T2" fmla="*/ 35 w 67"/>
                <a:gd name="T3" fmla="*/ 79 h 79"/>
                <a:gd name="T4" fmla="*/ 15 w 67"/>
                <a:gd name="T5" fmla="*/ 73 h 79"/>
                <a:gd name="T6" fmla="*/ 3 w 67"/>
                <a:gd name="T7" fmla="*/ 59 h 79"/>
                <a:gd name="T8" fmla="*/ 0 w 67"/>
                <a:gd name="T9" fmla="*/ 39 h 79"/>
                <a:gd name="T10" fmla="*/ 3 w 67"/>
                <a:gd name="T11" fmla="*/ 19 h 79"/>
                <a:gd name="T12" fmla="*/ 15 w 67"/>
                <a:gd name="T13" fmla="*/ 5 h 79"/>
                <a:gd name="T14" fmla="*/ 34 w 67"/>
                <a:gd name="T15" fmla="*/ 0 h 79"/>
                <a:gd name="T16" fmla="*/ 58 w 67"/>
                <a:gd name="T17" fmla="*/ 10 h 79"/>
                <a:gd name="T18" fmla="*/ 67 w 67"/>
                <a:gd name="T19" fmla="*/ 36 h 79"/>
                <a:gd name="T20" fmla="*/ 67 w 67"/>
                <a:gd name="T21" fmla="*/ 39 h 79"/>
                <a:gd name="T22" fmla="*/ 66 w 67"/>
                <a:gd name="T23" fmla="*/ 41 h 79"/>
                <a:gd name="T24" fmla="*/ 13 w 67"/>
                <a:gd name="T25" fmla="*/ 41 h 79"/>
                <a:gd name="T26" fmla="*/ 15 w 67"/>
                <a:gd name="T27" fmla="*/ 55 h 79"/>
                <a:gd name="T28" fmla="*/ 22 w 67"/>
                <a:gd name="T29" fmla="*/ 65 h 79"/>
                <a:gd name="T30" fmla="*/ 35 w 67"/>
                <a:gd name="T31" fmla="*/ 69 h 79"/>
                <a:gd name="T32" fmla="*/ 49 w 67"/>
                <a:gd name="T33" fmla="*/ 64 h 79"/>
                <a:gd name="T34" fmla="*/ 54 w 67"/>
                <a:gd name="T35" fmla="*/ 53 h 79"/>
                <a:gd name="T36" fmla="*/ 67 w 67"/>
                <a:gd name="T37" fmla="*/ 53 h 79"/>
                <a:gd name="T38" fmla="*/ 63 w 67"/>
                <a:gd name="T39" fmla="*/ 66 h 79"/>
                <a:gd name="T40" fmla="*/ 52 w 67"/>
                <a:gd name="T41" fmla="*/ 75 h 79"/>
                <a:gd name="T42" fmla="*/ 35 w 67"/>
                <a:gd name="T43" fmla="*/ 79 h 79"/>
                <a:gd name="T44" fmla="*/ 35 w 67"/>
                <a:gd name="T45" fmla="*/ 79 h 79"/>
                <a:gd name="T46" fmla="*/ 13 w 67"/>
                <a:gd name="T47" fmla="*/ 32 h 79"/>
                <a:gd name="T48" fmla="*/ 13 w 67"/>
                <a:gd name="T49" fmla="*/ 32 h 79"/>
                <a:gd name="T50" fmla="*/ 54 w 67"/>
                <a:gd name="T51" fmla="*/ 32 h 79"/>
                <a:gd name="T52" fmla="*/ 48 w 67"/>
                <a:gd name="T53" fmla="*/ 16 h 79"/>
                <a:gd name="T54" fmla="*/ 34 w 67"/>
                <a:gd name="T55" fmla="*/ 10 h 79"/>
                <a:gd name="T56" fmla="*/ 19 w 67"/>
                <a:gd name="T57" fmla="*/ 16 h 79"/>
                <a:gd name="T58" fmla="*/ 13 w 67"/>
                <a:gd name="T59" fmla="*/ 32 h 79"/>
                <a:gd name="T60" fmla="*/ 13 w 67"/>
                <a:gd name="T61" fmla="*/ 3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" h="79">
                  <a:moveTo>
                    <a:pt x="35" y="79"/>
                  </a:moveTo>
                  <a:lnTo>
                    <a:pt x="35" y="79"/>
                  </a:lnTo>
                  <a:cubicBezTo>
                    <a:pt x="27" y="79"/>
                    <a:pt x="20" y="77"/>
                    <a:pt x="15" y="73"/>
                  </a:cubicBezTo>
                  <a:cubicBezTo>
                    <a:pt x="10" y="70"/>
                    <a:pt x="6" y="65"/>
                    <a:pt x="3" y="59"/>
                  </a:cubicBezTo>
                  <a:cubicBezTo>
                    <a:pt x="1" y="53"/>
                    <a:pt x="0" y="47"/>
                    <a:pt x="0" y="39"/>
                  </a:cubicBezTo>
                  <a:cubicBezTo>
                    <a:pt x="0" y="32"/>
                    <a:pt x="1" y="25"/>
                    <a:pt x="3" y="19"/>
                  </a:cubicBezTo>
                  <a:cubicBezTo>
                    <a:pt x="6" y="13"/>
                    <a:pt x="10" y="9"/>
                    <a:pt x="15" y="5"/>
                  </a:cubicBezTo>
                  <a:cubicBezTo>
                    <a:pt x="20" y="2"/>
                    <a:pt x="26" y="0"/>
                    <a:pt x="34" y="0"/>
                  </a:cubicBezTo>
                  <a:cubicBezTo>
                    <a:pt x="44" y="0"/>
                    <a:pt x="52" y="3"/>
                    <a:pt x="58" y="10"/>
                  </a:cubicBezTo>
                  <a:cubicBezTo>
                    <a:pt x="64" y="16"/>
                    <a:pt x="67" y="25"/>
                    <a:pt x="67" y="36"/>
                  </a:cubicBezTo>
                  <a:cubicBezTo>
                    <a:pt x="67" y="37"/>
                    <a:pt x="67" y="38"/>
                    <a:pt x="67" y="39"/>
                  </a:cubicBezTo>
                  <a:cubicBezTo>
                    <a:pt x="67" y="40"/>
                    <a:pt x="67" y="41"/>
                    <a:pt x="66" y="41"/>
                  </a:cubicBezTo>
                  <a:lnTo>
                    <a:pt x="13" y="41"/>
                  </a:lnTo>
                  <a:cubicBezTo>
                    <a:pt x="13" y="46"/>
                    <a:pt x="13" y="51"/>
                    <a:pt x="15" y="55"/>
                  </a:cubicBezTo>
                  <a:cubicBezTo>
                    <a:pt x="16" y="59"/>
                    <a:pt x="19" y="62"/>
                    <a:pt x="22" y="65"/>
                  </a:cubicBezTo>
                  <a:cubicBezTo>
                    <a:pt x="26" y="67"/>
                    <a:pt x="30" y="69"/>
                    <a:pt x="35" y="69"/>
                  </a:cubicBezTo>
                  <a:cubicBezTo>
                    <a:pt x="41" y="69"/>
                    <a:pt x="46" y="67"/>
                    <a:pt x="49" y="64"/>
                  </a:cubicBezTo>
                  <a:cubicBezTo>
                    <a:pt x="52" y="62"/>
                    <a:pt x="54" y="58"/>
                    <a:pt x="54" y="53"/>
                  </a:cubicBezTo>
                  <a:lnTo>
                    <a:pt x="67" y="53"/>
                  </a:lnTo>
                  <a:cubicBezTo>
                    <a:pt x="67" y="58"/>
                    <a:pt x="65" y="63"/>
                    <a:pt x="63" y="66"/>
                  </a:cubicBezTo>
                  <a:cubicBezTo>
                    <a:pt x="60" y="70"/>
                    <a:pt x="57" y="73"/>
                    <a:pt x="52" y="75"/>
                  </a:cubicBezTo>
                  <a:cubicBezTo>
                    <a:pt x="47" y="78"/>
                    <a:pt x="42" y="79"/>
                    <a:pt x="35" y="79"/>
                  </a:cubicBezTo>
                  <a:lnTo>
                    <a:pt x="35" y="79"/>
                  </a:lnTo>
                  <a:close/>
                  <a:moveTo>
                    <a:pt x="13" y="32"/>
                  </a:moveTo>
                  <a:lnTo>
                    <a:pt x="13" y="32"/>
                  </a:lnTo>
                  <a:lnTo>
                    <a:pt x="54" y="32"/>
                  </a:lnTo>
                  <a:cubicBezTo>
                    <a:pt x="54" y="25"/>
                    <a:pt x="52" y="19"/>
                    <a:pt x="48" y="16"/>
                  </a:cubicBezTo>
                  <a:cubicBezTo>
                    <a:pt x="45" y="12"/>
                    <a:pt x="40" y="10"/>
                    <a:pt x="34" y="10"/>
                  </a:cubicBezTo>
                  <a:cubicBezTo>
                    <a:pt x="27" y="10"/>
                    <a:pt x="22" y="12"/>
                    <a:pt x="19" y="16"/>
                  </a:cubicBezTo>
                  <a:cubicBezTo>
                    <a:pt x="15" y="19"/>
                    <a:pt x="13" y="25"/>
                    <a:pt x="13" y="32"/>
                  </a:cubicBezTo>
                  <a:lnTo>
                    <a:pt x="13" y="3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7" name="Freeform 353">
              <a:extLst>
                <a:ext uri="{FF2B5EF4-FFF2-40B4-BE49-F238E27FC236}">
                  <a16:creationId xmlns:a16="http://schemas.microsoft.com/office/drawing/2014/main" id="{986C73EC-6D72-4A27-880E-842CBCB64A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52" y="2055"/>
              <a:ext cx="15" cy="22"/>
            </a:xfrm>
            <a:custGeom>
              <a:avLst/>
              <a:gdLst>
                <a:gd name="T0" fmla="*/ 30 w 68"/>
                <a:gd name="T1" fmla="*/ 106 h 106"/>
                <a:gd name="T2" fmla="*/ 30 w 68"/>
                <a:gd name="T3" fmla="*/ 106 h 106"/>
                <a:gd name="T4" fmla="*/ 14 w 68"/>
                <a:gd name="T5" fmla="*/ 101 h 106"/>
                <a:gd name="T6" fmla="*/ 3 w 68"/>
                <a:gd name="T7" fmla="*/ 88 h 106"/>
                <a:gd name="T8" fmla="*/ 0 w 68"/>
                <a:gd name="T9" fmla="*/ 66 h 106"/>
                <a:gd name="T10" fmla="*/ 4 w 68"/>
                <a:gd name="T11" fmla="*/ 45 h 106"/>
                <a:gd name="T12" fmla="*/ 15 w 68"/>
                <a:gd name="T13" fmla="*/ 32 h 106"/>
                <a:gd name="T14" fmla="*/ 31 w 68"/>
                <a:gd name="T15" fmla="*/ 27 h 106"/>
                <a:gd name="T16" fmla="*/ 45 w 68"/>
                <a:gd name="T17" fmla="*/ 31 h 106"/>
                <a:gd name="T18" fmla="*/ 55 w 68"/>
                <a:gd name="T19" fmla="*/ 40 h 106"/>
                <a:gd name="T20" fmla="*/ 55 w 68"/>
                <a:gd name="T21" fmla="*/ 0 h 106"/>
                <a:gd name="T22" fmla="*/ 68 w 68"/>
                <a:gd name="T23" fmla="*/ 0 h 106"/>
                <a:gd name="T24" fmla="*/ 68 w 68"/>
                <a:gd name="T25" fmla="*/ 104 h 106"/>
                <a:gd name="T26" fmla="*/ 56 w 68"/>
                <a:gd name="T27" fmla="*/ 104 h 106"/>
                <a:gd name="T28" fmla="*/ 55 w 68"/>
                <a:gd name="T29" fmla="*/ 93 h 106"/>
                <a:gd name="T30" fmla="*/ 45 w 68"/>
                <a:gd name="T31" fmla="*/ 102 h 106"/>
                <a:gd name="T32" fmla="*/ 30 w 68"/>
                <a:gd name="T33" fmla="*/ 106 h 106"/>
                <a:gd name="T34" fmla="*/ 30 w 68"/>
                <a:gd name="T35" fmla="*/ 106 h 106"/>
                <a:gd name="T36" fmla="*/ 32 w 68"/>
                <a:gd name="T37" fmla="*/ 95 h 106"/>
                <a:gd name="T38" fmla="*/ 32 w 68"/>
                <a:gd name="T39" fmla="*/ 95 h 106"/>
                <a:gd name="T40" fmla="*/ 46 w 68"/>
                <a:gd name="T41" fmla="*/ 91 h 106"/>
                <a:gd name="T42" fmla="*/ 55 w 68"/>
                <a:gd name="T43" fmla="*/ 82 h 106"/>
                <a:gd name="T44" fmla="*/ 55 w 68"/>
                <a:gd name="T45" fmla="*/ 52 h 106"/>
                <a:gd name="T46" fmla="*/ 47 w 68"/>
                <a:gd name="T47" fmla="*/ 42 h 106"/>
                <a:gd name="T48" fmla="*/ 34 w 68"/>
                <a:gd name="T49" fmla="*/ 38 h 106"/>
                <a:gd name="T50" fmla="*/ 18 w 68"/>
                <a:gd name="T51" fmla="*/ 45 h 106"/>
                <a:gd name="T52" fmla="*/ 13 w 68"/>
                <a:gd name="T53" fmla="*/ 66 h 106"/>
                <a:gd name="T54" fmla="*/ 18 w 68"/>
                <a:gd name="T55" fmla="*/ 88 h 106"/>
                <a:gd name="T56" fmla="*/ 32 w 68"/>
                <a:gd name="T57" fmla="*/ 95 h 106"/>
                <a:gd name="T58" fmla="*/ 32 w 68"/>
                <a:gd name="T59" fmla="*/ 9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" h="106">
                  <a:moveTo>
                    <a:pt x="30" y="106"/>
                  </a:moveTo>
                  <a:lnTo>
                    <a:pt x="30" y="106"/>
                  </a:lnTo>
                  <a:cubicBezTo>
                    <a:pt x="24" y="106"/>
                    <a:pt x="18" y="104"/>
                    <a:pt x="14" y="101"/>
                  </a:cubicBezTo>
                  <a:cubicBezTo>
                    <a:pt x="9" y="98"/>
                    <a:pt x="6" y="94"/>
                    <a:pt x="3" y="88"/>
                  </a:cubicBezTo>
                  <a:cubicBezTo>
                    <a:pt x="1" y="82"/>
                    <a:pt x="0" y="75"/>
                    <a:pt x="0" y="66"/>
                  </a:cubicBezTo>
                  <a:cubicBezTo>
                    <a:pt x="0" y="58"/>
                    <a:pt x="1" y="50"/>
                    <a:pt x="4" y="45"/>
                  </a:cubicBezTo>
                  <a:cubicBezTo>
                    <a:pt x="6" y="39"/>
                    <a:pt x="10" y="35"/>
                    <a:pt x="15" y="32"/>
                  </a:cubicBezTo>
                  <a:cubicBezTo>
                    <a:pt x="19" y="29"/>
                    <a:pt x="25" y="27"/>
                    <a:pt x="31" y="27"/>
                  </a:cubicBezTo>
                  <a:cubicBezTo>
                    <a:pt x="37" y="27"/>
                    <a:pt x="42" y="28"/>
                    <a:pt x="45" y="31"/>
                  </a:cubicBezTo>
                  <a:cubicBezTo>
                    <a:pt x="49" y="33"/>
                    <a:pt x="53" y="36"/>
                    <a:pt x="55" y="40"/>
                  </a:cubicBezTo>
                  <a:lnTo>
                    <a:pt x="55" y="0"/>
                  </a:lnTo>
                  <a:lnTo>
                    <a:pt x="68" y="0"/>
                  </a:lnTo>
                  <a:lnTo>
                    <a:pt x="68" y="104"/>
                  </a:lnTo>
                  <a:lnTo>
                    <a:pt x="56" y="104"/>
                  </a:lnTo>
                  <a:lnTo>
                    <a:pt x="55" y="93"/>
                  </a:lnTo>
                  <a:cubicBezTo>
                    <a:pt x="52" y="97"/>
                    <a:pt x="49" y="100"/>
                    <a:pt x="45" y="102"/>
                  </a:cubicBezTo>
                  <a:cubicBezTo>
                    <a:pt x="40" y="104"/>
                    <a:pt x="35" y="106"/>
                    <a:pt x="30" y="106"/>
                  </a:cubicBezTo>
                  <a:lnTo>
                    <a:pt x="30" y="106"/>
                  </a:lnTo>
                  <a:close/>
                  <a:moveTo>
                    <a:pt x="32" y="95"/>
                  </a:moveTo>
                  <a:lnTo>
                    <a:pt x="32" y="95"/>
                  </a:lnTo>
                  <a:cubicBezTo>
                    <a:pt x="38" y="95"/>
                    <a:pt x="43" y="94"/>
                    <a:pt x="46" y="91"/>
                  </a:cubicBezTo>
                  <a:cubicBezTo>
                    <a:pt x="50" y="88"/>
                    <a:pt x="53" y="85"/>
                    <a:pt x="55" y="82"/>
                  </a:cubicBezTo>
                  <a:lnTo>
                    <a:pt x="55" y="52"/>
                  </a:lnTo>
                  <a:cubicBezTo>
                    <a:pt x="53" y="48"/>
                    <a:pt x="50" y="45"/>
                    <a:pt x="47" y="42"/>
                  </a:cubicBezTo>
                  <a:cubicBezTo>
                    <a:pt x="43" y="39"/>
                    <a:pt x="39" y="38"/>
                    <a:pt x="34" y="38"/>
                  </a:cubicBezTo>
                  <a:cubicBezTo>
                    <a:pt x="27" y="38"/>
                    <a:pt x="22" y="40"/>
                    <a:pt x="18" y="45"/>
                  </a:cubicBezTo>
                  <a:cubicBezTo>
                    <a:pt x="15" y="50"/>
                    <a:pt x="13" y="57"/>
                    <a:pt x="13" y="66"/>
                  </a:cubicBezTo>
                  <a:cubicBezTo>
                    <a:pt x="13" y="75"/>
                    <a:pt x="15" y="83"/>
                    <a:pt x="18" y="88"/>
                  </a:cubicBezTo>
                  <a:cubicBezTo>
                    <a:pt x="21" y="92"/>
                    <a:pt x="26" y="95"/>
                    <a:pt x="32" y="95"/>
                  </a:cubicBezTo>
                  <a:lnTo>
                    <a:pt x="32" y="95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8" name="Freeform 354">
              <a:extLst>
                <a:ext uri="{FF2B5EF4-FFF2-40B4-BE49-F238E27FC236}">
                  <a16:creationId xmlns:a16="http://schemas.microsoft.com/office/drawing/2014/main" id="{F6459911-F67F-4414-B2A6-DF18E162BC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79" y="2055"/>
              <a:ext cx="3" cy="22"/>
            </a:xfrm>
            <a:custGeom>
              <a:avLst/>
              <a:gdLst>
                <a:gd name="T0" fmla="*/ 1 w 16"/>
                <a:gd name="T1" fmla="*/ 105 h 105"/>
                <a:gd name="T2" fmla="*/ 1 w 16"/>
                <a:gd name="T3" fmla="*/ 105 h 105"/>
                <a:gd name="T4" fmla="*/ 1 w 16"/>
                <a:gd name="T5" fmla="*/ 30 h 105"/>
                <a:gd name="T6" fmla="*/ 14 w 16"/>
                <a:gd name="T7" fmla="*/ 30 h 105"/>
                <a:gd name="T8" fmla="*/ 14 w 16"/>
                <a:gd name="T9" fmla="*/ 105 h 105"/>
                <a:gd name="T10" fmla="*/ 1 w 16"/>
                <a:gd name="T11" fmla="*/ 105 h 105"/>
                <a:gd name="T12" fmla="*/ 8 w 16"/>
                <a:gd name="T13" fmla="*/ 15 h 105"/>
                <a:gd name="T14" fmla="*/ 8 w 16"/>
                <a:gd name="T15" fmla="*/ 15 h 105"/>
                <a:gd name="T16" fmla="*/ 2 w 16"/>
                <a:gd name="T17" fmla="*/ 13 h 105"/>
                <a:gd name="T18" fmla="*/ 0 w 16"/>
                <a:gd name="T19" fmla="*/ 8 h 105"/>
                <a:gd name="T20" fmla="*/ 2 w 16"/>
                <a:gd name="T21" fmla="*/ 2 h 105"/>
                <a:gd name="T22" fmla="*/ 8 w 16"/>
                <a:gd name="T23" fmla="*/ 0 h 105"/>
                <a:gd name="T24" fmla="*/ 13 w 16"/>
                <a:gd name="T25" fmla="*/ 2 h 105"/>
                <a:gd name="T26" fmla="*/ 16 w 16"/>
                <a:gd name="T27" fmla="*/ 8 h 105"/>
                <a:gd name="T28" fmla="*/ 13 w 16"/>
                <a:gd name="T29" fmla="*/ 13 h 105"/>
                <a:gd name="T30" fmla="*/ 8 w 16"/>
                <a:gd name="T31" fmla="*/ 15 h 105"/>
                <a:gd name="T32" fmla="*/ 8 w 16"/>
                <a:gd name="T33" fmla="*/ 1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105">
                  <a:moveTo>
                    <a:pt x="1" y="105"/>
                  </a:moveTo>
                  <a:lnTo>
                    <a:pt x="1" y="105"/>
                  </a:lnTo>
                  <a:lnTo>
                    <a:pt x="1" y="30"/>
                  </a:lnTo>
                  <a:lnTo>
                    <a:pt x="14" y="30"/>
                  </a:lnTo>
                  <a:lnTo>
                    <a:pt x="14" y="105"/>
                  </a:lnTo>
                  <a:lnTo>
                    <a:pt x="1" y="105"/>
                  </a:lnTo>
                  <a:close/>
                  <a:moveTo>
                    <a:pt x="8" y="15"/>
                  </a:moveTo>
                  <a:lnTo>
                    <a:pt x="8" y="15"/>
                  </a:lnTo>
                  <a:cubicBezTo>
                    <a:pt x="5" y="15"/>
                    <a:pt x="3" y="15"/>
                    <a:pt x="2" y="13"/>
                  </a:cubicBezTo>
                  <a:cubicBezTo>
                    <a:pt x="0" y="12"/>
                    <a:pt x="0" y="10"/>
                    <a:pt x="0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3" y="1"/>
                    <a:pt x="5" y="0"/>
                    <a:pt x="8" y="0"/>
                  </a:cubicBezTo>
                  <a:cubicBezTo>
                    <a:pt x="10" y="0"/>
                    <a:pt x="12" y="1"/>
                    <a:pt x="13" y="2"/>
                  </a:cubicBezTo>
                  <a:cubicBezTo>
                    <a:pt x="15" y="4"/>
                    <a:pt x="16" y="6"/>
                    <a:pt x="16" y="8"/>
                  </a:cubicBezTo>
                  <a:cubicBezTo>
                    <a:pt x="16" y="10"/>
                    <a:pt x="15" y="12"/>
                    <a:pt x="13" y="13"/>
                  </a:cubicBezTo>
                  <a:cubicBezTo>
                    <a:pt x="12" y="15"/>
                    <a:pt x="10" y="15"/>
                    <a:pt x="8" y="15"/>
                  </a:cubicBezTo>
                  <a:lnTo>
                    <a:pt x="8" y="15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9" name="Freeform 355">
              <a:extLst>
                <a:ext uri="{FF2B5EF4-FFF2-40B4-BE49-F238E27FC236}">
                  <a16:creationId xmlns:a16="http://schemas.microsoft.com/office/drawing/2014/main" id="{CDBC60F2-5A7D-4C32-BC5E-EB31EE5F7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7" y="2061"/>
              <a:ext cx="8" cy="16"/>
            </a:xfrm>
            <a:custGeom>
              <a:avLst/>
              <a:gdLst>
                <a:gd name="T0" fmla="*/ 0 w 38"/>
                <a:gd name="T1" fmla="*/ 76 h 76"/>
                <a:gd name="T2" fmla="*/ 0 w 38"/>
                <a:gd name="T3" fmla="*/ 76 h 76"/>
                <a:gd name="T4" fmla="*/ 0 w 38"/>
                <a:gd name="T5" fmla="*/ 1 h 76"/>
                <a:gd name="T6" fmla="*/ 13 w 38"/>
                <a:gd name="T7" fmla="*/ 1 h 76"/>
                <a:gd name="T8" fmla="*/ 13 w 38"/>
                <a:gd name="T9" fmla="*/ 13 h 76"/>
                <a:gd name="T10" fmla="*/ 22 w 38"/>
                <a:gd name="T11" fmla="*/ 4 h 76"/>
                <a:gd name="T12" fmla="*/ 37 w 38"/>
                <a:gd name="T13" fmla="*/ 0 h 76"/>
                <a:gd name="T14" fmla="*/ 38 w 38"/>
                <a:gd name="T15" fmla="*/ 0 h 76"/>
                <a:gd name="T16" fmla="*/ 38 w 38"/>
                <a:gd name="T17" fmla="*/ 11 h 76"/>
                <a:gd name="T18" fmla="*/ 36 w 38"/>
                <a:gd name="T19" fmla="*/ 11 h 76"/>
                <a:gd name="T20" fmla="*/ 26 w 38"/>
                <a:gd name="T21" fmla="*/ 13 h 76"/>
                <a:gd name="T22" fmla="*/ 19 w 38"/>
                <a:gd name="T23" fmla="*/ 17 h 76"/>
                <a:gd name="T24" fmla="*/ 13 w 38"/>
                <a:gd name="T25" fmla="*/ 23 h 76"/>
                <a:gd name="T26" fmla="*/ 13 w 38"/>
                <a:gd name="T27" fmla="*/ 76 h 76"/>
                <a:gd name="T28" fmla="*/ 0 w 38"/>
                <a:gd name="T2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76">
                  <a:moveTo>
                    <a:pt x="0" y="76"/>
                  </a:moveTo>
                  <a:lnTo>
                    <a:pt x="0" y="76"/>
                  </a:lnTo>
                  <a:lnTo>
                    <a:pt x="0" y="1"/>
                  </a:lnTo>
                  <a:lnTo>
                    <a:pt x="13" y="1"/>
                  </a:lnTo>
                  <a:lnTo>
                    <a:pt x="13" y="13"/>
                  </a:lnTo>
                  <a:cubicBezTo>
                    <a:pt x="15" y="10"/>
                    <a:pt x="18" y="6"/>
                    <a:pt x="22" y="4"/>
                  </a:cubicBezTo>
                  <a:cubicBezTo>
                    <a:pt x="26" y="1"/>
                    <a:pt x="31" y="0"/>
                    <a:pt x="37" y="0"/>
                  </a:cubicBezTo>
                  <a:lnTo>
                    <a:pt x="38" y="0"/>
                  </a:lnTo>
                  <a:lnTo>
                    <a:pt x="38" y="11"/>
                  </a:lnTo>
                  <a:lnTo>
                    <a:pt x="36" y="11"/>
                  </a:lnTo>
                  <a:cubicBezTo>
                    <a:pt x="33" y="11"/>
                    <a:pt x="29" y="12"/>
                    <a:pt x="26" y="13"/>
                  </a:cubicBezTo>
                  <a:cubicBezTo>
                    <a:pt x="24" y="14"/>
                    <a:pt x="21" y="15"/>
                    <a:pt x="19" y="17"/>
                  </a:cubicBezTo>
                  <a:cubicBezTo>
                    <a:pt x="17" y="19"/>
                    <a:pt x="15" y="21"/>
                    <a:pt x="13" y="23"/>
                  </a:cubicBezTo>
                  <a:lnTo>
                    <a:pt x="13" y="7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20" name="Freeform 356">
              <a:extLst>
                <a:ext uri="{FF2B5EF4-FFF2-40B4-BE49-F238E27FC236}">
                  <a16:creationId xmlns:a16="http://schemas.microsoft.com/office/drawing/2014/main" id="{2AD98A5B-A170-453E-AB1A-A2FD8BA7AB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8" y="2061"/>
              <a:ext cx="8" cy="16"/>
            </a:xfrm>
            <a:custGeom>
              <a:avLst/>
              <a:gdLst>
                <a:gd name="T0" fmla="*/ 0 w 38"/>
                <a:gd name="T1" fmla="*/ 76 h 76"/>
                <a:gd name="T2" fmla="*/ 0 w 38"/>
                <a:gd name="T3" fmla="*/ 76 h 76"/>
                <a:gd name="T4" fmla="*/ 0 w 38"/>
                <a:gd name="T5" fmla="*/ 1 h 76"/>
                <a:gd name="T6" fmla="*/ 12 w 38"/>
                <a:gd name="T7" fmla="*/ 1 h 76"/>
                <a:gd name="T8" fmla="*/ 12 w 38"/>
                <a:gd name="T9" fmla="*/ 13 h 76"/>
                <a:gd name="T10" fmla="*/ 21 w 38"/>
                <a:gd name="T11" fmla="*/ 4 h 76"/>
                <a:gd name="T12" fmla="*/ 36 w 38"/>
                <a:gd name="T13" fmla="*/ 0 h 76"/>
                <a:gd name="T14" fmla="*/ 38 w 38"/>
                <a:gd name="T15" fmla="*/ 0 h 76"/>
                <a:gd name="T16" fmla="*/ 38 w 38"/>
                <a:gd name="T17" fmla="*/ 11 h 76"/>
                <a:gd name="T18" fmla="*/ 36 w 38"/>
                <a:gd name="T19" fmla="*/ 11 h 76"/>
                <a:gd name="T20" fmla="*/ 26 w 38"/>
                <a:gd name="T21" fmla="*/ 13 h 76"/>
                <a:gd name="T22" fmla="*/ 18 w 38"/>
                <a:gd name="T23" fmla="*/ 17 h 76"/>
                <a:gd name="T24" fmla="*/ 13 w 38"/>
                <a:gd name="T25" fmla="*/ 23 h 76"/>
                <a:gd name="T26" fmla="*/ 13 w 38"/>
                <a:gd name="T27" fmla="*/ 76 h 76"/>
                <a:gd name="T28" fmla="*/ 0 w 38"/>
                <a:gd name="T2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76">
                  <a:moveTo>
                    <a:pt x="0" y="76"/>
                  </a:moveTo>
                  <a:lnTo>
                    <a:pt x="0" y="76"/>
                  </a:lnTo>
                  <a:lnTo>
                    <a:pt x="0" y="1"/>
                  </a:lnTo>
                  <a:lnTo>
                    <a:pt x="12" y="1"/>
                  </a:lnTo>
                  <a:lnTo>
                    <a:pt x="12" y="13"/>
                  </a:lnTo>
                  <a:cubicBezTo>
                    <a:pt x="15" y="10"/>
                    <a:pt x="17" y="6"/>
                    <a:pt x="21" y="4"/>
                  </a:cubicBezTo>
                  <a:cubicBezTo>
                    <a:pt x="25" y="1"/>
                    <a:pt x="30" y="0"/>
                    <a:pt x="36" y="0"/>
                  </a:cubicBezTo>
                  <a:lnTo>
                    <a:pt x="38" y="0"/>
                  </a:lnTo>
                  <a:lnTo>
                    <a:pt x="38" y="11"/>
                  </a:lnTo>
                  <a:lnTo>
                    <a:pt x="36" y="11"/>
                  </a:lnTo>
                  <a:cubicBezTo>
                    <a:pt x="32" y="11"/>
                    <a:pt x="29" y="12"/>
                    <a:pt x="26" y="13"/>
                  </a:cubicBezTo>
                  <a:cubicBezTo>
                    <a:pt x="23" y="14"/>
                    <a:pt x="20" y="15"/>
                    <a:pt x="18" y="17"/>
                  </a:cubicBezTo>
                  <a:cubicBezTo>
                    <a:pt x="16" y="19"/>
                    <a:pt x="14" y="21"/>
                    <a:pt x="13" y="23"/>
                  </a:cubicBezTo>
                  <a:lnTo>
                    <a:pt x="13" y="7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21" name="Freeform 357">
              <a:extLst>
                <a:ext uri="{FF2B5EF4-FFF2-40B4-BE49-F238E27FC236}">
                  <a16:creationId xmlns:a16="http://schemas.microsoft.com/office/drawing/2014/main" id="{7FE82F3E-EB78-40E1-8640-3C44C3BABE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08" y="2060"/>
              <a:ext cx="13" cy="17"/>
            </a:xfrm>
            <a:custGeom>
              <a:avLst/>
              <a:gdLst>
                <a:gd name="T0" fmla="*/ 24 w 64"/>
                <a:gd name="T1" fmla="*/ 79 h 79"/>
                <a:gd name="T2" fmla="*/ 24 w 64"/>
                <a:gd name="T3" fmla="*/ 79 h 79"/>
                <a:gd name="T4" fmla="*/ 12 w 64"/>
                <a:gd name="T5" fmla="*/ 76 h 79"/>
                <a:gd name="T6" fmla="*/ 3 w 64"/>
                <a:gd name="T7" fmla="*/ 69 h 79"/>
                <a:gd name="T8" fmla="*/ 0 w 64"/>
                <a:gd name="T9" fmla="*/ 57 h 79"/>
                <a:gd name="T10" fmla="*/ 6 w 64"/>
                <a:gd name="T11" fmla="*/ 41 h 79"/>
                <a:gd name="T12" fmla="*/ 24 w 64"/>
                <a:gd name="T13" fmla="*/ 34 h 79"/>
                <a:gd name="T14" fmla="*/ 52 w 64"/>
                <a:gd name="T15" fmla="*/ 32 h 79"/>
                <a:gd name="T16" fmla="*/ 52 w 64"/>
                <a:gd name="T17" fmla="*/ 27 h 79"/>
                <a:gd name="T18" fmla="*/ 47 w 64"/>
                <a:gd name="T19" fmla="*/ 13 h 79"/>
                <a:gd name="T20" fmla="*/ 35 w 64"/>
                <a:gd name="T21" fmla="*/ 10 h 79"/>
                <a:gd name="T22" fmla="*/ 21 w 64"/>
                <a:gd name="T23" fmla="*/ 14 h 79"/>
                <a:gd name="T24" fmla="*/ 16 w 64"/>
                <a:gd name="T25" fmla="*/ 26 h 79"/>
                <a:gd name="T26" fmla="*/ 3 w 64"/>
                <a:gd name="T27" fmla="*/ 26 h 79"/>
                <a:gd name="T28" fmla="*/ 7 w 64"/>
                <a:gd name="T29" fmla="*/ 11 h 79"/>
                <a:gd name="T30" fmla="*/ 18 w 64"/>
                <a:gd name="T31" fmla="*/ 3 h 79"/>
                <a:gd name="T32" fmla="*/ 35 w 64"/>
                <a:gd name="T33" fmla="*/ 0 h 79"/>
                <a:gd name="T34" fmla="*/ 46 w 64"/>
                <a:gd name="T35" fmla="*/ 1 h 79"/>
                <a:gd name="T36" fmla="*/ 55 w 64"/>
                <a:gd name="T37" fmla="*/ 5 h 79"/>
                <a:gd name="T38" fmla="*/ 62 w 64"/>
                <a:gd name="T39" fmla="*/ 13 h 79"/>
                <a:gd name="T40" fmla="*/ 64 w 64"/>
                <a:gd name="T41" fmla="*/ 27 h 79"/>
                <a:gd name="T42" fmla="*/ 64 w 64"/>
                <a:gd name="T43" fmla="*/ 77 h 79"/>
                <a:gd name="T44" fmla="*/ 52 w 64"/>
                <a:gd name="T45" fmla="*/ 77 h 79"/>
                <a:gd name="T46" fmla="*/ 52 w 64"/>
                <a:gd name="T47" fmla="*/ 66 h 79"/>
                <a:gd name="T48" fmla="*/ 40 w 64"/>
                <a:gd name="T49" fmla="*/ 75 h 79"/>
                <a:gd name="T50" fmla="*/ 24 w 64"/>
                <a:gd name="T51" fmla="*/ 79 h 79"/>
                <a:gd name="T52" fmla="*/ 24 w 64"/>
                <a:gd name="T53" fmla="*/ 79 h 79"/>
                <a:gd name="T54" fmla="*/ 27 w 64"/>
                <a:gd name="T55" fmla="*/ 69 h 79"/>
                <a:gd name="T56" fmla="*/ 27 w 64"/>
                <a:gd name="T57" fmla="*/ 69 h 79"/>
                <a:gd name="T58" fmla="*/ 41 w 64"/>
                <a:gd name="T59" fmla="*/ 65 h 79"/>
                <a:gd name="T60" fmla="*/ 52 w 64"/>
                <a:gd name="T61" fmla="*/ 56 h 79"/>
                <a:gd name="T62" fmla="*/ 52 w 64"/>
                <a:gd name="T63" fmla="*/ 40 h 79"/>
                <a:gd name="T64" fmla="*/ 22 w 64"/>
                <a:gd name="T65" fmla="*/ 44 h 79"/>
                <a:gd name="T66" fmla="*/ 13 w 64"/>
                <a:gd name="T67" fmla="*/ 56 h 79"/>
                <a:gd name="T68" fmla="*/ 17 w 64"/>
                <a:gd name="T69" fmla="*/ 65 h 79"/>
                <a:gd name="T70" fmla="*/ 27 w 64"/>
                <a:gd name="T71" fmla="*/ 69 h 79"/>
                <a:gd name="T72" fmla="*/ 27 w 64"/>
                <a:gd name="T73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4" h="79">
                  <a:moveTo>
                    <a:pt x="24" y="79"/>
                  </a:moveTo>
                  <a:lnTo>
                    <a:pt x="24" y="79"/>
                  </a:lnTo>
                  <a:cubicBezTo>
                    <a:pt x="19" y="79"/>
                    <a:pt x="15" y="78"/>
                    <a:pt x="12" y="76"/>
                  </a:cubicBezTo>
                  <a:cubicBezTo>
                    <a:pt x="8" y="74"/>
                    <a:pt x="5" y="72"/>
                    <a:pt x="3" y="69"/>
                  </a:cubicBezTo>
                  <a:cubicBezTo>
                    <a:pt x="1" y="66"/>
                    <a:pt x="0" y="62"/>
                    <a:pt x="0" y="57"/>
                  </a:cubicBezTo>
                  <a:cubicBezTo>
                    <a:pt x="0" y="50"/>
                    <a:pt x="2" y="45"/>
                    <a:pt x="6" y="41"/>
                  </a:cubicBezTo>
                  <a:cubicBezTo>
                    <a:pt x="11" y="38"/>
                    <a:pt x="17" y="35"/>
                    <a:pt x="24" y="34"/>
                  </a:cubicBezTo>
                  <a:cubicBezTo>
                    <a:pt x="32" y="33"/>
                    <a:pt x="41" y="32"/>
                    <a:pt x="52" y="32"/>
                  </a:cubicBezTo>
                  <a:lnTo>
                    <a:pt x="52" y="27"/>
                  </a:lnTo>
                  <a:cubicBezTo>
                    <a:pt x="52" y="20"/>
                    <a:pt x="50" y="16"/>
                    <a:pt x="47" y="13"/>
                  </a:cubicBezTo>
                  <a:cubicBezTo>
                    <a:pt x="44" y="11"/>
                    <a:pt x="40" y="10"/>
                    <a:pt x="35" y="10"/>
                  </a:cubicBezTo>
                  <a:cubicBezTo>
                    <a:pt x="29" y="10"/>
                    <a:pt x="25" y="11"/>
                    <a:pt x="21" y="14"/>
                  </a:cubicBezTo>
                  <a:cubicBezTo>
                    <a:pt x="18" y="16"/>
                    <a:pt x="16" y="21"/>
                    <a:pt x="16" y="26"/>
                  </a:cubicBezTo>
                  <a:lnTo>
                    <a:pt x="3" y="26"/>
                  </a:lnTo>
                  <a:cubicBezTo>
                    <a:pt x="3" y="20"/>
                    <a:pt x="5" y="15"/>
                    <a:pt x="7" y="11"/>
                  </a:cubicBezTo>
                  <a:cubicBezTo>
                    <a:pt x="10" y="7"/>
                    <a:pt x="14" y="5"/>
                    <a:pt x="18" y="3"/>
                  </a:cubicBezTo>
                  <a:cubicBezTo>
                    <a:pt x="23" y="1"/>
                    <a:pt x="29" y="0"/>
                    <a:pt x="35" y="0"/>
                  </a:cubicBezTo>
                  <a:cubicBezTo>
                    <a:pt x="38" y="0"/>
                    <a:pt x="42" y="1"/>
                    <a:pt x="46" y="1"/>
                  </a:cubicBezTo>
                  <a:cubicBezTo>
                    <a:pt x="49" y="2"/>
                    <a:pt x="52" y="3"/>
                    <a:pt x="55" y="5"/>
                  </a:cubicBezTo>
                  <a:cubicBezTo>
                    <a:pt x="58" y="7"/>
                    <a:pt x="60" y="10"/>
                    <a:pt x="62" y="13"/>
                  </a:cubicBezTo>
                  <a:cubicBezTo>
                    <a:pt x="64" y="17"/>
                    <a:pt x="64" y="21"/>
                    <a:pt x="64" y="27"/>
                  </a:cubicBezTo>
                  <a:lnTo>
                    <a:pt x="64" y="77"/>
                  </a:lnTo>
                  <a:lnTo>
                    <a:pt x="52" y="77"/>
                  </a:lnTo>
                  <a:lnTo>
                    <a:pt x="52" y="66"/>
                  </a:lnTo>
                  <a:cubicBezTo>
                    <a:pt x="48" y="70"/>
                    <a:pt x="44" y="73"/>
                    <a:pt x="40" y="75"/>
                  </a:cubicBezTo>
                  <a:cubicBezTo>
                    <a:pt x="35" y="77"/>
                    <a:pt x="30" y="79"/>
                    <a:pt x="24" y="79"/>
                  </a:cubicBezTo>
                  <a:lnTo>
                    <a:pt x="24" y="79"/>
                  </a:lnTo>
                  <a:close/>
                  <a:moveTo>
                    <a:pt x="27" y="69"/>
                  </a:moveTo>
                  <a:lnTo>
                    <a:pt x="27" y="69"/>
                  </a:lnTo>
                  <a:cubicBezTo>
                    <a:pt x="32" y="69"/>
                    <a:pt x="37" y="67"/>
                    <a:pt x="41" y="65"/>
                  </a:cubicBezTo>
                  <a:cubicBezTo>
                    <a:pt x="45" y="63"/>
                    <a:pt x="49" y="59"/>
                    <a:pt x="52" y="56"/>
                  </a:cubicBezTo>
                  <a:lnTo>
                    <a:pt x="52" y="40"/>
                  </a:lnTo>
                  <a:cubicBezTo>
                    <a:pt x="38" y="41"/>
                    <a:pt x="28" y="42"/>
                    <a:pt x="22" y="44"/>
                  </a:cubicBezTo>
                  <a:cubicBezTo>
                    <a:pt x="16" y="47"/>
                    <a:pt x="13" y="51"/>
                    <a:pt x="13" y="56"/>
                  </a:cubicBezTo>
                  <a:cubicBezTo>
                    <a:pt x="13" y="60"/>
                    <a:pt x="14" y="63"/>
                    <a:pt x="17" y="65"/>
                  </a:cubicBezTo>
                  <a:cubicBezTo>
                    <a:pt x="19" y="67"/>
                    <a:pt x="22" y="69"/>
                    <a:pt x="27" y="69"/>
                  </a:cubicBezTo>
                  <a:lnTo>
                    <a:pt x="27" y="6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22" name="Freeform 358">
              <a:extLst>
                <a:ext uri="{FF2B5EF4-FFF2-40B4-BE49-F238E27FC236}">
                  <a16:creationId xmlns:a16="http://schemas.microsoft.com/office/drawing/2014/main" id="{17007B08-AE4C-4078-AF8A-3F67AC38D5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25" y="2055"/>
              <a:ext cx="15" cy="22"/>
            </a:xfrm>
            <a:custGeom>
              <a:avLst/>
              <a:gdLst>
                <a:gd name="T0" fmla="*/ 30 w 68"/>
                <a:gd name="T1" fmla="*/ 106 h 106"/>
                <a:gd name="T2" fmla="*/ 30 w 68"/>
                <a:gd name="T3" fmla="*/ 106 h 106"/>
                <a:gd name="T4" fmla="*/ 14 w 68"/>
                <a:gd name="T5" fmla="*/ 101 h 106"/>
                <a:gd name="T6" fmla="*/ 4 w 68"/>
                <a:gd name="T7" fmla="*/ 88 h 106"/>
                <a:gd name="T8" fmla="*/ 0 w 68"/>
                <a:gd name="T9" fmla="*/ 66 h 106"/>
                <a:gd name="T10" fmla="*/ 4 w 68"/>
                <a:gd name="T11" fmla="*/ 45 h 106"/>
                <a:gd name="T12" fmla="*/ 15 w 68"/>
                <a:gd name="T13" fmla="*/ 32 h 106"/>
                <a:gd name="T14" fmla="*/ 32 w 68"/>
                <a:gd name="T15" fmla="*/ 27 h 106"/>
                <a:gd name="T16" fmla="*/ 46 w 68"/>
                <a:gd name="T17" fmla="*/ 31 h 106"/>
                <a:gd name="T18" fmla="*/ 55 w 68"/>
                <a:gd name="T19" fmla="*/ 40 h 106"/>
                <a:gd name="T20" fmla="*/ 55 w 68"/>
                <a:gd name="T21" fmla="*/ 0 h 106"/>
                <a:gd name="T22" fmla="*/ 68 w 68"/>
                <a:gd name="T23" fmla="*/ 0 h 106"/>
                <a:gd name="T24" fmla="*/ 68 w 68"/>
                <a:gd name="T25" fmla="*/ 104 h 106"/>
                <a:gd name="T26" fmla="*/ 56 w 68"/>
                <a:gd name="T27" fmla="*/ 104 h 106"/>
                <a:gd name="T28" fmla="*/ 55 w 68"/>
                <a:gd name="T29" fmla="*/ 93 h 106"/>
                <a:gd name="T30" fmla="*/ 45 w 68"/>
                <a:gd name="T31" fmla="*/ 102 h 106"/>
                <a:gd name="T32" fmla="*/ 30 w 68"/>
                <a:gd name="T33" fmla="*/ 106 h 106"/>
                <a:gd name="T34" fmla="*/ 30 w 68"/>
                <a:gd name="T35" fmla="*/ 106 h 106"/>
                <a:gd name="T36" fmla="*/ 33 w 68"/>
                <a:gd name="T37" fmla="*/ 95 h 106"/>
                <a:gd name="T38" fmla="*/ 33 w 68"/>
                <a:gd name="T39" fmla="*/ 95 h 106"/>
                <a:gd name="T40" fmla="*/ 47 w 68"/>
                <a:gd name="T41" fmla="*/ 91 h 106"/>
                <a:gd name="T42" fmla="*/ 55 w 68"/>
                <a:gd name="T43" fmla="*/ 82 h 106"/>
                <a:gd name="T44" fmla="*/ 55 w 68"/>
                <a:gd name="T45" fmla="*/ 52 h 106"/>
                <a:gd name="T46" fmla="*/ 47 w 68"/>
                <a:gd name="T47" fmla="*/ 42 h 106"/>
                <a:gd name="T48" fmla="*/ 34 w 68"/>
                <a:gd name="T49" fmla="*/ 38 h 106"/>
                <a:gd name="T50" fmla="*/ 19 w 68"/>
                <a:gd name="T51" fmla="*/ 45 h 106"/>
                <a:gd name="T52" fmla="*/ 13 w 68"/>
                <a:gd name="T53" fmla="*/ 66 h 106"/>
                <a:gd name="T54" fmla="*/ 18 w 68"/>
                <a:gd name="T55" fmla="*/ 88 h 106"/>
                <a:gd name="T56" fmla="*/ 33 w 68"/>
                <a:gd name="T57" fmla="*/ 95 h 106"/>
                <a:gd name="T58" fmla="*/ 33 w 68"/>
                <a:gd name="T59" fmla="*/ 9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" h="106">
                  <a:moveTo>
                    <a:pt x="30" y="106"/>
                  </a:moveTo>
                  <a:lnTo>
                    <a:pt x="30" y="106"/>
                  </a:lnTo>
                  <a:cubicBezTo>
                    <a:pt x="24" y="106"/>
                    <a:pt x="19" y="104"/>
                    <a:pt x="14" y="101"/>
                  </a:cubicBezTo>
                  <a:cubicBezTo>
                    <a:pt x="10" y="98"/>
                    <a:pt x="6" y="94"/>
                    <a:pt x="4" y="88"/>
                  </a:cubicBezTo>
                  <a:cubicBezTo>
                    <a:pt x="1" y="82"/>
                    <a:pt x="0" y="75"/>
                    <a:pt x="0" y="66"/>
                  </a:cubicBezTo>
                  <a:cubicBezTo>
                    <a:pt x="0" y="58"/>
                    <a:pt x="1" y="50"/>
                    <a:pt x="4" y="45"/>
                  </a:cubicBezTo>
                  <a:cubicBezTo>
                    <a:pt x="6" y="39"/>
                    <a:pt x="10" y="35"/>
                    <a:pt x="15" y="32"/>
                  </a:cubicBezTo>
                  <a:cubicBezTo>
                    <a:pt x="20" y="29"/>
                    <a:pt x="25" y="27"/>
                    <a:pt x="32" y="27"/>
                  </a:cubicBezTo>
                  <a:cubicBezTo>
                    <a:pt x="37" y="27"/>
                    <a:pt x="42" y="28"/>
                    <a:pt x="46" y="31"/>
                  </a:cubicBezTo>
                  <a:cubicBezTo>
                    <a:pt x="50" y="33"/>
                    <a:pt x="53" y="36"/>
                    <a:pt x="55" y="40"/>
                  </a:cubicBezTo>
                  <a:lnTo>
                    <a:pt x="55" y="0"/>
                  </a:lnTo>
                  <a:lnTo>
                    <a:pt x="68" y="0"/>
                  </a:lnTo>
                  <a:lnTo>
                    <a:pt x="68" y="104"/>
                  </a:lnTo>
                  <a:lnTo>
                    <a:pt x="56" y="104"/>
                  </a:lnTo>
                  <a:lnTo>
                    <a:pt x="55" y="93"/>
                  </a:lnTo>
                  <a:cubicBezTo>
                    <a:pt x="53" y="97"/>
                    <a:pt x="49" y="100"/>
                    <a:pt x="45" y="102"/>
                  </a:cubicBezTo>
                  <a:cubicBezTo>
                    <a:pt x="41" y="104"/>
                    <a:pt x="36" y="106"/>
                    <a:pt x="30" y="106"/>
                  </a:cubicBezTo>
                  <a:lnTo>
                    <a:pt x="30" y="106"/>
                  </a:lnTo>
                  <a:close/>
                  <a:moveTo>
                    <a:pt x="33" y="95"/>
                  </a:moveTo>
                  <a:lnTo>
                    <a:pt x="33" y="95"/>
                  </a:lnTo>
                  <a:cubicBezTo>
                    <a:pt x="38" y="95"/>
                    <a:pt x="43" y="94"/>
                    <a:pt x="47" y="91"/>
                  </a:cubicBezTo>
                  <a:cubicBezTo>
                    <a:pt x="50" y="88"/>
                    <a:pt x="53" y="85"/>
                    <a:pt x="55" y="82"/>
                  </a:cubicBezTo>
                  <a:lnTo>
                    <a:pt x="55" y="52"/>
                  </a:lnTo>
                  <a:cubicBezTo>
                    <a:pt x="53" y="48"/>
                    <a:pt x="51" y="45"/>
                    <a:pt x="47" y="42"/>
                  </a:cubicBezTo>
                  <a:cubicBezTo>
                    <a:pt x="44" y="39"/>
                    <a:pt x="39" y="38"/>
                    <a:pt x="34" y="38"/>
                  </a:cubicBezTo>
                  <a:cubicBezTo>
                    <a:pt x="27" y="38"/>
                    <a:pt x="22" y="40"/>
                    <a:pt x="19" y="45"/>
                  </a:cubicBezTo>
                  <a:cubicBezTo>
                    <a:pt x="15" y="50"/>
                    <a:pt x="13" y="57"/>
                    <a:pt x="13" y="66"/>
                  </a:cubicBezTo>
                  <a:cubicBezTo>
                    <a:pt x="13" y="75"/>
                    <a:pt x="15" y="83"/>
                    <a:pt x="18" y="88"/>
                  </a:cubicBezTo>
                  <a:cubicBezTo>
                    <a:pt x="22" y="92"/>
                    <a:pt x="26" y="95"/>
                    <a:pt x="33" y="95"/>
                  </a:cubicBezTo>
                  <a:lnTo>
                    <a:pt x="33" y="95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23" name="Freeform 359">
              <a:extLst>
                <a:ext uri="{FF2B5EF4-FFF2-40B4-BE49-F238E27FC236}">
                  <a16:creationId xmlns:a16="http://schemas.microsoft.com/office/drawing/2014/main" id="{A51CD3A3-97C4-48A6-A4A4-6E8DA4EE96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45" y="2055"/>
              <a:ext cx="3" cy="22"/>
            </a:xfrm>
            <a:custGeom>
              <a:avLst/>
              <a:gdLst>
                <a:gd name="T0" fmla="*/ 1 w 16"/>
                <a:gd name="T1" fmla="*/ 105 h 105"/>
                <a:gd name="T2" fmla="*/ 1 w 16"/>
                <a:gd name="T3" fmla="*/ 105 h 105"/>
                <a:gd name="T4" fmla="*/ 1 w 16"/>
                <a:gd name="T5" fmla="*/ 30 h 105"/>
                <a:gd name="T6" fmla="*/ 14 w 16"/>
                <a:gd name="T7" fmla="*/ 30 h 105"/>
                <a:gd name="T8" fmla="*/ 14 w 16"/>
                <a:gd name="T9" fmla="*/ 105 h 105"/>
                <a:gd name="T10" fmla="*/ 1 w 16"/>
                <a:gd name="T11" fmla="*/ 105 h 105"/>
                <a:gd name="T12" fmla="*/ 8 w 16"/>
                <a:gd name="T13" fmla="*/ 15 h 105"/>
                <a:gd name="T14" fmla="*/ 8 w 16"/>
                <a:gd name="T15" fmla="*/ 15 h 105"/>
                <a:gd name="T16" fmla="*/ 2 w 16"/>
                <a:gd name="T17" fmla="*/ 13 h 105"/>
                <a:gd name="T18" fmla="*/ 0 w 16"/>
                <a:gd name="T19" fmla="*/ 8 h 105"/>
                <a:gd name="T20" fmla="*/ 2 w 16"/>
                <a:gd name="T21" fmla="*/ 2 h 105"/>
                <a:gd name="T22" fmla="*/ 8 w 16"/>
                <a:gd name="T23" fmla="*/ 0 h 105"/>
                <a:gd name="T24" fmla="*/ 14 w 16"/>
                <a:gd name="T25" fmla="*/ 2 h 105"/>
                <a:gd name="T26" fmla="*/ 16 w 16"/>
                <a:gd name="T27" fmla="*/ 8 h 105"/>
                <a:gd name="T28" fmla="*/ 14 w 16"/>
                <a:gd name="T29" fmla="*/ 13 h 105"/>
                <a:gd name="T30" fmla="*/ 8 w 16"/>
                <a:gd name="T31" fmla="*/ 15 h 105"/>
                <a:gd name="T32" fmla="*/ 8 w 16"/>
                <a:gd name="T33" fmla="*/ 1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105">
                  <a:moveTo>
                    <a:pt x="1" y="105"/>
                  </a:moveTo>
                  <a:lnTo>
                    <a:pt x="1" y="105"/>
                  </a:lnTo>
                  <a:lnTo>
                    <a:pt x="1" y="30"/>
                  </a:lnTo>
                  <a:lnTo>
                    <a:pt x="14" y="30"/>
                  </a:lnTo>
                  <a:lnTo>
                    <a:pt x="14" y="105"/>
                  </a:lnTo>
                  <a:lnTo>
                    <a:pt x="1" y="105"/>
                  </a:lnTo>
                  <a:close/>
                  <a:moveTo>
                    <a:pt x="8" y="15"/>
                  </a:moveTo>
                  <a:lnTo>
                    <a:pt x="8" y="15"/>
                  </a:lnTo>
                  <a:cubicBezTo>
                    <a:pt x="5" y="15"/>
                    <a:pt x="3" y="15"/>
                    <a:pt x="2" y="13"/>
                  </a:cubicBezTo>
                  <a:cubicBezTo>
                    <a:pt x="0" y="12"/>
                    <a:pt x="0" y="10"/>
                    <a:pt x="0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3" y="1"/>
                    <a:pt x="5" y="0"/>
                    <a:pt x="8" y="0"/>
                  </a:cubicBezTo>
                  <a:cubicBezTo>
                    <a:pt x="10" y="0"/>
                    <a:pt x="12" y="1"/>
                    <a:pt x="14" y="2"/>
                  </a:cubicBezTo>
                  <a:cubicBezTo>
                    <a:pt x="15" y="4"/>
                    <a:pt x="16" y="6"/>
                    <a:pt x="16" y="8"/>
                  </a:cubicBezTo>
                  <a:cubicBezTo>
                    <a:pt x="16" y="10"/>
                    <a:pt x="15" y="12"/>
                    <a:pt x="14" y="13"/>
                  </a:cubicBezTo>
                  <a:cubicBezTo>
                    <a:pt x="12" y="15"/>
                    <a:pt x="10" y="15"/>
                    <a:pt x="8" y="15"/>
                  </a:cubicBezTo>
                  <a:lnTo>
                    <a:pt x="8" y="15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24" name="Freeform 360">
              <a:extLst>
                <a:ext uri="{FF2B5EF4-FFF2-40B4-BE49-F238E27FC236}">
                  <a16:creationId xmlns:a16="http://schemas.microsoft.com/office/drawing/2014/main" id="{93F49536-9910-4BE1-A117-6920A76A3E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52" y="2060"/>
              <a:ext cx="14" cy="17"/>
            </a:xfrm>
            <a:custGeom>
              <a:avLst/>
              <a:gdLst>
                <a:gd name="T0" fmla="*/ 24 w 65"/>
                <a:gd name="T1" fmla="*/ 79 h 79"/>
                <a:gd name="T2" fmla="*/ 24 w 65"/>
                <a:gd name="T3" fmla="*/ 79 h 79"/>
                <a:gd name="T4" fmla="*/ 12 w 65"/>
                <a:gd name="T5" fmla="*/ 76 h 79"/>
                <a:gd name="T6" fmla="*/ 3 w 65"/>
                <a:gd name="T7" fmla="*/ 69 h 79"/>
                <a:gd name="T8" fmla="*/ 0 w 65"/>
                <a:gd name="T9" fmla="*/ 57 h 79"/>
                <a:gd name="T10" fmla="*/ 7 w 65"/>
                <a:gd name="T11" fmla="*/ 41 h 79"/>
                <a:gd name="T12" fmla="*/ 25 w 65"/>
                <a:gd name="T13" fmla="*/ 34 h 79"/>
                <a:gd name="T14" fmla="*/ 52 w 65"/>
                <a:gd name="T15" fmla="*/ 32 h 79"/>
                <a:gd name="T16" fmla="*/ 52 w 65"/>
                <a:gd name="T17" fmla="*/ 27 h 79"/>
                <a:gd name="T18" fmla="*/ 47 w 65"/>
                <a:gd name="T19" fmla="*/ 13 h 79"/>
                <a:gd name="T20" fmla="*/ 35 w 65"/>
                <a:gd name="T21" fmla="*/ 10 h 79"/>
                <a:gd name="T22" fmla="*/ 22 w 65"/>
                <a:gd name="T23" fmla="*/ 14 h 79"/>
                <a:gd name="T24" fmla="*/ 16 w 65"/>
                <a:gd name="T25" fmla="*/ 26 h 79"/>
                <a:gd name="T26" fmla="*/ 4 w 65"/>
                <a:gd name="T27" fmla="*/ 26 h 79"/>
                <a:gd name="T28" fmla="*/ 8 w 65"/>
                <a:gd name="T29" fmla="*/ 11 h 79"/>
                <a:gd name="T30" fmla="*/ 19 w 65"/>
                <a:gd name="T31" fmla="*/ 3 h 79"/>
                <a:gd name="T32" fmla="*/ 35 w 65"/>
                <a:gd name="T33" fmla="*/ 0 h 79"/>
                <a:gd name="T34" fmla="*/ 46 w 65"/>
                <a:gd name="T35" fmla="*/ 1 h 79"/>
                <a:gd name="T36" fmla="*/ 56 w 65"/>
                <a:gd name="T37" fmla="*/ 5 h 79"/>
                <a:gd name="T38" fmla="*/ 62 w 65"/>
                <a:gd name="T39" fmla="*/ 13 h 79"/>
                <a:gd name="T40" fmla="*/ 65 w 65"/>
                <a:gd name="T41" fmla="*/ 27 h 79"/>
                <a:gd name="T42" fmla="*/ 65 w 65"/>
                <a:gd name="T43" fmla="*/ 77 h 79"/>
                <a:gd name="T44" fmla="*/ 53 w 65"/>
                <a:gd name="T45" fmla="*/ 77 h 79"/>
                <a:gd name="T46" fmla="*/ 52 w 65"/>
                <a:gd name="T47" fmla="*/ 66 h 79"/>
                <a:gd name="T48" fmla="*/ 40 w 65"/>
                <a:gd name="T49" fmla="*/ 75 h 79"/>
                <a:gd name="T50" fmla="*/ 24 w 65"/>
                <a:gd name="T51" fmla="*/ 79 h 79"/>
                <a:gd name="T52" fmla="*/ 24 w 65"/>
                <a:gd name="T53" fmla="*/ 79 h 79"/>
                <a:gd name="T54" fmla="*/ 27 w 65"/>
                <a:gd name="T55" fmla="*/ 69 h 79"/>
                <a:gd name="T56" fmla="*/ 27 w 65"/>
                <a:gd name="T57" fmla="*/ 69 h 79"/>
                <a:gd name="T58" fmla="*/ 41 w 65"/>
                <a:gd name="T59" fmla="*/ 65 h 79"/>
                <a:gd name="T60" fmla="*/ 52 w 65"/>
                <a:gd name="T61" fmla="*/ 56 h 79"/>
                <a:gd name="T62" fmla="*/ 52 w 65"/>
                <a:gd name="T63" fmla="*/ 40 h 79"/>
                <a:gd name="T64" fmla="*/ 22 w 65"/>
                <a:gd name="T65" fmla="*/ 44 h 79"/>
                <a:gd name="T66" fmla="*/ 13 w 65"/>
                <a:gd name="T67" fmla="*/ 56 h 79"/>
                <a:gd name="T68" fmla="*/ 17 w 65"/>
                <a:gd name="T69" fmla="*/ 65 h 79"/>
                <a:gd name="T70" fmla="*/ 27 w 65"/>
                <a:gd name="T71" fmla="*/ 69 h 79"/>
                <a:gd name="T72" fmla="*/ 27 w 65"/>
                <a:gd name="T73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" h="79">
                  <a:moveTo>
                    <a:pt x="24" y="79"/>
                  </a:moveTo>
                  <a:lnTo>
                    <a:pt x="24" y="79"/>
                  </a:lnTo>
                  <a:cubicBezTo>
                    <a:pt x="20" y="79"/>
                    <a:pt x="16" y="78"/>
                    <a:pt x="12" y="76"/>
                  </a:cubicBezTo>
                  <a:cubicBezTo>
                    <a:pt x="8" y="74"/>
                    <a:pt x="6" y="72"/>
                    <a:pt x="3" y="69"/>
                  </a:cubicBezTo>
                  <a:cubicBezTo>
                    <a:pt x="1" y="66"/>
                    <a:pt x="0" y="62"/>
                    <a:pt x="0" y="57"/>
                  </a:cubicBezTo>
                  <a:cubicBezTo>
                    <a:pt x="0" y="50"/>
                    <a:pt x="2" y="45"/>
                    <a:pt x="7" y="41"/>
                  </a:cubicBezTo>
                  <a:cubicBezTo>
                    <a:pt x="11" y="38"/>
                    <a:pt x="17" y="35"/>
                    <a:pt x="25" y="34"/>
                  </a:cubicBezTo>
                  <a:cubicBezTo>
                    <a:pt x="32" y="33"/>
                    <a:pt x="41" y="32"/>
                    <a:pt x="52" y="32"/>
                  </a:cubicBezTo>
                  <a:lnTo>
                    <a:pt x="52" y="27"/>
                  </a:lnTo>
                  <a:cubicBezTo>
                    <a:pt x="52" y="20"/>
                    <a:pt x="50" y="16"/>
                    <a:pt x="47" y="13"/>
                  </a:cubicBezTo>
                  <a:cubicBezTo>
                    <a:pt x="44" y="11"/>
                    <a:pt x="40" y="10"/>
                    <a:pt x="35" y="10"/>
                  </a:cubicBezTo>
                  <a:cubicBezTo>
                    <a:pt x="30" y="10"/>
                    <a:pt x="25" y="11"/>
                    <a:pt x="22" y="14"/>
                  </a:cubicBezTo>
                  <a:cubicBezTo>
                    <a:pt x="18" y="16"/>
                    <a:pt x="16" y="21"/>
                    <a:pt x="16" y="26"/>
                  </a:cubicBezTo>
                  <a:lnTo>
                    <a:pt x="4" y="26"/>
                  </a:lnTo>
                  <a:cubicBezTo>
                    <a:pt x="4" y="20"/>
                    <a:pt x="5" y="15"/>
                    <a:pt x="8" y="11"/>
                  </a:cubicBezTo>
                  <a:cubicBezTo>
                    <a:pt x="10" y="7"/>
                    <a:pt x="14" y="5"/>
                    <a:pt x="19" y="3"/>
                  </a:cubicBezTo>
                  <a:cubicBezTo>
                    <a:pt x="23" y="1"/>
                    <a:pt x="29" y="0"/>
                    <a:pt x="35" y="0"/>
                  </a:cubicBezTo>
                  <a:cubicBezTo>
                    <a:pt x="39" y="0"/>
                    <a:pt x="42" y="1"/>
                    <a:pt x="46" y="1"/>
                  </a:cubicBezTo>
                  <a:cubicBezTo>
                    <a:pt x="49" y="2"/>
                    <a:pt x="53" y="3"/>
                    <a:pt x="56" y="5"/>
                  </a:cubicBezTo>
                  <a:cubicBezTo>
                    <a:pt x="58" y="7"/>
                    <a:pt x="61" y="10"/>
                    <a:pt x="62" y="13"/>
                  </a:cubicBezTo>
                  <a:cubicBezTo>
                    <a:pt x="64" y="17"/>
                    <a:pt x="65" y="21"/>
                    <a:pt x="65" y="27"/>
                  </a:cubicBezTo>
                  <a:lnTo>
                    <a:pt x="65" y="77"/>
                  </a:lnTo>
                  <a:lnTo>
                    <a:pt x="53" y="77"/>
                  </a:lnTo>
                  <a:lnTo>
                    <a:pt x="52" y="66"/>
                  </a:lnTo>
                  <a:cubicBezTo>
                    <a:pt x="49" y="70"/>
                    <a:pt x="45" y="73"/>
                    <a:pt x="40" y="75"/>
                  </a:cubicBezTo>
                  <a:cubicBezTo>
                    <a:pt x="35" y="77"/>
                    <a:pt x="30" y="79"/>
                    <a:pt x="24" y="79"/>
                  </a:cubicBezTo>
                  <a:lnTo>
                    <a:pt x="24" y="79"/>
                  </a:lnTo>
                  <a:close/>
                  <a:moveTo>
                    <a:pt x="27" y="69"/>
                  </a:moveTo>
                  <a:lnTo>
                    <a:pt x="27" y="69"/>
                  </a:lnTo>
                  <a:cubicBezTo>
                    <a:pt x="33" y="69"/>
                    <a:pt x="37" y="67"/>
                    <a:pt x="41" y="65"/>
                  </a:cubicBezTo>
                  <a:cubicBezTo>
                    <a:pt x="45" y="63"/>
                    <a:pt x="49" y="59"/>
                    <a:pt x="52" y="56"/>
                  </a:cubicBezTo>
                  <a:lnTo>
                    <a:pt x="52" y="40"/>
                  </a:lnTo>
                  <a:cubicBezTo>
                    <a:pt x="38" y="41"/>
                    <a:pt x="28" y="42"/>
                    <a:pt x="22" y="44"/>
                  </a:cubicBezTo>
                  <a:cubicBezTo>
                    <a:pt x="16" y="47"/>
                    <a:pt x="13" y="51"/>
                    <a:pt x="13" y="56"/>
                  </a:cubicBezTo>
                  <a:cubicBezTo>
                    <a:pt x="13" y="60"/>
                    <a:pt x="14" y="63"/>
                    <a:pt x="17" y="65"/>
                  </a:cubicBezTo>
                  <a:cubicBezTo>
                    <a:pt x="19" y="67"/>
                    <a:pt x="23" y="69"/>
                    <a:pt x="27" y="69"/>
                  </a:cubicBezTo>
                  <a:lnTo>
                    <a:pt x="27" y="6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25" name="Freeform 361">
              <a:extLst>
                <a:ext uri="{FF2B5EF4-FFF2-40B4-BE49-F238E27FC236}">
                  <a16:creationId xmlns:a16="http://schemas.microsoft.com/office/drawing/2014/main" id="{26CE43A7-F608-41DA-AA7C-D7DC4A497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1" y="2060"/>
              <a:ext cx="13" cy="17"/>
            </a:xfrm>
            <a:custGeom>
              <a:avLst/>
              <a:gdLst>
                <a:gd name="T0" fmla="*/ 0 w 64"/>
                <a:gd name="T1" fmla="*/ 77 h 77"/>
                <a:gd name="T2" fmla="*/ 0 w 64"/>
                <a:gd name="T3" fmla="*/ 77 h 77"/>
                <a:gd name="T4" fmla="*/ 0 w 64"/>
                <a:gd name="T5" fmla="*/ 2 h 77"/>
                <a:gd name="T6" fmla="*/ 13 w 64"/>
                <a:gd name="T7" fmla="*/ 2 h 77"/>
                <a:gd name="T8" fmla="*/ 13 w 64"/>
                <a:gd name="T9" fmla="*/ 13 h 77"/>
                <a:gd name="T10" fmla="*/ 23 w 64"/>
                <a:gd name="T11" fmla="*/ 5 h 77"/>
                <a:gd name="T12" fmla="*/ 40 w 64"/>
                <a:gd name="T13" fmla="*/ 0 h 77"/>
                <a:gd name="T14" fmla="*/ 58 w 64"/>
                <a:gd name="T15" fmla="*/ 8 h 77"/>
                <a:gd name="T16" fmla="*/ 64 w 64"/>
                <a:gd name="T17" fmla="*/ 28 h 77"/>
                <a:gd name="T18" fmla="*/ 64 w 64"/>
                <a:gd name="T19" fmla="*/ 77 h 77"/>
                <a:gd name="T20" fmla="*/ 51 w 64"/>
                <a:gd name="T21" fmla="*/ 77 h 77"/>
                <a:gd name="T22" fmla="*/ 51 w 64"/>
                <a:gd name="T23" fmla="*/ 30 h 77"/>
                <a:gd name="T24" fmla="*/ 50 w 64"/>
                <a:gd name="T25" fmla="*/ 20 h 77"/>
                <a:gd name="T26" fmla="*/ 46 w 64"/>
                <a:gd name="T27" fmla="*/ 14 h 77"/>
                <a:gd name="T28" fmla="*/ 37 w 64"/>
                <a:gd name="T29" fmla="*/ 11 h 77"/>
                <a:gd name="T30" fmla="*/ 23 w 64"/>
                <a:gd name="T31" fmla="*/ 15 h 77"/>
                <a:gd name="T32" fmla="*/ 13 w 64"/>
                <a:gd name="T33" fmla="*/ 24 h 77"/>
                <a:gd name="T34" fmla="*/ 13 w 64"/>
                <a:gd name="T35" fmla="*/ 77 h 77"/>
                <a:gd name="T36" fmla="*/ 0 w 64"/>
                <a:gd name="T37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4" h="77">
                  <a:moveTo>
                    <a:pt x="0" y="77"/>
                  </a:moveTo>
                  <a:lnTo>
                    <a:pt x="0" y="77"/>
                  </a:lnTo>
                  <a:lnTo>
                    <a:pt x="0" y="2"/>
                  </a:lnTo>
                  <a:lnTo>
                    <a:pt x="13" y="2"/>
                  </a:lnTo>
                  <a:lnTo>
                    <a:pt x="13" y="13"/>
                  </a:lnTo>
                  <a:cubicBezTo>
                    <a:pt x="16" y="10"/>
                    <a:pt x="19" y="7"/>
                    <a:pt x="23" y="5"/>
                  </a:cubicBezTo>
                  <a:cubicBezTo>
                    <a:pt x="28" y="2"/>
                    <a:pt x="33" y="0"/>
                    <a:pt x="40" y="0"/>
                  </a:cubicBezTo>
                  <a:cubicBezTo>
                    <a:pt x="48" y="0"/>
                    <a:pt x="54" y="3"/>
                    <a:pt x="58" y="8"/>
                  </a:cubicBezTo>
                  <a:cubicBezTo>
                    <a:pt x="62" y="13"/>
                    <a:pt x="64" y="20"/>
                    <a:pt x="64" y="28"/>
                  </a:cubicBezTo>
                  <a:lnTo>
                    <a:pt x="64" y="77"/>
                  </a:lnTo>
                  <a:lnTo>
                    <a:pt x="51" y="77"/>
                  </a:lnTo>
                  <a:lnTo>
                    <a:pt x="51" y="30"/>
                  </a:lnTo>
                  <a:cubicBezTo>
                    <a:pt x="51" y="27"/>
                    <a:pt x="50" y="23"/>
                    <a:pt x="50" y="20"/>
                  </a:cubicBezTo>
                  <a:cubicBezTo>
                    <a:pt x="49" y="18"/>
                    <a:pt x="48" y="15"/>
                    <a:pt x="46" y="14"/>
                  </a:cubicBezTo>
                  <a:cubicBezTo>
                    <a:pt x="44" y="12"/>
                    <a:pt x="41" y="11"/>
                    <a:pt x="37" y="11"/>
                  </a:cubicBezTo>
                  <a:cubicBezTo>
                    <a:pt x="31" y="11"/>
                    <a:pt x="26" y="13"/>
                    <a:pt x="23" y="15"/>
                  </a:cubicBezTo>
                  <a:cubicBezTo>
                    <a:pt x="19" y="18"/>
                    <a:pt x="16" y="21"/>
                    <a:pt x="13" y="24"/>
                  </a:cubicBezTo>
                  <a:lnTo>
                    <a:pt x="13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26" name="Freeform 362">
              <a:extLst>
                <a:ext uri="{FF2B5EF4-FFF2-40B4-BE49-F238E27FC236}">
                  <a16:creationId xmlns:a16="http://schemas.microsoft.com/office/drawing/2014/main" id="{11962B8F-1CA9-46D9-B231-C63A309B8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2060"/>
              <a:ext cx="14" cy="17"/>
            </a:xfrm>
            <a:custGeom>
              <a:avLst/>
              <a:gdLst>
                <a:gd name="T0" fmla="*/ 35 w 67"/>
                <a:gd name="T1" fmla="*/ 78 h 78"/>
                <a:gd name="T2" fmla="*/ 35 w 67"/>
                <a:gd name="T3" fmla="*/ 78 h 78"/>
                <a:gd name="T4" fmla="*/ 16 w 67"/>
                <a:gd name="T5" fmla="*/ 74 h 78"/>
                <a:gd name="T6" fmla="*/ 4 w 67"/>
                <a:gd name="T7" fmla="*/ 61 h 78"/>
                <a:gd name="T8" fmla="*/ 0 w 67"/>
                <a:gd name="T9" fmla="*/ 40 h 78"/>
                <a:gd name="T10" fmla="*/ 4 w 67"/>
                <a:gd name="T11" fmla="*/ 18 h 78"/>
                <a:gd name="T12" fmla="*/ 16 w 67"/>
                <a:gd name="T13" fmla="*/ 5 h 78"/>
                <a:gd name="T14" fmla="*/ 35 w 67"/>
                <a:gd name="T15" fmla="*/ 0 h 78"/>
                <a:gd name="T16" fmla="*/ 50 w 67"/>
                <a:gd name="T17" fmla="*/ 3 h 78"/>
                <a:gd name="T18" fmla="*/ 62 w 67"/>
                <a:gd name="T19" fmla="*/ 12 h 78"/>
                <a:gd name="T20" fmla="*/ 66 w 67"/>
                <a:gd name="T21" fmla="*/ 26 h 78"/>
                <a:gd name="T22" fmla="*/ 53 w 67"/>
                <a:gd name="T23" fmla="*/ 26 h 78"/>
                <a:gd name="T24" fmla="*/ 48 w 67"/>
                <a:gd name="T25" fmla="*/ 15 h 78"/>
                <a:gd name="T26" fmla="*/ 35 w 67"/>
                <a:gd name="T27" fmla="*/ 11 h 78"/>
                <a:gd name="T28" fmla="*/ 18 w 67"/>
                <a:gd name="T29" fmla="*/ 18 h 78"/>
                <a:gd name="T30" fmla="*/ 13 w 67"/>
                <a:gd name="T31" fmla="*/ 40 h 78"/>
                <a:gd name="T32" fmla="*/ 15 w 67"/>
                <a:gd name="T33" fmla="*/ 55 h 78"/>
                <a:gd name="T34" fmla="*/ 23 w 67"/>
                <a:gd name="T35" fmla="*/ 65 h 78"/>
                <a:gd name="T36" fmla="*/ 35 w 67"/>
                <a:gd name="T37" fmla="*/ 68 h 78"/>
                <a:gd name="T38" fmla="*/ 48 w 67"/>
                <a:gd name="T39" fmla="*/ 64 h 78"/>
                <a:gd name="T40" fmla="*/ 54 w 67"/>
                <a:gd name="T41" fmla="*/ 51 h 78"/>
                <a:gd name="T42" fmla="*/ 67 w 67"/>
                <a:gd name="T43" fmla="*/ 51 h 78"/>
                <a:gd name="T44" fmla="*/ 62 w 67"/>
                <a:gd name="T45" fmla="*/ 66 h 78"/>
                <a:gd name="T46" fmla="*/ 51 w 67"/>
                <a:gd name="T47" fmla="*/ 75 h 78"/>
                <a:gd name="T48" fmla="*/ 35 w 67"/>
                <a:gd name="T49" fmla="*/ 78 h 78"/>
                <a:gd name="T50" fmla="*/ 35 w 67"/>
                <a:gd name="T51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7" h="78">
                  <a:moveTo>
                    <a:pt x="35" y="78"/>
                  </a:moveTo>
                  <a:lnTo>
                    <a:pt x="35" y="78"/>
                  </a:lnTo>
                  <a:cubicBezTo>
                    <a:pt x="28" y="78"/>
                    <a:pt x="22" y="77"/>
                    <a:pt x="16" y="74"/>
                  </a:cubicBezTo>
                  <a:cubicBezTo>
                    <a:pt x="11" y="71"/>
                    <a:pt x="7" y="67"/>
                    <a:pt x="4" y="61"/>
                  </a:cubicBezTo>
                  <a:cubicBezTo>
                    <a:pt x="1" y="55"/>
                    <a:pt x="0" y="48"/>
                    <a:pt x="0" y="40"/>
                  </a:cubicBezTo>
                  <a:cubicBezTo>
                    <a:pt x="0" y="31"/>
                    <a:pt x="1" y="24"/>
                    <a:pt x="4" y="18"/>
                  </a:cubicBezTo>
                  <a:cubicBezTo>
                    <a:pt x="7" y="12"/>
                    <a:pt x="11" y="8"/>
                    <a:pt x="16" y="5"/>
                  </a:cubicBezTo>
                  <a:cubicBezTo>
                    <a:pt x="21" y="2"/>
                    <a:pt x="28" y="0"/>
                    <a:pt x="35" y="0"/>
                  </a:cubicBezTo>
                  <a:cubicBezTo>
                    <a:pt x="40" y="0"/>
                    <a:pt x="46" y="1"/>
                    <a:pt x="50" y="3"/>
                  </a:cubicBezTo>
                  <a:cubicBezTo>
                    <a:pt x="55" y="5"/>
                    <a:pt x="59" y="8"/>
                    <a:pt x="62" y="12"/>
                  </a:cubicBezTo>
                  <a:cubicBezTo>
                    <a:pt x="64" y="16"/>
                    <a:pt x="66" y="20"/>
                    <a:pt x="66" y="26"/>
                  </a:cubicBezTo>
                  <a:lnTo>
                    <a:pt x="53" y="26"/>
                  </a:lnTo>
                  <a:cubicBezTo>
                    <a:pt x="53" y="22"/>
                    <a:pt x="51" y="18"/>
                    <a:pt x="48" y="15"/>
                  </a:cubicBezTo>
                  <a:cubicBezTo>
                    <a:pt x="45" y="12"/>
                    <a:pt x="40" y="11"/>
                    <a:pt x="35" y="11"/>
                  </a:cubicBezTo>
                  <a:cubicBezTo>
                    <a:pt x="27" y="11"/>
                    <a:pt x="22" y="13"/>
                    <a:pt x="18" y="18"/>
                  </a:cubicBezTo>
                  <a:cubicBezTo>
                    <a:pt x="15" y="23"/>
                    <a:pt x="13" y="30"/>
                    <a:pt x="13" y="40"/>
                  </a:cubicBezTo>
                  <a:cubicBezTo>
                    <a:pt x="13" y="46"/>
                    <a:pt x="14" y="51"/>
                    <a:pt x="15" y="55"/>
                  </a:cubicBezTo>
                  <a:cubicBezTo>
                    <a:pt x="17" y="59"/>
                    <a:pt x="19" y="62"/>
                    <a:pt x="23" y="65"/>
                  </a:cubicBezTo>
                  <a:cubicBezTo>
                    <a:pt x="26" y="67"/>
                    <a:pt x="30" y="68"/>
                    <a:pt x="35" y="68"/>
                  </a:cubicBezTo>
                  <a:cubicBezTo>
                    <a:pt x="40" y="68"/>
                    <a:pt x="45" y="67"/>
                    <a:pt x="48" y="64"/>
                  </a:cubicBezTo>
                  <a:cubicBezTo>
                    <a:pt x="52" y="61"/>
                    <a:pt x="54" y="57"/>
                    <a:pt x="54" y="51"/>
                  </a:cubicBezTo>
                  <a:lnTo>
                    <a:pt x="67" y="51"/>
                  </a:lnTo>
                  <a:cubicBezTo>
                    <a:pt x="66" y="57"/>
                    <a:pt x="65" y="62"/>
                    <a:pt x="62" y="66"/>
                  </a:cubicBezTo>
                  <a:cubicBezTo>
                    <a:pt x="59" y="70"/>
                    <a:pt x="55" y="73"/>
                    <a:pt x="51" y="75"/>
                  </a:cubicBezTo>
                  <a:cubicBezTo>
                    <a:pt x="46" y="77"/>
                    <a:pt x="40" y="78"/>
                    <a:pt x="35" y="78"/>
                  </a:cubicBezTo>
                  <a:lnTo>
                    <a:pt x="35" y="7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27" name="Freeform 363">
              <a:extLst>
                <a:ext uri="{FF2B5EF4-FFF2-40B4-BE49-F238E27FC236}">
                  <a16:creationId xmlns:a16="http://schemas.microsoft.com/office/drawing/2014/main" id="{2B1FED3D-F3C1-487F-B435-F9378102B9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06" y="2060"/>
              <a:ext cx="14" cy="17"/>
            </a:xfrm>
            <a:custGeom>
              <a:avLst/>
              <a:gdLst>
                <a:gd name="T0" fmla="*/ 36 w 67"/>
                <a:gd name="T1" fmla="*/ 79 h 79"/>
                <a:gd name="T2" fmla="*/ 36 w 67"/>
                <a:gd name="T3" fmla="*/ 79 h 79"/>
                <a:gd name="T4" fmla="*/ 15 w 67"/>
                <a:gd name="T5" fmla="*/ 73 h 79"/>
                <a:gd name="T6" fmla="*/ 4 w 67"/>
                <a:gd name="T7" fmla="*/ 59 h 79"/>
                <a:gd name="T8" fmla="*/ 0 w 67"/>
                <a:gd name="T9" fmla="*/ 39 h 79"/>
                <a:gd name="T10" fmla="*/ 4 w 67"/>
                <a:gd name="T11" fmla="*/ 19 h 79"/>
                <a:gd name="T12" fmla="*/ 15 w 67"/>
                <a:gd name="T13" fmla="*/ 5 h 79"/>
                <a:gd name="T14" fmla="*/ 34 w 67"/>
                <a:gd name="T15" fmla="*/ 0 h 79"/>
                <a:gd name="T16" fmla="*/ 58 w 67"/>
                <a:gd name="T17" fmla="*/ 10 h 79"/>
                <a:gd name="T18" fmla="*/ 67 w 67"/>
                <a:gd name="T19" fmla="*/ 36 h 79"/>
                <a:gd name="T20" fmla="*/ 67 w 67"/>
                <a:gd name="T21" fmla="*/ 39 h 79"/>
                <a:gd name="T22" fmla="*/ 67 w 67"/>
                <a:gd name="T23" fmla="*/ 41 h 79"/>
                <a:gd name="T24" fmla="*/ 13 w 67"/>
                <a:gd name="T25" fmla="*/ 41 h 79"/>
                <a:gd name="T26" fmla="*/ 15 w 67"/>
                <a:gd name="T27" fmla="*/ 55 h 79"/>
                <a:gd name="T28" fmla="*/ 23 w 67"/>
                <a:gd name="T29" fmla="*/ 65 h 79"/>
                <a:gd name="T30" fmla="*/ 36 w 67"/>
                <a:gd name="T31" fmla="*/ 69 h 79"/>
                <a:gd name="T32" fmla="*/ 49 w 67"/>
                <a:gd name="T33" fmla="*/ 64 h 79"/>
                <a:gd name="T34" fmla="*/ 54 w 67"/>
                <a:gd name="T35" fmla="*/ 53 h 79"/>
                <a:gd name="T36" fmla="*/ 67 w 67"/>
                <a:gd name="T37" fmla="*/ 53 h 79"/>
                <a:gd name="T38" fmla="*/ 63 w 67"/>
                <a:gd name="T39" fmla="*/ 66 h 79"/>
                <a:gd name="T40" fmla="*/ 52 w 67"/>
                <a:gd name="T41" fmla="*/ 75 h 79"/>
                <a:gd name="T42" fmla="*/ 36 w 67"/>
                <a:gd name="T43" fmla="*/ 79 h 79"/>
                <a:gd name="T44" fmla="*/ 36 w 67"/>
                <a:gd name="T45" fmla="*/ 79 h 79"/>
                <a:gd name="T46" fmla="*/ 13 w 67"/>
                <a:gd name="T47" fmla="*/ 32 h 79"/>
                <a:gd name="T48" fmla="*/ 13 w 67"/>
                <a:gd name="T49" fmla="*/ 32 h 79"/>
                <a:gd name="T50" fmla="*/ 54 w 67"/>
                <a:gd name="T51" fmla="*/ 32 h 79"/>
                <a:gd name="T52" fmla="*/ 49 w 67"/>
                <a:gd name="T53" fmla="*/ 16 h 79"/>
                <a:gd name="T54" fmla="*/ 34 w 67"/>
                <a:gd name="T55" fmla="*/ 10 h 79"/>
                <a:gd name="T56" fmla="*/ 19 w 67"/>
                <a:gd name="T57" fmla="*/ 16 h 79"/>
                <a:gd name="T58" fmla="*/ 13 w 67"/>
                <a:gd name="T59" fmla="*/ 32 h 79"/>
                <a:gd name="T60" fmla="*/ 13 w 67"/>
                <a:gd name="T61" fmla="*/ 3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" h="79">
                  <a:moveTo>
                    <a:pt x="36" y="79"/>
                  </a:moveTo>
                  <a:lnTo>
                    <a:pt x="36" y="79"/>
                  </a:lnTo>
                  <a:cubicBezTo>
                    <a:pt x="27" y="79"/>
                    <a:pt x="21" y="77"/>
                    <a:pt x="15" y="73"/>
                  </a:cubicBezTo>
                  <a:cubicBezTo>
                    <a:pt x="10" y="70"/>
                    <a:pt x="6" y="65"/>
                    <a:pt x="4" y="59"/>
                  </a:cubicBezTo>
                  <a:cubicBezTo>
                    <a:pt x="1" y="53"/>
                    <a:pt x="0" y="47"/>
                    <a:pt x="0" y="39"/>
                  </a:cubicBezTo>
                  <a:cubicBezTo>
                    <a:pt x="0" y="32"/>
                    <a:pt x="1" y="25"/>
                    <a:pt x="4" y="19"/>
                  </a:cubicBezTo>
                  <a:cubicBezTo>
                    <a:pt x="6" y="13"/>
                    <a:pt x="10" y="9"/>
                    <a:pt x="15" y="5"/>
                  </a:cubicBezTo>
                  <a:cubicBezTo>
                    <a:pt x="20" y="2"/>
                    <a:pt x="26" y="0"/>
                    <a:pt x="34" y="0"/>
                  </a:cubicBezTo>
                  <a:cubicBezTo>
                    <a:pt x="44" y="0"/>
                    <a:pt x="52" y="3"/>
                    <a:pt x="58" y="10"/>
                  </a:cubicBezTo>
                  <a:cubicBezTo>
                    <a:pt x="64" y="16"/>
                    <a:pt x="67" y="25"/>
                    <a:pt x="67" y="36"/>
                  </a:cubicBezTo>
                  <a:cubicBezTo>
                    <a:pt x="67" y="37"/>
                    <a:pt x="67" y="38"/>
                    <a:pt x="67" y="39"/>
                  </a:cubicBezTo>
                  <a:cubicBezTo>
                    <a:pt x="67" y="40"/>
                    <a:pt x="67" y="41"/>
                    <a:pt x="67" y="41"/>
                  </a:cubicBezTo>
                  <a:lnTo>
                    <a:pt x="13" y="41"/>
                  </a:lnTo>
                  <a:cubicBezTo>
                    <a:pt x="13" y="46"/>
                    <a:pt x="14" y="51"/>
                    <a:pt x="15" y="55"/>
                  </a:cubicBezTo>
                  <a:cubicBezTo>
                    <a:pt x="17" y="59"/>
                    <a:pt x="19" y="62"/>
                    <a:pt x="23" y="65"/>
                  </a:cubicBezTo>
                  <a:cubicBezTo>
                    <a:pt x="26" y="67"/>
                    <a:pt x="30" y="69"/>
                    <a:pt x="36" y="69"/>
                  </a:cubicBezTo>
                  <a:cubicBezTo>
                    <a:pt x="41" y="69"/>
                    <a:pt x="46" y="67"/>
                    <a:pt x="49" y="64"/>
                  </a:cubicBezTo>
                  <a:cubicBezTo>
                    <a:pt x="52" y="62"/>
                    <a:pt x="54" y="58"/>
                    <a:pt x="54" y="53"/>
                  </a:cubicBezTo>
                  <a:lnTo>
                    <a:pt x="67" y="53"/>
                  </a:lnTo>
                  <a:cubicBezTo>
                    <a:pt x="67" y="58"/>
                    <a:pt x="66" y="63"/>
                    <a:pt x="63" y="66"/>
                  </a:cubicBezTo>
                  <a:cubicBezTo>
                    <a:pt x="60" y="70"/>
                    <a:pt x="57" y="73"/>
                    <a:pt x="52" y="75"/>
                  </a:cubicBezTo>
                  <a:cubicBezTo>
                    <a:pt x="48" y="78"/>
                    <a:pt x="42" y="79"/>
                    <a:pt x="36" y="79"/>
                  </a:cubicBezTo>
                  <a:lnTo>
                    <a:pt x="36" y="79"/>
                  </a:lnTo>
                  <a:close/>
                  <a:moveTo>
                    <a:pt x="13" y="32"/>
                  </a:moveTo>
                  <a:lnTo>
                    <a:pt x="13" y="32"/>
                  </a:lnTo>
                  <a:lnTo>
                    <a:pt x="54" y="32"/>
                  </a:lnTo>
                  <a:cubicBezTo>
                    <a:pt x="54" y="25"/>
                    <a:pt x="52" y="19"/>
                    <a:pt x="49" y="16"/>
                  </a:cubicBezTo>
                  <a:cubicBezTo>
                    <a:pt x="45" y="12"/>
                    <a:pt x="40" y="10"/>
                    <a:pt x="34" y="10"/>
                  </a:cubicBezTo>
                  <a:cubicBezTo>
                    <a:pt x="28" y="10"/>
                    <a:pt x="23" y="12"/>
                    <a:pt x="19" y="16"/>
                  </a:cubicBezTo>
                  <a:cubicBezTo>
                    <a:pt x="16" y="19"/>
                    <a:pt x="14" y="25"/>
                    <a:pt x="13" y="32"/>
                  </a:cubicBezTo>
                  <a:lnTo>
                    <a:pt x="13" y="3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28" name="Freeform 364">
              <a:extLst>
                <a:ext uri="{FF2B5EF4-FFF2-40B4-BE49-F238E27FC236}">
                  <a16:creationId xmlns:a16="http://schemas.microsoft.com/office/drawing/2014/main" id="{05279911-CF95-4B6D-BC94-0A4EBAB728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0" y="2057"/>
              <a:ext cx="9" cy="20"/>
            </a:xfrm>
            <a:custGeom>
              <a:avLst/>
              <a:gdLst>
                <a:gd name="T0" fmla="*/ 36 w 45"/>
                <a:gd name="T1" fmla="*/ 93 h 93"/>
                <a:gd name="T2" fmla="*/ 36 w 45"/>
                <a:gd name="T3" fmla="*/ 93 h 93"/>
                <a:gd name="T4" fmla="*/ 22 w 45"/>
                <a:gd name="T5" fmla="*/ 90 h 93"/>
                <a:gd name="T6" fmla="*/ 15 w 45"/>
                <a:gd name="T7" fmla="*/ 82 h 93"/>
                <a:gd name="T8" fmla="*/ 13 w 45"/>
                <a:gd name="T9" fmla="*/ 69 h 93"/>
                <a:gd name="T10" fmla="*/ 13 w 45"/>
                <a:gd name="T11" fmla="*/ 28 h 93"/>
                <a:gd name="T12" fmla="*/ 0 w 45"/>
                <a:gd name="T13" fmla="*/ 28 h 93"/>
                <a:gd name="T14" fmla="*/ 0 w 45"/>
                <a:gd name="T15" fmla="*/ 18 h 93"/>
                <a:gd name="T16" fmla="*/ 13 w 45"/>
                <a:gd name="T17" fmla="*/ 18 h 93"/>
                <a:gd name="T18" fmla="*/ 13 w 45"/>
                <a:gd name="T19" fmla="*/ 0 h 93"/>
                <a:gd name="T20" fmla="*/ 26 w 45"/>
                <a:gd name="T21" fmla="*/ 0 h 93"/>
                <a:gd name="T22" fmla="*/ 26 w 45"/>
                <a:gd name="T23" fmla="*/ 18 h 93"/>
                <a:gd name="T24" fmla="*/ 45 w 45"/>
                <a:gd name="T25" fmla="*/ 18 h 93"/>
                <a:gd name="T26" fmla="*/ 45 w 45"/>
                <a:gd name="T27" fmla="*/ 28 h 93"/>
                <a:gd name="T28" fmla="*/ 26 w 45"/>
                <a:gd name="T29" fmla="*/ 28 h 93"/>
                <a:gd name="T30" fmla="*/ 26 w 45"/>
                <a:gd name="T31" fmla="*/ 68 h 93"/>
                <a:gd name="T32" fmla="*/ 28 w 45"/>
                <a:gd name="T33" fmla="*/ 79 h 93"/>
                <a:gd name="T34" fmla="*/ 37 w 45"/>
                <a:gd name="T35" fmla="*/ 83 h 93"/>
                <a:gd name="T36" fmla="*/ 45 w 45"/>
                <a:gd name="T37" fmla="*/ 83 h 93"/>
                <a:gd name="T38" fmla="*/ 45 w 45"/>
                <a:gd name="T39" fmla="*/ 93 h 93"/>
                <a:gd name="T40" fmla="*/ 36 w 45"/>
                <a:gd name="T41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" h="93">
                  <a:moveTo>
                    <a:pt x="36" y="93"/>
                  </a:moveTo>
                  <a:lnTo>
                    <a:pt x="36" y="93"/>
                  </a:lnTo>
                  <a:cubicBezTo>
                    <a:pt x="30" y="93"/>
                    <a:pt x="25" y="92"/>
                    <a:pt x="22" y="90"/>
                  </a:cubicBezTo>
                  <a:cubicBezTo>
                    <a:pt x="18" y="88"/>
                    <a:pt x="16" y="86"/>
                    <a:pt x="15" y="82"/>
                  </a:cubicBezTo>
                  <a:cubicBezTo>
                    <a:pt x="14" y="78"/>
                    <a:pt x="13" y="74"/>
                    <a:pt x="13" y="69"/>
                  </a:cubicBezTo>
                  <a:lnTo>
                    <a:pt x="13" y="28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13" y="18"/>
                  </a:lnTo>
                  <a:lnTo>
                    <a:pt x="13" y="0"/>
                  </a:lnTo>
                  <a:lnTo>
                    <a:pt x="26" y="0"/>
                  </a:lnTo>
                  <a:lnTo>
                    <a:pt x="26" y="18"/>
                  </a:lnTo>
                  <a:lnTo>
                    <a:pt x="45" y="18"/>
                  </a:lnTo>
                  <a:lnTo>
                    <a:pt x="45" y="28"/>
                  </a:lnTo>
                  <a:lnTo>
                    <a:pt x="26" y="28"/>
                  </a:lnTo>
                  <a:lnTo>
                    <a:pt x="26" y="68"/>
                  </a:lnTo>
                  <a:cubicBezTo>
                    <a:pt x="26" y="73"/>
                    <a:pt x="27" y="76"/>
                    <a:pt x="28" y="79"/>
                  </a:cubicBezTo>
                  <a:cubicBezTo>
                    <a:pt x="29" y="81"/>
                    <a:pt x="32" y="83"/>
                    <a:pt x="37" y="83"/>
                  </a:cubicBezTo>
                  <a:lnTo>
                    <a:pt x="45" y="83"/>
                  </a:lnTo>
                  <a:lnTo>
                    <a:pt x="45" y="93"/>
                  </a:lnTo>
                  <a:lnTo>
                    <a:pt x="36" y="9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29" name="Freeform 365">
              <a:extLst>
                <a:ext uri="{FF2B5EF4-FFF2-40B4-BE49-F238E27FC236}">
                  <a16:creationId xmlns:a16="http://schemas.microsoft.com/office/drawing/2014/main" id="{911C4F1B-98DB-4C39-A293-E026826D8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3" y="2055"/>
              <a:ext cx="13" cy="22"/>
            </a:xfrm>
            <a:custGeom>
              <a:avLst/>
              <a:gdLst>
                <a:gd name="T0" fmla="*/ 0 w 64"/>
                <a:gd name="T1" fmla="*/ 104 h 104"/>
                <a:gd name="T2" fmla="*/ 0 w 64"/>
                <a:gd name="T3" fmla="*/ 104 h 104"/>
                <a:gd name="T4" fmla="*/ 0 w 64"/>
                <a:gd name="T5" fmla="*/ 0 h 104"/>
                <a:gd name="T6" fmla="*/ 13 w 64"/>
                <a:gd name="T7" fmla="*/ 0 h 104"/>
                <a:gd name="T8" fmla="*/ 13 w 64"/>
                <a:gd name="T9" fmla="*/ 40 h 104"/>
                <a:gd name="T10" fmla="*/ 23 w 64"/>
                <a:gd name="T11" fmla="*/ 32 h 104"/>
                <a:gd name="T12" fmla="*/ 40 w 64"/>
                <a:gd name="T13" fmla="*/ 27 h 104"/>
                <a:gd name="T14" fmla="*/ 58 w 64"/>
                <a:gd name="T15" fmla="*/ 35 h 104"/>
                <a:gd name="T16" fmla="*/ 64 w 64"/>
                <a:gd name="T17" fmla="*/ 55 h 104"/>
                <a:gd name="T18" fmla="*/ 64 w 64"/>
                <a:gd name="T19" fmla="*/ 104 h 104"/>
                <a:gd name="T20" fmla="*/ 51 w 64"/>
                <a:gd name="T21" fmla="*/ 104 h 104"/>
                <a:gd name="T22" fmla="*/ 51 w 64"/>
                <a:gd name="T23" fmla="*/ 57 h 104"/>
                <a:gd name="T24" fmla="*/ 49 w 64"/>
                <a:gd name="T25" fmla="*/ 47 h 104"/>
                <a:gd name="T26" fmla="*/ 45 w 64"/>
                <a:gd name="T27" fmla="*/ 41 h 104"/>
                <a:gd name="T28" fmla="*/ 37 w 64"/>
                <a:gd name="T29" fmla="*/ 38 h 104"/>
                <a:gd name="T30" fmla="*/ 22 w 64"/>
                <a:gd name="T31" fmla="*/ 42 h 104"/>
                <a:gd name="T32" fmla="*/ 13 w 64"/>
                <a:gd name="T33" fmla="*/ 51 h 104"/>
                <a:gd name="T34" fmla="*/ 13 w 64"/>
                <a:gd name="T35" fmla="*/ 104 h 104"/>
                <a:gd name="T36" fmla="*/ 0 w 64"/>
                <a:gd name="T3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4" h="104">
                  <a:moveTo>
                    <a:pt x="0" y="104"/>
                  </a:moveTo>
                  <a:lnTo>
                    <a:pt x="0" y="104"/>
                  </a:lnTo>
                  <a:lnTo>
                    <a:pt x="0" y="0"/>
                  </a:lnTo>
                  <a:lnTo>
                    <a:pt x="13" y="0"/>
                  </a:lnTo>
                  <a:lnTo>
                    <a:pt x="13" y="40"/>
                  </a:lnTo>
                  <a:cubicBezTo>
                    <a:pt x="15" y="37"/>
                    <a:pt x="19" y="34"/>
                    <a:pt x="23" y="32"/>
                  </a:cubicBezTo>
                  <a:cubicBezTo>
                    <a:pt x="27" y="29"/>
                    <a:pt x="33" y="27"/>
                    <a:pt x="40" y="27"/>
                  </a:cubicBezTo>
                  <a:cubicBezTo>
                    <a:pt x="48" y="27"/>
                    <a:pt x="54" y="30"/>
                    <a:pt x="58" y="35"/>
                  </a:cubicBezTo>
                  <a:cubicBezTo>
                    <a:pt x="62" y="40"/>
                    <a:pt x="64" y="47"/>
                    <a:pt x="64" y="55"/>
                  </a:cubicBezTo>
                  <a:lnTo>
                    <a:pt x="64" y="104"/>
                  </a:lnTo>
                  <a:lnTo>
                    <a:pt x="51" y="104"/>
                  </a:lnTo>
                  <a:lnTo>
                    <a:pt x="51" y="57"/>
                  </a:lnTo>
                  <a:cubicBezTo>
                    <a:pt x="51" y="54"/>
                    <a:pt x="50" y="50"/>
                    <a:pt x="49" y="47"/>
                  </a:cubicBezTo>
                  <a:cubicBezTo>
                    <a:pt x="49" y="45"/>
                    <a:pt x="47" y="42"/>
                    <a:pt x="45" y="41"/>
                  </a:cubicBezTo>
                  <a:cubicBezTo>
                    <a:pt x="43" y="39"/>
                    <a:pt x="40" y="38"/>
                    <a:pt x="37" y="38"/>
                  </a:cubicBezTo>
                  <a:cubicBezTo>
                    <a:pt x="31" y="38"/>
                    <a:pt x="26" y="40"/>
                    <a:pt x="22" y="42"/>
                  </a:cubicBezTo>
                  <a:cubicBezTo>
                    <a:pt x="19" y="45"/>
                    <a:pt x="15" y="48"/>
                    <a:pt x="13" y="51"/>
                  </a:cubicBezTo>
                  <a:lnTo>
                    <a:pt x="13" y="104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0" name="Freeform 366">
              <a:extLst>
                <a:ext uri="{FF2B5EF4-FFF2-40B4-BE49-F238E27FC236}">
                  <a16:creationId xmlns:a16="http://schemas.microsoft.com/office/drawing/2014/main" id="{96AF45AC-704E-44E6-8AD6-ED92F3C45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1" y="2061"/>
              <a:ext cx="8" cy="16"/>
            </a:xfrm>
            <a:custGeom>
              <a:avLst/>
              <a:gdLst>
                <a:gd name="T0" fmla="*/ 0 w 37"/>
                <a:gd name="T1" fmla="*/ 76 h 76"/>
                <a:gd name="T2" fmla="*/ 0 w 37"/>
                <a:gd name="T3" fmla="*/ 76 h 76"/>
                <a:gd name="T4" fmla="*/ 0 w 37"/>
                <a:gd name="T5" fmla="*/ 1 h 76"/>
                <a:gd name="T6" fmla="*/ 12 w 37"/>
                <a:gd name="T7" fmla="*/ 1 h 76"/>
                <a:gd name="T8" fmla="*/ 12 w 37"/>
                <a:gd name="T9" fmla="*/ 13 h 76"/>
                <a:gd name="T10" fmla="*/ 21 w 37"/>
                <a:gd name="T11" fmla="*/ 4 h 76"/>
                <a:gd name="T12" fmla="*/ 36 w 37"/>
                <a:gd name="T13" fmla="*/ 0 h 76"/>
                <a:gd name="T14" fmla="*/ 37 w 37"/>
                <a:gd name="T15" fmla="*/ 0 h 76"/>
                <a:gd name="T16" fmla="*/ 37 w 37"/>
                <a:gd name="T17" fmla="*/ 11 h 76"/>
                <a:gd name="T18" fmla="*/ 36 w 37"/>
                <a:gd name="T19" fmla="*/ 11 h 76"/>
                <a:gd name="T20" fmla="*/ 26 w 37"/>
                <a:gd name="T21" fmla="*/ 13 h 76"/>
                <a:gd name="T22" fmla="*/ 18 w 37"/>
                <a:gd name="T23" fmla="*/ 17 h 76"/>
                <a:gd name="T24" fmla="*/ 13 w 37"/>
                <a:gd name="T25" fmla="*/ 23 h 76"/>
                <a:gd name="T26" fmla="*/ 13 w 37"/>
                <a:gd name="T27" fmla="*/ 76 h 76"/>
                <a:gd name="T28" fmla="*/ 0 w 37"/>
                <a:gd name="T2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76">
                  <a:moveTo>
                    <a:pt x="0" y="76"/>
                  </a:moveTo>
                  <a:lnTo>
                    <a:pt x="0" y="76"/>
                  </a:lnTo>
                  <a:lnTo>
                    <a:pt x="0" y="1"/>
                  </a:lnTo>
                  <a:lnTo>
                    <a:pt x="12" y="1"/>
                  </a:lnTo>
                  <a:lnTo>
                    <a:pt x="12" y="13"/>
                  </a:lnTo>
                  <a:cubicBezTo>
                    <a:pt x="14" y="10"/>
                    <a:pt x="17" y="6"/>
                    <a:pt x="21" y="4"/>
                  </a:cubicBezTo>
                  <a:cubicBezTo>
                    <a:pt x="25" y="1"/>
                    <a:pt x="30" y="0"/>
                    <a:pt x="36" y="0"/>
                  </a:cubicBezTo>
                  <a:lnTo>
                    <a:pt x="37" y="0"/>
                  </a:lnTo>
                  <a:lnTo>
                    <a:pt x="37" y="11"/>
                  </a:lnTo>
                  <a:lnTo>
                    <a:pt x="36" y="11"/>
                  </a:lnTo>
                  <a:cubicBezTo>
                    <a:pt x="32" y="11"/>
                    <a:pt x="28" y="12"/>
                    <a:pt x="26" y="13"/>
                  </a:cubicBezTo>
                  <a:cubicBezTo>
                    <a:pt x="23" y="14"/>
                    <a:pt x="20" y="15"/>
                    <a:pt x="18" y="17"/>
                  </a:cubicBezTo>
                  <a:cubicBezTo>
                    <a:pt x="16" y="19"/>
                    <a:pt x="14" y="21"/>
                    <a:pt x="13" y="23"/>
                  </a:cubicBezTo>
                  <a:lnTo>
                    <a:pt x="13" y="7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1" name="Freeform 367">
              <a:extLst>
                <a:ext uri="{FF2B5EF4-FFF2-40B4-BE49-F238E27FC236}">
                  <a16:creationId xmlns:a16="http://schemas.microsoft.com/office/drawing/2014/main" id="{3AFC2DAE-350F-4906-8D5C-9612926D23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71" y="2060"/>
              <a:ext cx="15" cy="17"/>
            </a:xfrm>
            <a:custGeom>
              <a:avLst/>
              <a:gdLst>
                <a:gd name="T0" fmla="*/ 36 w 72"/>
                <a:gd name="T1" fmla="*/ 78 h 78"/>
                <a:gd name="T2" fmla="*/ 36 w 72"/>
                <a:gd name="T3" fmla="*/ 78 h 78"/>
                <a:gd name="T4" fmla="*/ 17 w 72"/>
                <a:gd name="T5" fmla="*/ 74 h 78"/>
                <a:gd name="T6" fmla="*/ 5 w 72"/>
                <a:gd name="T7" fmla="*/ 60 h 78"/>
                <a:gd name="T8" fmla="*/ 0 w 72"/>
                <a:gd name="T9" fmla="*/ 40 h 78"/>
                <a:gd name="T10" fmla="*/ 5 w 72"/>
                <a:gd name="T11" fmla="*/ 18 h 78"/>
                <a:gd name="T12" fmla="*/ 17 w 72"/>
                <a:gd name="T13" fmla="*/ 5 h 78"/>
                <a:gd name="T14" fmla="*/ 36 w 72"/>
                <a:gd name="T15" fmla="*/ 0 h 78"/>
                <a:gd name="T16" fmla="*/ 55 w 72"/>
                <a:gd name="T17" fmla="*/ 5 h 78"/>
                <a:gd name="T18" fmla="*/ 67 w 72"/>
                <a:gd name="T19" fmla="*/ 18 h 78"/>
                <a:gd name="T20" fmla="*/ 72 w 72"/>
                <a:gd name="T21" fmla="*/ 40 h 78"/>
                <a:gd name="T22" fmla="*/ 67 w 72"/>
                <a:gd name="T23" fmla="*/ 60 h 78"/>
                <a:gd name="T24" fmla="*/ 55 w 72"/>
                <a:gd name="T25" fmla="*/ 74 h 78"/>
                <a:gd name="T26" fmla="*/ 36 w 72"/>
                <a:gd name="T27" fmla="*/ 78 h 78"/>
                <a:gd name="T28" fmla="*/ 36 w 72"/>
                <a:gd name="T29" fmla="*/ 78 h 78"/>
                <a:gd name="T30" fmla="*/ 36 w 72"/>
                <a:gd name="T31" fmla="*/ 68 h 78"/>
                <a:gd name="T32" fmla="*/ 36 w 72"/>
                <a:gd name="T33" fmla="*/ 68 h 78"/>
                <a:gd name="T34" fmla="*/ 49 w 72"/>
                <a:gd name="T35" fmla="*/ 64 h 78"/>
                <a:gd name="T36" fmla="*/ 56 w 72"/>
                <a:gd name="T37" fmla="*/ 54 h 78"/>
                <a:gd name="T38" fmla="*/ 58 w 72"/>
                <a:gd name="T39" fmla="*/ 40 h 78"/>
                <a:gd name="T40" fmla="*/ 56 w 72"/>
                <a:gd name="T41" fmla="*/ 25 h 78"/>
                <a:gd name="T42" fmla="*/ 49 w 72"/>
                <a:gd name="T43" fmla="*/ 14 h 78"/>
                <a:gd name="T44" fmla="*/ 36 w 72"/>
                <a:gd name="T45" fmla="*/ 10 h 78"/>
                <a:gd name="T46" fmla="*/ 23 w 72"/>
                <a:gd name="T47" fmla="*/ 14 h 78"/>
                <a:gd name="T48" fmla="*/ 16 w 72"/>
                <a:gd name="T49" fmla="*/ 25 h 78"/>
                <a:gd name="T50" fmla="*/ 14 w 72"/>
                <a:gd name="T51" fmla="*/ 40 h 78"/>
                <a:gd name="T52" fmla="*/ 16 w 72"/>
                <a:gd name="T53" fmla="*/ 54 h 78"/>
                <a:gd name="T54" fmla="*/ 23 w 72"/>
                <a:gd name="T55" fmla="*/ 64 h 78"/>
                <a:gd name="T56" fmla="*/ 36 w 72"/>
                <a:gd name="T57" fmla="*/ 68 h 78"/>
                <a:gd name="T58" fmla="*/ 36 w 72"/>
                <a:gd name="T59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2" h="78">
                  <a:moveTo>
                    <a:pt x="36" y="78"/>
                  </a:moveTo>
                  <a:lnTo>
                    <a:pt x="36" y="78"/>
                  </a:lnTo>
                  <a:cubicBezTo>
                    <a:pt x="28" y="78"/>
                    <a:pt x="22" y="77"/>
                    <a:pt x="17" y="74"/>
                  </a:cubicBezTo>
                  <a:cubicBezTo>
                    <a:pt x="11" y="71"/>
                    <a:pt x="7" y="66"/>
                    <a:pt x="5" y="60"/>
                  </a:cubicBezTo>
                  <a:cubicBezTo>
                    <a:pt x="2" y="54"/>
                    <a:pt x="0" y="48"/>
                    <a:pt x="0" y="40"/>
                  </a:cubicBezTo>
                  <a:cubicBezTo>
                    <a:pt x="0" y="31"/>
                    <a:pt x="2" y="24"/>
                    <a:pt x="5" y="18"/>
                  </a:cubicBezTo>
                  <a:cubicBezTo>
                    <a:pt x="7" y="12"/>
                    <a:pt x="11" y="8"/>
                    <a:pt x="17" y="5"/>
                  </a:cubicBezTo>
                  <a:cubicBezTo>
                    <a:pt x="22" y="2"/>
                    <a:pt x="28" y="0"/>
                    <a:pt x="36" y="0"/>
                  </a:cubicBezTo>
                  <a:cubicBezTo>
                    <a:pt x="43" y="0"/>
                    <a:pt x="50" y="2"/>
                    <a:pt x="55" y="5"/>
                  </a:cubicBezTo>
                  <a:cubicBezTo>
                    <a:pt x="60" y="8"/>
                    <a:pt x="64" y="12"/>
                    <a:pt x="67" y="18"/>
                  </a:cubicBezTo>
                  <a:cubicBezTo>
                    <a:pt x="70" y="24"/>
                    <a:pt x="72" y="31"/>
                    <a:pt x="72" y="40"/>
                  </a:cubicBezTo>
                  <a:cubicBezTo>
                    <a:pt x="72" y="48"/>
                    <a:pt x="70" y="54"/>
                    <a:pt x="67" y="60"/>
                  </a:cubicBezTo>
                  <a:cubicBezTo>
                    <a:pt x="64" y="66"/>
                    <a:pt x="60" y="71"/>
                    <a:pt x="55" y="74"/>
                  </a:cubicBezTo>
                  <a:cubicBezTo>
                    <a:pt x="50" y="77"/>
                    <a:pt x="43" y="78"/>
                    <a:pt x="36" y="78"/>
                  </a:cubicBezTo>
                  <a:lnTo>
                    <a:pt x="36" y="78"/>
                  </a:lnTo>
                  <a:close/>
                  <a:moveTo>
                    <a:pt x="36" y="68"/>
                  </a:moveTo>
                  <a:lnTo>
                    <a:pt x="36" y="68"/>
                  </a:lnTo>
                  <a:cubicBezTo>
                    <a:pt x="41" y="68"/>
                    <a:pt x="46" y="67"/>
                    <a:pt x="49" y="64"/>
                  </a:cubicBezTo>
                  <a:cubicBezTo>
                    <a:pt x="52" y="62"/>
                    <a:pt x="55" y="59"/>
                    <a:pt x="56" y="54"/>
                  </a:cubicBezTo>
                  <a:cubicBezTo>
                    <a:pt x="58" y="50"/>
                    <a:pt x="58" y="45"/>
                    <a:pt x="58" y="40"/>
                  </a:cubicBezTo>
                  <a:cubicBezTo>
                    <a:pt x="58" y="34"/>
                    <a:pt x="58" y="29"/>
                    <a:pt x="56" y="25"/>
                  </a:cubicBezTo>
                  <a:cubicBezTo>
                    <a:pt x="55" y="20"/>
                    <a:pt x="52" y="17"/>
                    <a:pt x="49" y="14"/>
                  </a:cubicBezTo>
                  <a:cubicBezTo>
                    <a:pt x="46" y="12"/>
                    <a:pt x="41" y="10"/>
                    <a:pt x="36" y="10"/>
                  </a:cubicBezTo>
                  <a:cubicBezTo>
                    <a:pt x="30" y="10"/>
                    <a:pt x="26" y="12"/>
                    <a:pt x="23" y="14"/>
                  </a:cubicBezTo>
                  <a:cubicBezTo>
                    <a:pt x="19" y="17"/>
                    <a:pt x="17" y="20"/>
                    <a:pt x="16" y="25"/>
                  </a:cubicBezTo>
                  <a:cubicBezTo>
                    <a:pt x="14" y="29"/>
                    <a:pt x="14" y="34"/>
                    <a:pt x="14" y="40"/>
                  </a:cubicBezTo>
                  <a:cubicBezTo>
                    <a:pt x="14" y="45"/>
                    <a:pt x="14" y="50"/>
                    <a:pt x="16" y="54"/>
                  </a:cubicBezTo>
                  <a:cubicBezTo>
                    <a:pt x="17" y="59"/>
                    <a:pt x="19" y="62"/>
                    <a:pt x="23" y="64"/>
                  </a:cubicBezTo>
                  <a:cubicBezTo>
                    <a:pt x="26" y="67"/>
                    <a:pt x="30" y="68"/>
                    <a:pt x="36" y="68"/>
                  </a:cubicBezTo>
                  <a:lnTo>
                    <a:pt x="36" y="6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2" name="Freeform 368">
              <a:extLst>
                <a:ext uri="{FF2B5EF4-FFF2-40B4-BE49-F238E27FC236}">
                  <a16:creationId xmlns:a16="http://schemas.microsoft.com/office/drawing/2014/main" id="{3676D023-5B20-481F-877C-CFDED0AC5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0" y="2061"/>
              <a:ext cx="14" cy="16"/>
            </a:xfrm>
            <a:custGeom>
              <a:avLst/>
              <a:gdLst>
                <a:gd name="T0" fmla="*/ 25 w 65"/>
                <a:gd name="T1" fmla="*/ 76 h 76"/>
                <a:gd name="T2" fmla="*/ 25 w 65"/>
                <a:gd name="T3" fmla="*/ 76 h 76"/>
                <a:gd name="T4" fmla="*/ 6 w 65"/>
                <a:gd name="T5" fmla="*/ 69 h 76"/>
                <a:gd name="T6" fmla="*/ 0 w 65"/>
                <a:gd name="T7" fmla="*/ 49 h 76"/>
                <a:gd name="T8" fmla="*/ 0 w 65"/>
                <a:gd name="T9" fmla="*/ 0 h 76"/>
                <a:gd name="T10" fmla="*/ 13 w 65"/>
                <a:gd name="T11" fmla="*/ 0 h 76"/>
                <a:gd name="T12" fmla="*/ 13 w 65"/>
                <a:gd name="T13" fmla="*/ 47 h 76"/>
                <a:gd name="T14" fmla="*/ 14 w 65"/>
                <a:gd name="T15" fmla="*/ 56 h 76"/>
                <a:gd name="T16" fmla="*/ 19 w 65"/>
                <a:gd name="T17" fmla="*/ 63 h 76"/>
                <a:gd name="T18" fmla="*/ 28 w 65"/>
                <a:gd name="T19" fmla="*/ 65 h 76"/>
                <a:gd name="T20" fmla="*/ 43 w 65"/>
                <a:gd name="T21" fmla="*/ 61 h 76"/>
                <a:gd name="T22" fmla="*/ 52 w 65"/>
                <a:gd name="T23" fmla="*/ 53 h 76"/>
                <a:gd name="T24" fmla="*/ 52 w 65"/>
                <a:gd name="T25" fmla="*/ 0 h 76"/>
                <a:gd name="T26" fmla="*/ 65 w 65"/>
                <a:gd name="T27" fmla="*/ 0 h 76"/>
                <a:gd name="T28" fmla="*/ 65 w 65"/>
                <a:gd name="T29" fmla="*/ 75 h 76"/>
                <a:gd name="T30" fmla="*/ 52 w 65"/>
                <a:gd name="T31" fmla="*/ 75 h 76"/>
                <a:gd name="T32" fmla="*/ 52 w 65"/>
                <a:gd name="T33" fmla="*/ 64 h 76"/>
                <a:gd name="T34" fmla="*/ 42 w 65"/>
                <a:gd name="T35" fmla="*/ 72 h 76"/>
                <a:gd name="T36" fmla="*/ 25 w 65"/>
                <a:gd name="T37" fmla="*/ 76 h 76"/>
                <a:gd name="T38" fmla="*/ 25 w 65"/>
                <a:gd name="T3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5" h="76">
                  <a:moveTo>
                    <a:pt x="25" y="76"/>
                  </a:moveTo>
                  <a:lnTo>
                    <a:pt x="25" y="76"/>
                  </a:lnTo>
                  <a:cubicBezTo>
                    <a:pt x="16" y="76"/>
                    <a:pt x="10" y="74"/>
                    <a:pt x="6" y="69"/>
                  </a:cubicBezTo>
                  <a:cubicBezTo>
                    <a:pt x="2" y="64"/>
                    <a:pt x="0" y="57"/>
                    <a:pt x="0" y="49"/>
                  </a:cubicBezTo>
                  <a:lnTo>
                    <a:pt x="0" y="0"/>
                  </a:lnTo>
                  <a:lnTo>
                    <a:pt x="13" y="0"/>
                  </a:lnTo>
                  <a:lnTo>
                    <a:pt x="13" y="47"/>
                  </a:lnTo>
                  <a:cubicBezTo>
                    <a:pt x="13" y="51"/>
                    <a:pt x="14" y="54"/>
                    <a:pt x="14" y="56"/>
                  </a:cubicBezTo>
                  <a:cubicBezTo>
                    <a:pt x="15" y="59"/>
                    <a:pt x="17" y="61"/>
                    <a:pt x="19" y="63"/>
                  </a:cubicBezTo>
                  <a:cubicBezTo>
                    <a:pt x="21" y="64"/>
                    <a:pt x="24" y="65"/>
                    <a:pt x="28" y="65"/>
                  </a:cubicBezTo>
                  <a:cubicBezTo>
                    <a:pt x="34" y="65"/>
                    <a:pt x="39" y="64"/>
                    <a:pt x="43" y="61"/>
                  </a:cubicBezTo>
                  <a:cubicBezTo>
                    <a:pt x="46" y="59"/>
                    <a:pt x="49" y="56"/>
                    <a:pt x="52" y="53"/>
                  </a:cubicBezTo>
                  <a:lnTo>
                    <a:pt x="52" y="0"/>
                  </a:lnTo>
                  <a:lnTo>
                    <a:pt x="65" y="0"/>
                  </a:lnTo>
                  <a:lnTo>
                    <a:pt x="65" y="75"/>
                  </a:lnTo>
                  <a:lnTo>
                    <a:pt x="52" y="75"/>
                  </a:lnTo>
                  <a:lnTo>
                    <a:pt x="52" y="64"/>
                  </a:lnTo>
                  <a:cubicBezTo>
                    <a:pt x="49" y="67"/>
                    <a:pt x="46" y="69"/>
                    <a:pt x="42" y="72"/>
                  </a:cubicBezTo>
                  <a:cubicBezTo>
                    <a:pt x="37" y="75"/>
                    <a:pt x="32" y="76"/>
                    <a:pt x="25" y="76"/>
                  </a:cubicBezTo>
                  <a:lnTo>
                    <a:pt x="25" y="7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3" name="Freeform 369">
              <a:extLst>
                <a:ext uri="{FF2B5EF4-FFF2-40B4-BE49-F238E27FC236}">
                  <a16:creationId xmlns:a16="http://schemas.microsoft.com/office/drawing/2014/main" id="{85B18AA2-BE96-4DC7-B792-6C17A2659C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08" y="2059"/>
              <a:ext cx="14" cy="24"/>
            </a:xfrm>
            <a:custGeom>
              <a:avLst/>
              <a:gdLst>
                <a:gd name="T0" fmla="*/ 33 w 69"/>
                <a:gd name="T1" fmla="*/ 114 h 114"/>
                <a:gd name="T2" fmla="*/ 3 w 69"/>
                <a:gd name="T3" fmla="*/ 104 h 114"/>
                <a:gd name="T4" fmla="*/ 5 w 69"/>
                <a:gd name="T5" fmla="*/ 82 h 114"/>
                <a:gd name="T6" fmla="*/ 25 w 69"/>
                <a:gd name="T7" fmla="*/ 71 h 114"/>
                <a:gd name="T8" fmla="*/ 61 w 69"/>
                <a:gd name="T9" fmla="*/ 76 h 114"/>
                <a:gd name="T10" fmla="*/ 60 w 69"/>
                <a:gd name="T11" fmla="*/ 108 h 114"/>
                <a:gd name="T12" fmla="*/ 33 w 69"/>
                <a:gd name="T13" fmla="*/ 114 h 114"/>
                <a:gd name="T14" fmla="*/ 33 w 69"/>
                <a:gd name="T15" fmla="*/ 105 h 114"/>
                <a:gd name="T16" fmla="*/ 57 w 69"/>
                <a:gd name="T17" fmla="*/ 92 h 114"/>
                <a:gd name="T18" fmla="*/ 48 w 69"/>
                <a:gd name="T19" fmla="*/ 83 h 114"/>
                <a:gd name="T20" fmla="*/ 23 w 69"/>
                <a:gd name="T21" fmla="*/ 81 h 114"/>
                <a:gd name="T22" fmla="*/ 12 w 69"/>
                <a:gd name="T23" fmla="*/ 93 h 114"/>
                <a:gd name="T24" fmla="*/ 33 w 69"/>
                <a:gd name="T25" fmla="*/ 105 h 114"/>
                <a:gd name="T26" fmla="*/ 23 w 69"/>
                <a:gd name="T27" fmla="*/ 81 h 114"/>
                <a:gd name="T28" fmla="*/ 11 w 69"/>
                <a:gd name="T29" fmla="*/ 78 h 114"/>
                <a:gd name="T30" fmla="*/ 3 w 69"/>
                <a:gd name="T31" fmla="*/ 67 h 114"/>
                <a:gd name="T32" fmla="*/ 16 w 69"/>
                <a:gd name="T33" fmla="*/ 54 h 114"/>
                <a:gd name="T34" fmla="*/ 16 w 69"/>
                <a:gd name="T35" fmla="*/ 61 h 114"/>
                <a:gd name="T36" fmla="*/ 15 w 69"/>
                <a:gd name="T37" fmla="*/ 68 h 114"/>
                <a:gd name="T38" fmla="*/ 30 w 69"/>
                <a:gd name="T39" fmla="*/ 71 h 114"/>
                <a:gd name="T40" fmla="*/ 32 w 69"/>
                <a:gd name="T41" fmla="*/ 61 h 114"/>
                <a:gd name="T42" fmla="*/ 17 w 69"/>
                <a:gd name="T43" fmla="*/ 57 h 114"/>
                <a:gd name="T44" fmla="*/ 3 w 69"/>
                <a:gd name="T45" fmla="*/ 35 h 114"/>
                <a:gd name="T46" fmla="*/ 17 w 69"/>
                <a:gd name="T47" fmla="*/ 12 h 114"/>
                <a:gd name="T48" fmla="*/ 49 w 69"/>
                <a:gd name="T49" fmla="*/ 12 h 114"/>
                <a:gd name="T50" fmla="*/ 62 w 69"/>
                <a:gd name="T51" fmla="*/ 35 h 114"/>
                <a:gd name="T52" fmla="*/ 49 w 69"/>
                <a:gd name="T53" fmla="*/ 57 h 114"/>
                <a:gd name="T54" fmla="*/ 32 w 69"/>
                <a:gd name="T55" fmla="*/ 61 h 114"/>
                <a:gd name="T56" fmla="*/ 32 w 69"/>
                <a:gd name="T57" fmla="*/ 52 h 114"/>
                <a:gd name="T58" fmla="*/ 49 w 69"/>
                <a:gd name="T59" fmla="*/ 35 h 114"/>
                <a:gd name="T60" fmla="*/ 33 w 69"/>
                <a:gd name="T61" fmla="*/ 18 h 114"/>
                <a:gd name="T62" fmla="*/ 16 w 69"/>
                <a:gd name="T63" fmla="*/ 35 h 114"/>
                <a:gd name="T64" fmla="*/ 32 w 69"/>
                <a:gd name="T65" fmla="*/ 52 h 114"/>
                <a:gd name="T66" fmla="*/ 52 w 69"/>
                <a:gd name="T67" fmla="*/ 17 h 114"/>
                <a:gd name="T68" fmla="*/ 47 w 69"/>
                <a:gd name="T69" fmla="*/ 12 h 114"/>
                <a:gd name="T70" fmla="*/ 69 w 69"/>
                <a:gd name="T71" fmla="*/ 0 h 114"/>
                <a:gd name="T72" fmla="*/ 59 w 69"/>
                <a:gd name="T73" fmla="*/ 12 h 114"/>
                <a:gd name="T74" fmla="*/ 52 w 69"/>
                <a:gd name="T75" fmla="*/ 1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9" h="114">
                  <a:moveTo>
                    <a:pt x="33" y="114"/>
                  </a:moveTo>
                  <a:lnTo>
                    <a:pt x="33" y="114"/>
                  </a:lnTo>
                  <a:cubicBezTo>
                    <a:pt x="25" y="114"/>
                    <a:pt x="19" y="113"/>
                    <a:pt x="14" y="112"/>
                  </a:cubicBezTo>
                  <a:cubicBezTo>
                    <a:pt x="9" y="110"/>
                    <a:pt x="5" y="107"/>
                    <a:pt x="3" y="104"/>
                  </a:cubicBezTo>
                  <a:cubicBezTo>
                    <a:pt x="1" y="101"/>
                    <a:pt x="0" y="98"/>
                    <a:pt x="0" y="94"/>
                  </a:cubicBezTo>
                  <a:cubicBezTo>
                    <a:pt x="0" y="90"/>
                    <a:pt x="2" y="86"/>
                    <a:pt x="5" y="82"/>
                  </a:cubicBezTo>
                  <a:cubicBezTo>
                    <a:pt x="9" y="79"/>
                    <a:pt x="15" y="77"/>
                    <a:pt x="23" y="75"/>
                  </a:cubicBezTo>
                  <a:lnTo>
                    <a:pt x="25" y="71"/>
                  </a:lnTo>
                  <a:lnTo>
                    <a:pt x="35" y="71"/>
                  </a:lnTo>
                  <a:cubicBezTo>
                    <a:pt x="47" y="71"/>
                    <a:pt x="56" y="73"/>
                    <a:pt x="61" y="76"/>
                  </a:cubicBezTo>
                  <a:cubicBezTo>
                    <a:pt x="67" y="79"/>
                    <a:pt x="69" y="84"/>
                    <a:pt x="69" y="91"/>
                  </a:cubicBezTo>
                  <a:cubicBezTo>
                    <a:pt x="69" y="98"/>
                    <a:pt x="66" y="103"/>
                    <a:pt x="60" y="108"/>
                  </a:cubicBezTo>
                  <a:cubicBezTo>
                    <a:pt x="54" y="112"/>
                    <a:pt x="45" y="114"/>
                    <a:pt x="33" y="114"/>
                  </a:cubicBezTo>
                  <a:lnTo>
                    <a:pt x="33" y="114"/>
                  </a:lnTo>
                  <a:close/>
                  <a:moveTo>
                    <a:pt x="33" y="105"/>
                  </a:moveTo>
                  <a:lnTo>
                    <a:pt x="33" y="105"/>
                  </a:lnTo>
                  <a:cubicBezTo>
                    <a:pt x="42" y="105"/>
                    <a:pt x="48" y="104"/>
                    <a:pt x="52" y="101"/>
                  </a:cubicBezTo>
                  <a:cubicBezTo>
                    <a:pt x="55" y="99"/>
                    <a:pt x="57" y="96"/>
                    <a:pt x="57" y="92"/>
                  </a:cubicBezTo>
                  <a:cubicBezTo>
                    <a:pt x="57" y="90"/>
                    <a:pt x="56" y="88"/>
                    <a:pt x="55" y="86"/>
                  </a:cubicBezTo>
                  <a:cubicBezTo>
                    <a:pt x="54" y="85"/>
                    <a:pt x="52" y="84"/>
                    <a:pt x="48" y="83"/>
                  </a:cubicBezTo>
                  <a:cubicBezTo>
                    <a:pt x="45" y="82"/>
                    <a:pt x="40" y="81"/>
                    <a:pt x="34" y="81"/>
                  </a:cubicBezTo>
                  <a:lnTo>
                    <a:pt x="23" y="81"/>
                  </a:lnTo>
                  <a:cubicBezTo>
                    <a:pt x="19" y="82"/>
                    <a:pt x="17" y="84"/>
                    <a:pt x="15" y="86"/>
                  </a:cubicBezTo>
                  <a:cubicBezTo>
                    <a:pt x="13" y="88"/>
                    <a:pt x="12" y="91"/>
                    <a:pt x="12" y="93"/>
                  </a:cubicBezTo>
                  <a:cubicBezTo>
                    <a:pt x="12" y="96"/>
                    <a:pt x="13" y="99"/>
                    <a:pt x="17" y="102"/>
                  </a:cubicBezTo>
                  <a:cubicBezTo>
                    <a:pt x="20" y="104"/>
                    <a:pt x="25" y="105"/>
                    <a:pt x="33" y="105"/>
                  </a:cubicBezTo>
                  <a:lnTo>
                    <a:pt x="33" y="105"/>
                  </a:lnTo>
                  <a:close/>
                  <a:moveTo>
                    <a:pt x="23" y="81"/>
                  </a:moveTo>
                  <a:lnTo>
                    <a:pt x="23" y="81"/>
                  </a:lnTo>
                  <a:cubicBezTo>
                    <a:pt x="18" y="80"/>
                    <a:pt x="14" y="79"/>
                    <a:pt x="11" y="78"/>
                  </a:cubicBezTo>
                  <a:cubicBezTo>
                    <a:pt x="8" y="76"/>
                    <a:pt x="6" y="74"/>
                    <a:pt x="5" y="73"/>
                  </a:cubicBezTo>
                  <a:cubicBezTo>
                    <a:pt x="4" y="71"/>
                    <a:pt x="3" y="69"/>
                    <a:pt x="3" y="67"/>
                  </a:cubicBezTo>
                  <a:cubicBezTo>
                    <a:pt x="3" y="65"/>
                    <a:pt x="4" y="62"/>
                    <a:pt x="6" y="60"/>
                  </a:cubicBezTo>
                  <a:cubicBezTo>
                    <a:pt x="8" y="58"/>
                    <a:pt x="12" y="56"/>
                    <a:pt x="16" y="54"/>
                  </a:cubicBezTo>
                  <a:lnTo>
                    <a:pt x="23" y="58"/>
                  </a:lnTo>
                  <a:cubicBezTo>
                    <a:pt x="20" y="59"/>
                    <a:pt x="18" y="60"/>
                    <a:pt x="16" y="61"/>
                  </a:cubicBezTo>
                  <a:cubicBezTo>
                    <a:pt x="15" y="63"/>
                    <a:pt x="14" y="64"/>
                    <a:pt x="14" y="65"/>
                  </a:cubicBezTo>
                  <a:cubicBezTo>
                    <a:pt x="14" y="66"/>
                    <a:pt x="14" y="67"/>
                    <a:pt x="15" y="68"/>
                  </a:cubicBezTo>
                  <a:cubicBezTo>
                    <a:pt x="16" y="69"/>
                    <a:pt x="18" y="70"/>
                    <a:pt x="20" y="70"/>
                  </a:cubicBezTo>
                  <a:cubicBezTo>
                    <a:pt x="22" y="71"/>
                    <a:pt x="26" y="71"/>
                    <a:pt x="30" y="71"/>
                  </a:cubicBezTo>
                  <a:lnTo>
                    <a:pt x="23" y="81"/>
                  </a:lnTo>
                  <a:close/>
                  <a:moveTo>
                    <a:pt x="32" y="61"/>
                  </a:moveTo>
                  <a:lnTo>
                    <a:pt x="32" y="61"/>
                  </a:lnTo>
                  <a:cubicBezTo>
                    <a:pt x="26" y="61"/>
                    <a:pt x="21" y="60"/>
                    <a:pt x="17" y="57"/>
                  </a:cubicBezTo>
                  <a:cubicBezTo>
                    <a:pt x="12" y="55"/>
                    <a:pt x="9" y="52"/>
                    <a:pt x="7" y="48"/>
                  </a:cubicBezTo>
                  <a:cubicBezTo>
                    <a:pt x="4" y="44"/>
                    <a:pt x="3" y="39"/>
                    <a:pt x="3" y="35"/>
                  </a:cubicBezTo>
                  <a:cubicBezTo>
                    <a:pt x="3" y="30"/>
                    <a:pt x="4" y="26"/>
                    <a:pt x="7" y="22"/>
                  </a:cubicBezTo>
                  <a:cubicBezTo>
                    <a:pt x="9" y="18"/>
                    <a:pt x="12" y="15"/>
                    <a:pt x="17" y="12"/>
                  </a:cubicBezTo>
                  <a:cubicBezTo>
                    <a:pt x="21" y="10"/>
                    <a:pt x="26" y="9"/>
                    <a:pt x="33" y="9"/>
                  </a:cubicBezTo>
                  <a:cubicBezTo>
                    <a:pt x="39" y="9"/>
                    <a:pt x="45" y="10"/>
                    <a:pt x="49" y="12"/>
                  </a:cubicBezTo>
                  <a:cubicBezTo>
                    <a:pt x="53" y="15"/>
                    <a:pt x="56" y="18"/>
                    <a:pt x="58" y="22"/>
                  </a:cubicBezTo>
                  <a:cubicBezTo>
                    <a:pt x="61" y="26"/>
                    <a:pt x="62" y="30"/>
                    <a:pt x="62" y="35"/>
                  </a:cubicBezTo>
                  <a:cubicBezTo>
                    <a:pt x="62" y="40"/>
                    <a:pt x="61" y="44"/>
                    <a:pt x="58" y="48"/>
                  </a:cubicBezTo>
                  <a:cubicBezTo>
                    <a:pt x="56" y="52"/>
                    <a:pt x="53" y="55"/>
                    <a:pt x="49" y="57"/>
                  </a:cubicBezTo>
                  <a:cubicBezTo>
                    <a:pt x="44" y="60"/>
                    <a:pt x="39" y="61"/>
                    <a:pt x="32" y="61"/>
                  </a:cubicBezTo>
                  <a:lnTo>
                    <a:pt x="32" y="61"/>
                  </a:lnTo>
                  <a:close/>
                  <a:moveTo>
                    <a:pt x="32" y="52"/>
                  </a:moveTo>
                  <a:lnTo>
                    <a:pt x="32" y="52"/>
                  </a:lnTo>
                  <a:cubicBezTo>
                    <a:pt x="37" y="52"/>
                    <a:pt x="41" y="50"/>
                    <a:pt x="45" y="48"/>
                  </a:cubicBezTo>
                  <a:cubicBezTo>
                    <a:pt x="48" y="45"/>
                    <a:pt x="49" y="41"/>
                    <a:pt x="49" y="35"/>
                  </a:cubicBezTo>
                  <a:cubicBezTo>
                    <a:pt x="49" y="29"/>
                    <a:pt x="48" y="25"/>
                    <a:pt x="45" y="22"/>
                  </a:cubicBezTo>
                  <a:cubicBezTo>
                    <a:pt x="42" y="19"/>
                    <a:pt x="38" y="18"/>
                    <a:pt x="33" y="18"/>
                  </a:cubicBezTo>
                  <a:cubicBezTo>
                    <a:pt x="28" y="18"/>
                    <a:pt x="24" y="19"/>
                    <a:pt x="20" y="22"/>
                  </a:cubicBezTo>
                  <a:cubicBezTo>
                    <a:pt x="17" y="25"/>
                    <a:pt x="16" y="29"/>
                    <a:pt x="16" y="35"/>
                  </a:cubicBezTo>
                  <a:cubicBezTo>
                    <a:pt x="16" y="41"/>
                    <a:pt x="17" y="45"/>
                    <a:pt x="21" y="48"/>
                  </a:cubicBezTo>
                  <a:cubicBezTo>
                    <a:pt x="24" y="50"/>
                    <a:pt x="28" y="52"/>
                    <a:pt x="32" y="52"/>
                  </a:cubicBezTo>
                  <a:lnTo>
                    <a:pt x="32" y="52"/>
                  </a:lnTo>
                  <a:close/>
                  <a:moveTo>
                    <a:pt x="52" y="17"/>
                  </a:moveTo>
                  <a:lnTo>
                    <a:pt x="52" y="17"/>
                  </a:lnTo>
                  <a:lnTo>
                    <a:pt x="47" y="12"/>
                  </a:lnTo>
                  <a:cubicBezTo>
                    <a:pt x="49" y="7"/>
                    <a:pt x="52" y="4"/>
                    <a:pt x="55" y="2"/>
                  </a:cubicBezTo>
                  <a:cubicBezTo>
                    <a:pt x="59" y="1"/>
                    <a:pt x="64" y="0"/>
                    <a:pt x="69" y="0"/>
                  </a:cubicBezTo>
                  <a:lnTo>
                    <a:pt x="69" y="10"/>
                  </a:lnTo>
                  <a:cubicBezTo>
                    <a:pt x="66" y="10"/>
                    <a:pt x="62" y="11"/>
                    <a:pt x="59" y="12"/>
                  </a:cubicBezTo>
                  <a:cubicBezTo>
                    <a:pt x="56" y="12"/>
                    <a:pt x="54" y="14"/>
                    <a:pt x="52" y="17"/>
                  </a:cubicBezTo>
                  <a:lnTo>
                    <a:pt x="52" y="1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4" name="Freeform 370">
              <a:extLst>
                <a:ext uri="{FF2B5EF4-FFF2-40B4-BE49-F238E27FC236}">
                  <a16:creationId xmlns:a16="http://schemas.microsoft.com/office/drawing/2014/main" id="{851AA141-B299-4798-B4FF-D78D96500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6" y="2055"/>
              <a:ext cx="13" cy="22"/>
            </a:xfrm>
            <a:custGeom>
              <a:avLst/>
              <a:gdLst>
                <a:gd name="T0" fmla="*/ 0 w 64"/>
                <a:gd name="T1" fmla="*/ 104 h 104"/>
                <a:gd name="T2" fmla="*/ 0 w 64"/>
                <a:gd name="T3" fmla="*/ 104 h 104"/>
                <a:gd name="T4" fmla="*/ 0 w 64"/>
                <a:gd name="T5" fmla="*/ 0 h 104"/>
                <a:gd name="T6" fmla="*/ 13 w 64"/>
                <a:gd name="T7" fmla="*/ 0 h 104"/>
                <a:gd name="T8" fmla="*/ 13 w 64"/>
                <a:gd name="T9" fmla="*/ 40 h 104"/>
                <a:gd name="T10" fmla="*/ 23 w 64"/>
                <a:gd name="T11" fmla="*/ 32 h 104"/>
                <a:gd name="T12" fmla="*/ 40 w 64"/>
                <a:gd name="T13" fmla="*/ 27 h 104"/>
                <a:gd name="T14" fmla="*/ 58 w 64"/>
                <a:gd name="T15" fmla="*/ 35 h 104"/>
                <a:gd name="T16" fmla="*/ 64 w 64"/>
                <a:gd name="T17" fmla="*/ 55 h 104"/>
                <a:gd name="T18" fmla="*/ 64 w 64"/>
                <a:gd name="T19" fmla="*/ 104 h 104"/>
                <a:gd name="T20" fmla="*/ 51 w 64"/>
                <a:gd name="T21" fmla="*/ 104 h 104"/>
                <a:gd name="T22" fmla="*/ 51 w 64"/>
                <a:gd name="T23" fmla="*/ 57 h 104"/>
                <a:gd name="T24" fmla="*/ 49 w 64"/>
                <a:gd name="T25" fmla="*/ 47 h 104"/>
                <a:gd name="T26" fmla="*/ 45 w 64"/>
                <a:gd name="T27" fmla="*/ 41 h 104"/>
                <a:gd name="T28" fmla="*/ 37 w 64"/>
                <a:gd name="T29" fmla="*/ 38 h 104"/>
                <a:gd name="T30" fmla="*/ 22 w 64"/>
                <a:gd name="T31" fmla="*/ 42 h 104"/>
                <a:gd name="T32" fmla="*/ 13 w 64"/>
                <a:gd name="T33" fmla="*/ 51 h 104"/>
                <a:gd name="T34" fmla="*/ 13 w 64"/>
                <a:gd name="T35" fmla="*/ 104 h 104"/>
                <a:gd name="T36" fmla="*/ 0 w 64"/>
                <a:gd name="T3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4" h="104">
                  <a:moveTo>
                    <a:pt x="0" y="104"/>
                  </a:moveTo>
                  <a:lnTo>
                    <a:pt x="0" y="104"/>
                  </a:lnTo>
                  <a:lnTo>
                    <a:pt x="0" y="0"/>
                  </a:lnTo>
                  <a:lnTo>
                    <a:pt x="13" y="0"/>
                  </a:lnTo>
                  <a:lnTo>
                    <a:pt x="13" y="40"/>
                  </a:lnTo>
                  <a:cubicBezTo>
                    <a:pt x="15" y="37"/>
                    <a:pt x="19" y="34"/>
                    <a:pt x="23" y="32"/>
                  </a:cubicBezTo>
                  <a:cubicBezTo>
                    <a:pt x="27" y="29"/>
                    <a:pt x="33" y="27"/>
                    <a:pt x="40" y="27"/>
                  </a:cubicBezTo>
                  <a:cubicBezTo>
                    <a:pt x="48" y="27"/>
                    <a:pt x="54" y="30"/>
                    <a:pt x="58" y="35"/>
                  </a:cubicBezTo>
                  <a:cubicBezTo>
                    <a:pt x="62" y="40"/>
                    <a:pt x="64" y="47"/>
                    <a:pt x="64" y="55"/>
                  </a:cubicBezTo>
                  <a:lnTo>
                    <a:pt x="64" y="104"/>
                  </a:lnTo>
                  <a:lnTo>
                    <a:pt x="51" y="104"/>
                  </a:lnTo>
                  <a:lnTo>
                    <a:pt x="51" y="57"/>
                  </a:lnTo>
                  <a:cubicBezTo>
                    <a:pt x="51" y="54"/>
                    <a:pt x="50" y="50"/>
                    <a:pt x="49" y="47"/>
                  </a:cubicBezTo>
                  <a:cubicBezTo>
                    <a:pt x="49" y="45"/>
                    <a:pt x="47" y="42"/>
                    <a:pt x="45" y="41"/>
                  </a:cubicBezTo>
                  <a:cubicBezTo>
                    <a:pt x="43" y="39"/>
                    <a:pt x="40" y="38"/>
                    <a:pt x="37" y="38"/>
                  </a:cubicBezTo>
                  <a:cubicBezTo>
                    <a:pt x="31" y="38"/>
                    <a:pt x="26" y="40"/>
                    <a:pt x="22" y="42"/>
                  </a:cubicBezTo>
                  <a:cubicBezTo>
                    <a:pt x="19" y="45"/>
                    <a:pt x="15" y="48"/>
                    <a:pt x="13" y="51"/>
                  </a:cubicBezTo>
                  <a:lnTo>
                    <a:pt x="13" y="104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5" name="Freeform 371">
              <a:extLst>
                <a:ext uri="{FF2B5EF4-FFF2-40B4-BE49-F238E27FC236}">
                  <a16:creationId xmlns:a16="http://schemas.microsoft.com/office/drawing/2014/main" id="{D8699C37-7420-49C6-9C8E-69E8A2CA83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9" y="2057"/>
              <a:ext cx="9" cy="20"/>
            </a:xfrm>
            <a:custGeom>
              <a:avLst/>
              <a:gdLst>
                <a:gd name="T0" fmla="*/ 35 w 44"/>
                <a:gd name="T1" fmla="*/ 93 h 93"/>
                <a:gd name="T2" fmla="*/ 35 w 44"/>
                <a:gd name="T3" fmla="*/ 93 h 93"/>
                <a:gd name="T4" fmla="*/ 21 w 44"/>
                <a:gd name="T5" fmla="*/ 90 h 93"/>
                <a:gd name="T6" fmla="*/ 14 w 44"/>
                <a:gd name="T7" fmla="*/ 82 h 93"/>
                <a:gd name="T8" fmla="*/ 13 w 44"/>
                <a:gd name="T9" fmla="*/ 69 h 93"/>
                <a:gd name="T10" fmla="*/ 13 w 44"/>
                <a:gd name="T11" fmla="*/ 28 h 93"/>
                <a:gd name="T12" fmla="*/ 0 w 44"/>
                <a:gd name="T13" fmla="*/ 28 h 93"/>
                <a:gd name="T14" fmla="*/ 0 w 44"/>
                <a:gd name="T15" fmla="*/ 18 h 93"/>
                <a:gd name="T16" fmla="*/ 13 w 44"/>
                <a:gd name="T17" fmla="*/ 18 h 93"/>
                <a:gd name="T18" fmla="*/ 13 w 44"/>
                <a:gd name="T19" fmla="*/ 0 h 93"/>
                <a:gd name="T20" fmla="*/ 25 w 44"/>
                <a:gd name="T21" fmla="*/ 0 h 93"/>
                <a:gd name="T22" fmla="*/ 25 w 44"/>
                <a:gd name="T23" fmla="*/ 18 h 93"/>
                <a:gd name="T24" fmla="*/ 44 w 44"/>
                <a:gd name="T25" fmla="*/ 18 h 93"/>
                <a:gd name="T26" fmla="*/ 44 w 44"/>
                <a:gd name="T27" fmla="*/ 28 h 93"/>
                <a:gd name="T28" fmla="*/ 25 w 44"/>
                <a:gd name="T29" fmla="*/ 28 h 93"/>
                <a:gd name="T30" fmla="*/ 25 w 44"/>
                <a:gd name="T31" fmla="*/ 68 h 93"/>
                <a:gd name="T32" fmla="*/ 27 w 44"/>
                <a:gd name="T33" fmla="*/ 79 h 93"/>
                <a:gd name="T34" fmla="*/ 36 w 44"/>
                <a:gd name="T35" fmla="*/ 83 h 93"/>
                <a:gd name="T36" fmla="*/ 44 w 44"/>
                <a:gd name="T37" fmla="*/ 83 h 93"/>
                <a:gd name="T38" fmla="*/ 44 w 44"/>
                <a:gd name="T39" fmla="*/ 93 h 93"/>
                <a:gd name="T40" fmla="*/ 35 w 44"/>
                <a:gd name="T41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93">
                  <a:moveTo>
                    <a:pt x="35" y="93"/>
                  </a:moveTo>
                  <a:lnTo>
                    <a:pt x="35" y="93"/>
                  </a:lnTo>
                  <a:cubicBezTo>
                    <a:pt x="29" y="93"/>
                    <a:pt x="24" y="92"/>
                    <a:pt x="21" y="90"/>
                  </a:cubicBezTo>
                  <a:cubicBezTo>
                    <a:pt x="18" y="88"/>
                    <a:pt x="16" y="86"/>
                    <a:pt x="14" y="82"/>
                  </a:cubicBezTo>
                  <a:cubicBezTo>
                    <a:pt x="13" y="78"/>
                    <a:pt x="13" y="74"/>
                    <a:pt x="13" y="69"/>
                  </a:cubicBezTo>
                  <a:lnTo>
                    <a:pt x="13" y="28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13" y="18"/>
                  </a:lnTo>
                  <a:lnTo>
                    <a:pt x="13" y="0"/>
                  </a:lnTo>
                  <a:lnTo>
                    <a:pt x="25" y="0"/>
                  </a:lnTo>
                  <a:lnTo>
                    <a:pt x="25" y="18"/>
                  </a:lnTo>
                  <a:lnTo>
                    <a:pt x="44" y="18"/>
                  </a:lnTo>
                  <a:lnTo>
                    <a:pt x="44" y="28"/>
                  </a:lnTo>
                  <a:lnTo>
                    <a:pt x="25" y="28"/>
                  </a:lnTo>
                  <a:lnTo>
                    <a:pt x="25" y="68"/>
                  </a:lnTo>
                  <a:cubicBezTo>
                    <a:pt x="25" y="73"/>
                    <a:pt x="26" y="76"/>
                    <a:pt x="27" y="79"/>
                  </a:cubicBezTo>
                  <a:cubicBezTo>
                    <a:pt x="28" y="81"/>
                    <a:pt x="31" y="83"/>
                    <a:pt x="36" y="83"/>
                  </a:cubicBezTo>
                  <a:lnTo>
                    <a:pt x="44" y="83"/>
                  </a:lnTo>
                  <a:lnTo>
                    <a:pt x="44" y="93"/>
                  </a:lnTo>
                  <a:lnTo>
                    <a:pt x="35" y="9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6" name="Freeform 372">
              <a:extLst>
                <a:ext uri="{FF2B5EF4-FFF2-40B4-BE49-F238E27FC236}">
                  <a16:creationId xmlns:a16="http://schemas.microsoft.com/office/drawing/2014/main" id="{0983722D-4220-4968-8965-3BE1E4CE0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" y="2055"/>
              <a:ext cx="13" cy="22"/>
            </a:xfrm>
            <a:custGeom>
              <a:avLst/>
              <a:gdLst>
                <a:gd name="T0" fmla="*/ 0 w 63"/>
                <a:gd name="T1" fmla="*/ 104 h 104"/>
                <a:gd name="T2" fmla="*/ 0 w 63"/>
                <a:gd name="T3" fmla="*/ 104 h 104"/>
                <a:gd name="T4" fmla="*/ 0 w 63"/>
                <a:gd name="T5" fmla="*/ 0 h 104"/>
                <a:gd name="T6" fmla="*/ 12 w 63"/>
                <a:gd name="T7" fmla="*/ 0 h 104"/>
                <a:gd name="T8" fmla="*/ 12 w 63"/>
                <a:gd name="T9" fmla="*/ 40 h 104"/>
                <a:gd name="T10" fmla="*/ 22 w 63"/>
                <a:gd name="T11" fmla="*/ 32 h 104"/>
                <a:gd name="T12" fmla="*/ 39 w 63"/>
                <a:gd name="T13" fmla="*/ 27 h 104"/>
                <a:gd name="T14" fmla="*/ 57 w 63"/>
                <a:gd name="T15" fmla="*/ 35 h 104"/>
                <a:gd name="T16" fmla="*/ 63 w 63"/>
                <a:gd name="T17" fmla="*/ 55 h 104"/>
                <a:gd name="T18" fmla="*/ 63 w 63"/>
                <a:gd name="T19" fmla="*/ 104 h 104"/>
                <a:gd name="T20" fmla="*/ 50 w 63"/>
                <a:gd name="T21" fmla="*/ 104 h 104"/>
                <a:gd name="T22" fmla="*/ 50 w 63"/>
                <a:gd name="T23" fmla="*/ 57 h 104"/>
                <a:gd name="T24" fmla="*/ 49 w 63"/>
                <a:gd name="T25" fmla="*/ 47 h 104"/>
                <a:gd name="T26" fmla="*/ 45 w 63"/>
                <a:gd name="T27" fmla="*/ 41 h 104"/>
                <a:gd name="T28" fmla="*/ 36 w 63"/>
                <a:gd name="T29" fmla="*/ 38 h 104"/>
                <a:gd name="T30" fmla="*/ 22 w 63"/>
                <a:gd name="T31" fmla="*/ 42 h 104"/>
                <a:gd name="T32" fmla="*/ 13 w 63"/>
                <a:gd name="T33" fmla="*/ 51 h 104"/>
                <a:gd name="T34" fmla="*/ 13 w 63"/>
                <a:gd name="T35" fmla="*/ 104 h 104"/>
                <a:gd name="T36" fmla="*/ 0 w 63"/>
                <a:gd name="T3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" h="104">
                  <a:moveTo>
                    <a:pt x="0" y="104"/>
                  </a:moveTo>
                  <a:lnTo>
                    <a:pt x="0" y="104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40"/>
                  </a:lnTo>
                  <a:cubicBezTo>
                    <a:pt x="15" y="37"/>
                    <a:pt x="18" y="34"/>
                    <a:pt x="22" y="32"/>
                  </a:cubicBezTo>
                  <a:cubicBezTo>
                    <a:pt x="27" y="29"/>
                    <a:pt x="32" y="27"/>
                    <a:pt x="39" y="27"/>
                  </a:cubicBezTo>
                  <a:cubicBezTo>
                    <a:pt x="48" y="27"/>
                    <a:pt x="54" y="30"/>
                    <a:pt x="57" y="35"/>
                  </a:cubicBezTo>
                  <a:cubicBezTo>
                    <a:pt x="61" y="40"/>
                    <a:pt x="63" y="47"/>
                    <a:pt x="63" y="55"/>
                  </a:cubicBezTo>
                  <a:lnTo>
                    <a:pt x="63" y="104"/>
                  </a:lnTo>
                  <a:lnTo>
                    <a:pt x="50" y="104"/>
                  </a:lnTo>
                  <a:lnTo>
                    <a:pt x="50" y="57"/>
                  </a:lnTo>
                  <a:cubicBezTo>
                    <a:pt x="50" y="54"/>
                    <a:pt x="50" y="50"/>
                    <a:pt x="49" y="47"/>
                  </a:cubicBezTo>
                  <a:cubicBezTo>
                    <a:pt x="48" y="45"/>
                    <a:pt x="47" y="42"/>
                    <a:pt x="45" y="41"/>
                  </a:cubicBezTo>
                  <a:cubicBezTo>
                    <a:pt x="43" y="39"/>
                    <a:pt x="40" y="38"/>
                    <a:pt x="36" y="38"/>
                  </a:cubicBezTo>
                  <a:cubicBezTo>
                    <a:pt x="30" y="38"/>
                    <a:pt x="26" y="40"/>
                    <a:pt x="22" y="42"/>
                  </a:cubicBezTo>
                  <a:cubicBezTo>
                    <a:pt x="18" y="45"/>
                    <a:pt x="15" y="48"/>
                    <a:pt x="13" y="51"/>
                  </a:cubicBezTo>
                  <a:lnTo>
                    <a:pt x="13" y="104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7" name="Freeform 373">
              <a:extLst>
                <a:ext uri="{FF2B5EF4-FFF2-40B4-BE49-F238E27FC236}">
                  <a16:creationId xmlns:a16="http://schemas.microsoft.com/office/drawing/2014/main" id="{1E6B3E2A-E787-42EA-A939-056A9244E4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80" y="2060"/>
              <a:ext cx="14" cy="17"/>
            </a:xfrm>
            <a:custGeom>
              <a:avLst/>
              <a:gdLst>
                <a:gd name="T0" fmla="*/ 35 w 67"/>
                <a:gd name="T1" fmla="*/ 79 h 79"/>
                <a:gd name="T2" fmla="*/ 35 w 67"/>
                <a:gd name="T3" fmla="*/ 79 h 79"/>
                <a:gd name="T4" fmla="*/ 15 w 67"/>
                <a:gd name="T5" fmla="*/ 73 h 79"/>
                <a:gd name="T6" fmla="*/ 3 w 67"/>
                <a:gd name="T7" fmla="*/ 59 h 79"/>
                <a:gd name="T8" fmla="*/ 0 w 67"/>
                <a:gd name="T9" fmla="*/ 39 h 79"/>
                <a:gd name="T10" fmla="*/ 3 w 67"/>
                <a:gd name="T11" fmla="*/ 19 h 79"/>
                <a:gd name="T12" fmla="*/ 15 w 67"/>
                <a:gd name="T13" fmla="*/ 5 h 79"/>
                <a:gd name="T14" fmla="*/ 34 w 67"/>
                <a:gd name="T15" fmla="*/ 0 h 79"/>
                <a:gd name="T16" fmla="*/ 58 w 67"/>
                <a:gd name="T17" fmla="*/ 10 h 79"/>
                <a:gd name="T18" fmla="*/ 67 w 67"/>
                <a:gd name="T19" fmla="*/ 36 h 79"/>
                <a:gd name="T20" fmla="*/ 67 w 67"/>
                <a:gd name="T21" fmla="*/ 39 h 79"/>
                <a:gd name="T22" fmla="*/ 67 w 67"/>
                <a:gd name="T23" fmla="*/ 41 h 79"/>
                <a:gd name="T24" fmla="*/ 13 w 67"/>
                <a:gd name="T25" fmla="*/ 41 h 79"/>
                <a:gd name="T26" fmla="*/ 15 w 67"/>
                <a:gd name="T27" fmla="*/ 55 h 79"/>
                <a:gd name="T28" fmla="*/ 22 w 67"/>
                <a:gd name="T29" fmla="*/ 65 h 79"/>
                <a:gd name="T30" fmla="*/ 35 w 67"/>
                <a:gd name="T31" fmla="*/ 69 h 79"/>
                <a:gd name="T32" fmla="*/ 49 w 67"/>
                <a:gd name="T33" fmla="*/ 64 h 79"/>
                <a:gd name="T34" fmla="*/ 54 w 67"/>
                <a:gd name="T35" fmla="*/ 53 h 79"/>
                <a:gd name="T36" fmla="*/ 67 w 67"/>
                <a:gd name="T37" fmla="*/ 53 h 79"/>
                <a:gd name="T38" fmla="*/ 63 w 67"/>
                <a:gd name="T39" fmla="*/ 66 h 79"/>
                <a:gd name="T40" fmla="*/ 52 w 67"/>
                <a:gd name="T41" fmla="*/ 75 h 79"/>
                <a:gd name="T42" fmla="*/ 35 w 67"/>
                <a:gd name="T43" fmla="*/ 79 h 79"/>
                <a:gd name="T44" fmla="*/ 35 w 67"/>
                <a:gd name="T45" fmla="*/ 79 h 79"/>
                <a:gd name="T46" fmla="*/ 13 w 67"/>
                <a:gd name="T47" fmla="*/ 32 h 79"/>
                <a:gd name="T48" fmla="*/ 13 w 67"/>
                <a:gd name="T49" fmla="*/ 32 h 79"/>
                <a:gd name="T50" fmla="*/ 54 w 67"/>
                <a:gd name="T51" fmla="*/ 32 h 79"/>
                <a:gd name="T52" fmla="*/ 48 w 67"/>
                <a:gd name="T53" fmla="*/ 16 h 79"/>
                <a:gd name="T54" fmla="*/ 34 w 67"/>
                <a:gd name="T55" fmla="*/ 10 h 79"/>
                <a:gd name="T56" fmla="*/ 19 w 67"/>
                <a:gd name="T57" fmla="*/ 16 h 79"/>
                <a:gd name="T58" fmla="*/ 13 w 67"/>
                <a:gd name="T59" fmla="*/ 32 h 79"/>
                <a:gd name="T60" fmla="*/ 13 w 67"/>
                <a:gd name="T61" fmla="*/ 3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" h="79">
                  <a:moveTo>
                    <a:pt x="35" y="79"/>
                  </a:moveTo>
                  <a:lnTo>
                    <a:pt x="35" y="79"/>
                  </a:lnTo>
                  <a:cubicBezTo>
                    <a:pt x="27" y="79"/>
                    <a:pt x="20" y="77"/>
                    <a:pt x="15" y="73"/>
                  </a:cubicBezTo>
                  <a:cubicBezTo>
                    <a:pt x="10" y="70"/>
                    <a:pt x="6" y="65"/>
                    <a:pt x="3" y="59"/>
                  </a:cubicBezTo>
                  <a:cubicBezTo>
                    <a:pt x="1" y="53"/>
                    <a:pt x="0" y="47"/>
                    <a:pt x="0" y="39"/>
                  </a:cubicBezTo>
                  <a:cubicBezTo>
                    <a:pt x="0" y="32"/>
                    <a:pt x="1" y="25"/>
                    <a:pt x="3" y="19"/>
                  </a:cubicBezTo>
                  <a:cubicBezTo>
                    <a:pt x="6" y="13"/>
                    <a:pt x="10" y="9"/>
                    <a:pt x="15" y="5"/>
                  </a:cubicBezTo>
                  <a:cubicBezTo>
                    <a:pt x="20" y="2"/>
                    <a:pt x="26" y="0"/>
                    <a:pt x="34" y="0"/>
                  </a:cubicBezTo>
                  <a:cubicBezTo>
                    <a:pt x="44" y="0"/>
                    <a:pt x="52" y="3"/>
                    <a:pt x="58" y="10"/>
                  </a:cubicBezTo>
                  <a:cubicBezTo>
                    <a:pt x="64" y="16"/>
                    <a:pt x="67" y="25"/>
                    <a:pt x="67" y="36"/>
                  </a:cubicBezTo>
                  <a:cubicBezTo>
                    <a:pt x="67" y="37"/>
                    <a:pt x="67" y="38"/>
                    <a:pt x="67" y="39"/>
                  </a:cubicBezTo>
                  <a:cubicBezTo>
                    <a:pt x="67" y="40"/>
                    <a:pt x="67" y="41"/>
                    <a:pt x="67" y="41"/>
                  </a:cubicBezTo>
                  <a:lnTo>
                    <a:pt x="13" y="41"/>
                  </a:lnTo>
                  <a:cubicBezTo>
                    <a:pt x="13" y="46"/>
                    <a:pt x="13" y="51"/>
                    <a:pt x="15" y="55"/>
                  </a:cubicBezTo>
                  <a:cubicBezTo>
                    <a:pt x="17" y="59"/>
                    <a:pt x="19" y="62"/>
                    <a:pt x="22" y="65"/>
                  </a:cubicBezTo>
                  <a:cubicBezTo>
                    <a:pt x="26" y="67"/>
                    <a:pt x="30" y="69"/>
                    <a:pt x="35" y="69"/>
                  </a:cubicBezTo>
                  <a:cubicBezTo>
                    <a:pt x="41" y="69"/>
                    <a:pt x="46" y="67"/>
                    <a:pt x="49" y="64"/>
                  </a:cubicBezTo>
                  <a:cubicBezTo>
                    <a:pt x="52" y="62"/>
                    <a:pt x="54" y="58"/>
                    <a:pt x="54" y="53"/>
                  </a:cubicBezTo>
                  <a:lnTo>
                    <a:pt x="67" y="53"/>
                  </a:lnTo>
                  <a:cubicBezTo>
                    <a:pt x="67" y="58"/>
                    <a:pt x="65" y="63"/>
                    <a:pt x="63" y="66"/>
                  </a:cubicBezTo>
                  <a:cubicBezTo>
                    <a:pt x="60" y="70"/>
                    <a:pt x="57" y="73"/>
                    <a:pt x="52" y="75"/>
                  </a:cubicBezTo>
                  <a:cubicBezTo>
                    <a:pt x="47" y="78"/>
                    <a:pt x="42" y="79"/>
                    <a:pt x="35" y="79"/>
                  </a:cubicBezTo>
                  <a:lnTo>
                    <a:pt x="35" y="79"/>
                  </a:lnTo>
                  <a:close/>
                  <a:moveTo>
                    <a:pt x="13" y="32"/>
                  </a:moveTo>
                  <a:lnTo>
                    <a:pt x="13" y="32"/>
                  </a:lnTo>
                  <a:lnTo>
                    <a:pt x="54" y="32"/>
                  </a:lnTo>
                  <a:cubicBezTo>
                    <a:pt x="54" y="25"/>
                    <a:pt x="52" y="19"/>
                    <a:pt x="48" y="16"/>
                  </a:cubicBezTo>
                  <a:cubicBezTo>
                    <a:pt x="45" y="12"/>
                    <a:pt x="40" y="10"/>
                    <a:pt x="34" y="10"/>
                  </a:cubicBezTo>
                  <a:cubicBezTo>
                    <a:pt x="28" y="10"/>
                    <a:pt x="23" y="12"/>
                    <a:pt x="19" y="16"/>
                  </a:cubicBezTo>
                  <a:cubicBezTo>
                    <a:pt x="15" y="19"/>
                    <a:pt x="13" y="25"/>
                    <a:pt x="13" y="32"/>
                  </a:cubicBezTo>
                  <a:lnTo>
                    <a:pt x="13" y="3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8" name="Freeform 374">
              <a:extLst>
                <a:ext uri="{FF2B5EF4-FFF2-40B4-BE49-F238E27FC236}">
                  <a16:creationId xmlns:a16="http://schemas.microsoft.com/office/drawing/2014/main" id="{ADDFEB1D-E0B7-4758-AF76-BFF5FC1DB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5" y="2060"/>
              <a:ext cx="14" cy="17"/>
            </a:xfrm>
            <a:custGeom>
              <a:avLst/>
              <a:gdLst>
                <a:gd name="T0" fmla="*/ 35 w 67"/>
                <a:gd name="T1" fmla="*/ 78 h 78"/>
                <a:gd name="T2" fmla="*/ 35 w 67"/>
                <a:gd name="T3" fmla="*/ 78 h 78"/>
                <a:gd name="T4" fmla="*/ 17 w 67"/>
                <a:gd name="T5" fmla="*/ 74 h 78"/>
                <a:gd name="T6" fmla="*/ 4 w 67"/>
                <a:gd name="T7" fmla="*/ 61 h 78"/>
                <a:gd name="T8" fmla="*/ 0 w 67"/>
                <a:gd name="T9" fmla="*/ 40 h 78"/>
                <a:gd name="T10" fmla="*/ 4 w 67"/>
                <a:gd name="T11" fmla="*/ 18 h 78"/>
                <a:gd name="T12" fmla="*/ 17 w 67"/>
                <a:gd name="T13" fmla="*/ 5 h 78"/>
                <a:gd name="T14" fmla="*/ 35 w 67"/>
                <a:gd name="T15" fmla="*/ 0 h 78"/>
                <a:gd name="T16" fmla="*/ 51 w 67"/>
                <a:gd name="T17" fmla="*/ 3 h 78"/>
                <a:gd name="T18" fmla="*/ 62 w 67"/>
                <a:gd name="T19" fmla="*/ 12 h 78"/>
                <a:gd name="T20" fmla="*/ 66 w 67"/>
                <a:gd name="T21" fmla="*/ 26 h 78"/>
                <a:gd name="T22" fmla="*/ 54 w 67"/>
                <a:gd name="T23" fmla="*/ 26 h 78"/>
                <a:gd name="T24" fmla="*/ 48 w 67"/>
                <a:gd name="T25" fmla="*/ 15 h 78"/>
                <a:gd name="T26" fmla="*/ 35 w 67"/>
                <a:gd name="T27" fmla="*/ 11 h 78"/>
                <a:gd name="T28" fmla="*/ 19 w 67"/>
                <a:gd name="T29" fmla="*/ 18 h 78"/>
                <a:gd name="T30" fmla="*/ 13 w 67"/>
                <a:gd name="T31" fmla="*/ 40 h 78"/>
                <a:gd name="T32" fmla="*/ 16 w 67"/>
                <a:gd name="T33" fmla="*/ 55 h 78"/>
                <a:gd name="T34" fmla="*/ 23 w 67"/>
                <a:gd name="T35" fmla="*/ 65 h 78"/>
                <a:gd name="T36" fmla="*/ 35 w 67"/>
                <a:gd name="T37" fmla="*/ 68 h 78"/>
                <a:gd name="T38" fmla="*/ 49 w 67"/>
                <a:gd name="T39" fmla="*/ 64 h 78"/>
                <a:gd name="T40" fmla="*/ 54 w 67"/>
                <a:gd name="T41" fmla="*/ 51 h 78"/>
                <a:gd name="T42" fmla="*/ 67 w 67"/>
                <a:gd name="T43" fmla="*/ 51 h 78"/>
                <a:gd name="T44" fmla="*/ 63 w 67"/>
                <a:gd name="T45" fmla="*/ 66 h 78"/>
                <a:gd name="T46" fmla="*/ 51 w 67"/>
                <a:gd name="T47" fmla="*/ 75 h 78"/>
                <a:gd name="T48" fmla="*/ 35 w 67"/>
                <a:gd name="T49" fmla="*/ 78 h 78"/>
                <a:gd name="T50" fmla="*/ 35 w 67"/>
                <a:gd name="T51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7" h="78">
                  <a:moveTo>
                    <a:pt x="35" y="78"/>
                  </a:moveTo>
                  <a:lnTo>
                    <a:pt x="35" y="78"/>
                  </a:lnTo>
                  <a:cubicBezTo>
                    <a:pt x="28" y="78"/>
                    <a:pt x="22" y="77"/>
                    <a:pt x="17" y="74"/>
                  </a:cubicBezTo>
                  <a:cubicBezTo>
                    <a:pt x="12" y="71"/>
                    <a:pt x="7" y="67"/>
                    <a:pt x="4" y="61"/>
                  </a:cubicBezTo>
                  <a:cubicBezTo>
                    <a:pt x="1" y="55"/>
                    <a:pt x="0" y="48"/>
                    <a:pt x="0" y="40"/>
                  </a:cubicBezTo>
                  <a:cubicBezTo>
                    <a:pt x="0" y="31"/>
                    <a:pt x="1" y="24"/>
                    <a:pt x="4" y="18"/>
                  </a:cubicBezTo>
                  <a:cubicBezTo>
                    <a:pt x="7" y="12"/>
                    <a:pt x="11" y="8"/>
                    <a:pt x="17" y="5"/>
                  </a:cubicBezTo>
                  <a:cubicBezTo>
                    <a:pt x="22" y="2"/>
                    <a:pt x="28" y="0"/>
                    <a:pt x="35" y="0"/>
                  </a:cubicBezTo>
                  <a:cubicBezTo>
                    <a:pt x="41" y="0"/>
                    <a:pt x="46" y="1"/>
                    <a:pt x="51" y="3"/>
                  </a:cubicBezTo>
                  <a:cubicBezTo>
                    <a:pt x="55" y="5"/>
                    <a:pt x="59" y="8"/>
                    <a:pt x="62" y="12"/>
                  </a:cubicBezTo>
                  <a:cubicBezTo>
                    <a:pt x="65" y="16"/>
                    <a:pt x="66" y="20"/>
                    <a:pt x="66" y="26"/>
                  </a:cubicBezTo>
                  <a:lnTo>
                    <a:pt x="54" y="26"/>
                  </a:lnTo>
                  <a:cubicBezTo>
                    <a:pt x="53" y="22"/>
                    <a:pt x="52" y="18"/>
                    <a:pt x="48" y="15"/>
                  </a:cubicBezTo>
                  <a:cubicBezTo>
                    <a:pt x="45" y="12"/>
                    <a:pt x="41" y="11"/>
                    <a:pt x="35" y="11"/>
                  </a:cubicBezTo>
                  <a:cubicBezTo>
                    <a:pt x="28" y="11"/>
                    <a:pt x="22" y="13"/>
                    <a:pt x="19" y="18"/>
                  </a:cubicBezTo>
                  <a:cubicBezTo>
                    <a:pt x="15" y="23"/>
                    <a:pt x="13" y="30"/>
                    <a:pt x="13" y="40"/>
                  </a:cubicBezTo>
                  <a:cubicBezTo>
                    <a:pt x="13" y="46"/>
                    <a:pt x="14" y="51"/>
                    <a:pt x="16" y="55"/>
                  </a:cubicBezTo>
                  <a:cubicBezTo>
                    <a:pt x="17" y="59"/>
                    <a:pt x="20" y="62"/>
                    <a:pt x="23" y="65"/>
                  </a:cubicBezTo>
                  <a:cubicBezTo>
                    <a:pt x="26" y="67"/>
                    <a:pt x="30" y="68"/>
                    <a:pt x="35" y="68"/>
                  </a:cubicBezTo>
                  <a:cubicBezTo>
                    <a:pt x="41" y="68"/>
                    <a:pt x="45" y="67"/>
                    <a:pt x="49" y="64"/>
                  </a:cubicBezTo>
                  <a:cubicBezTo>
                    <a:pt x="52" y="61"/>
                    <a:pt x="54" y="57"/>
                    <a:pt x="54" y="51"/>
                  </a:cubicBezTo>
                  <a:lnTo>
                    <a:pt x="67" y="51"/>
                  </a:lnTo>
                  <a:cubicBezTo>
                    <a:pt x="67" y="57"/>
                    <a:pt x="65" y="62"/>
                    <a:pt x="63" y="66"/>
                  </a:cubicBezTo>
                  <a:cubicBezTo>
                    <a:pt x="60" y="70"/>
                    <a:pt x="56" y="73"/>
                    <a:pt x="51" y="75"/>
                  </a:cubicBezTo>
                  <a:cubicBezTo>
                    <a:pt x="46" y="77"/>
                    <a:pt x="41" y="78"/>
                    <a:pt x="35" y="78"/>
                  </a:cubicBezTo>
                  <a:lnTo>
                    <a:pt x="35" y="7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9" name="Freeform 375">
              <a:extLst>
                <a:ext uri="{FF2B5EF4-FFF2-40B4-BE49-F238E27FC236}">
                  <a16:creationId xmlns:a16="http://schemas.microsoft.com/office/drawing/2014/main" id="{1F9AE0F0-11B5-4ADB-B05A-6DF130EF43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22" y="2060"/>
              <a:ext cx="14" cy="17"/>
            </a:xfrm>
            <a:custGeom>
              <a:avLst/>
              <a:gdLst>
                <a:gd name="T0" fmla="*/ 36 w 68"/>
                <a:gd name="T1" fmla="*/ 79 h 79"/>
                <a:gd name="T2" fmla="*/ 36 w 68"/>
                <a:gd name="T3" fmla="*/ 79 h 79"/>
                <a:gd name="T4" fmla="*/ 16 w 68"/>
                <a:gd name="T5" fmla="*/ 73 h 79"/>
                <a:gd name="T6" fmla="*/ 4 w 68"/>
                <a:gd name="T7" fmla="*/ 59 h 79"/>
                <a:gd name="T8" fmla="*/ 0 w 68"/>
                <a:gd name="T9" fmla="*/ 39 h 79"/>
                <a:gd name="T10" fmla="*/ 4 w 68"/>
                <a:gd name="T11" fmla="*/ 19 h 79"/>
                <a:gd name="T12" fmla="*/ 15 w 68"/>
                <a:gd name="T13" fmla="*/ 5 h 79"/>
                <a:gd name="T14" fmla="*/ 35 w 68"/>
                <a:gd name="T15" fmla="*/ 0 h 79"/>
                <a:gd name="T16" fmla="*/ 59 w 68"/>
                <a:gd name="T17" fmla="*/ 10 h 79"/>
                <a:gd name="T18" fmla="*/ 68 w 68"/>
                <a:gd name="T19" fmla="*/ 36 h 79"/>
                <a:gd name="T20" fmla="*/ 67 w 68"/>
                <a:gd name="T21" fmla="*/ 39 h 79"/>
                <a:gd name="T22" fmla="*/ 67 w 68"/>
                <a:gd name="T23" fmla="*/ 41 h 79"/>
                <a:gd name="T24" fmla="*/ 13 w 68"/>
                <a:gd name="T25" fmla="*/ 41 h 79"/>
                <a:gd name="T26" fmla="*/ 16 w 68"/>
                <a:gd name="T27" fmla="*/ 55 h 79"/>
                <a:gd name="T28" fmla="*/ 23 w 68"/>
                <a:gd name="T29" fmla="*/ 65 h 79"/>
                <a:gd name="T30" fmla="*/ 36 w 68"/>
                <a:gd name="T31" fmla="*/ 69 h 79"/>
                <a:gd name="T32" fmla="*/ 50 w 68"/>
                <a:gd name="T33" fmla="*/ 64 h 79"/>
                <a:gd name="T34" fmla="*/ 55 w 68"/>
                <a:gd name="T35" fmla="*/ 53 h 79"/>
                <a:gd name="T36" fmla="*/ 68 w 68"/>
                <a:gd name="T37" fmla="*/ 53 h 79"/>
                <a:gd name="T38" fmla="*/ 63 w 68"/>
                <a:gd name="T39" fmla="*/ 66 h 79"/>
                <a:gd name="T40" fmla="*/ 53 w 68"/>
                <a:gd name="T41" fmla="*/ 75 h 79"/>
                <a:gd name="T42" fmla="*/ 36 w 68"/>
                <a:gd name="T43" fmla="*/ 79 h 79"/>
                <a:gd name="T44" fmla="*/ 36 w 68"/>
                <a:gd name="T45" fmla="*/ 79 h 79"/>
                <a:gd name="T46" fmla="*/ 13 w 68"/>
                <a:gd name="T47" fmla="*/ 32 h 79"/>
                <a:gd name="T48" fmla="*/ 13 w 68"/>
                <a:gd name="T49" fmla="*/ 32 h 79"/>
                <a:gd name="T50" fmla="*/ 55 w 68"/>
                <a:gd name="T51" fmla="*/ 32 h 79"/>
                <a:gd name="T52" fmla="*/ 49 w 68"/>
                <a:gd name="T53" fmla="*/ 16 h 79"/>
                <a:gd name="T54" fmla="*/ 35 w 68"/>
                <a:gd name="T55" fmla="*/ 10 h 79"/>
                <a:gd name="T56" fmla="*/ 20 w 68"/>
                <a:gd name="T57" fmla="*/ 16 h 79"/>
                <a:gd name="T58" fmla="*/ 13 w 68"/>
                <a:gd name="T59" fmla="*/ 32 h 79"/>
                <a:gd name="T60" fmla="*/ 13 w 68"/>
                <a:gd name="T61" fmla="*/ 3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8" h="79">
                  <a:moveTo>
                    <a:pt x="36" y="79"/>
                  </a:moveTo>
                  <a:lnTo>
                    <a:pt x="36" y="79"/>
                  </a:lnTo>
                  <a:cubicBezTo>
                    <a:pt x="28" y="79"/>
                    <a:pt x="21" y="77"/>
                    <a:pt x="16" y="73"/>
                  </a:cubicBezTo>
                  <a:cubicBezTo>
                    <a:pt x="11" y="70"/>
                    <a:pt x="7" y="65"/>
                    <a:pt x="4" y="59"/>
                  </a:cubicBezTo>
                  <a:cubicBezTo>
                    <a:pt x="2" y="53"/>
                    <a:pt x="0" y="47"/>
                    <a:pt x="0" y="39"/>
                  </a:cubicBezTo>
                  <a:cubicBezTo>
                    <a:pt x="0" y="32"/>
                    <a:pt x="2" y="25"/>
                    <a:pt x="4" y="19"/>
                  </a:cubicBezTo>
                  <a:cubicBezTo>
                    <a:pt x="7" y="13"/>
                    <a:pt x="10" y="9"/>
                    <a:pt x="15" y="5"/>
                  </a:cubicBezTo>
                  <a:cubicBezTo>
                    <a:pt x="20" y="2"/>
                    <a:pt x="27" y="0"/>
                    <a:pt x="35" y="0"/>
                  </a:cubicBezTo>
                  <a:cubicBezTo>
                    <a:pt x="45" y="0"/>
                    <a:pt x="53" y="3"/>
                    <a:pt x="59" y="10"/>
                  </a:cubicBezTo>
                  <a:cubicBezTo>
                    <a:pt x="65" y="16"/>
                    <a:pt x="68" y="25"/>
                    <a:pt x="68" y="36"/>
                  </a:cubicBezTo>
                  <a:cubicBezTo>
                    <a:pt x="68" y="37"/>
                    <a:pt x="67" y="38"/>
                    <a:pt x="67" y="39"/>
                  </a:cubicBezTo>
                  <a:cubicBezTo>
                    <a:pt x="67" y="40"/>
                    <a:pt x="67" y="41"/>
                    <a:pt x="67" y="41"/>
                  </a:cubicBezTo>
                  <a:lnTo>
                    <a:pt x="13" y="41"/>
                  </a:lnTo>
                  <a:cubicBezTo>
                    <a:pt x="13" y="46"/>
                    <a:pt x="14" y="51"/>
                    <a:pt x="16" y="55"/>
                  </a:cubicBezTo>
                  <a:cubicBezTo>
                    <a:pt x="17" y="59"/>
                    <a:pt x="20" y="62"/>
                    <a:pt x="23" y="65"/>
                  </a:cubicBezTo>
                  <a:cubicBezTo>
                    <a:pt x="26" y="67"/>
                    <a:pt x="31" y="69"/>
                    <a:pt x="36" y="69"/>
                  </a:cubicBezTo>
                  <a:cubicBezTo>
                    <a:pt x="42" y="69"/>
                    <a:pt x="46" y="67"/>
                    <a:pt x="50" y="64"/>
                  </a:cubicBezTo>
                  <a:cubicBezTo>
                    <a:pt x="53" y="62"/>
                    <a:pt x="55" y="58"/>
                    <a:pt x="55" y="53"/>
                  </a:cubicBezTo>
                  <a:lnTo>
                    <a:pt x="68" y="53"/>
                  </a:lnTo>
                  <a:cubicBezTo>
                    <a:pt x="67" y="58"/>
                    <a:pt x="66" y="63"/>
                    <a:pt x="63" y="66"/>
                  </a:cubicBezTo>
                  <a:cubicBezTo>
                    <a:pt x="61" y="70"/>
                    <a:pt x="57" y="73"/>
                    <a:pt x="53" y="75"/>
                  </a:cubicBezTo>
                  <a:cubicBezTo>
                    <a:pt x="48" y="78"/>
                    <a:pt x="42" y="79"/>
                    <a:pt x="36" y="79"/>
                  </a:cubicBezTo>
                  <a:lnTo>
                    <a:pt x="36" y="79"/>
                  </a:lnTo>
                  <a:close/>
                  <a:moveTo>
                    <a:pt x="13" y="32"/>
                  </a:moveTo>
                  <a:lnTo>
                    <a:pt x="13" y="32"/>
                  </a:lnTo>
                  <a:lnTo>
                    <a:pt x="55" y="32"/>
                  </a:lnTo>
                  <a:cubicBezTo>
                    <a:pt x="55" y="25"/>
                    <a:pt x="53" y="19"/>
                    <a:pt x="49" y="16"/>
                  </a:cubicBezTo>
                  <a:cubicBezTo>
                    <a:pt x="46" y="12"/>
                    <a:pt x="41" y="10"/>
                    <a:pt x="35" y="10"/>
                  </a:cubicBezTo>
                  <a:cubicBezTo>
                    <a:pt x="28" y="10"/>
                    <a:pt x="23" y="12"/>
                    <a:pt x="20" y="16"/>
                  </a:cubicBezTo>
                  <a:cubicBezTo>
                    <a:pt x="16" y="19"/>
                    <a:pt x="14" y="25"/>
                    <a:pt x="13" y="32"/>
                  </a:cubicBezTo>
                  <a:lnTo>
                    <a:pt x="13" y="3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0" name="Freeform 376">
              <a:extLst>
                <a:ext uri="{FF2B5EF4-FFF2-40B4-BE49-F238E27FC236}">
                  <a16:creationId xmlns:a16="http://schemas.microsoft.com/office/drawing/2014/main" id="{E7947E31-C89B-493B-ACC1-831A796285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1" y="2060"/>
              <a:ext cx="13" cy="17"/>
            </a:xfrm>
            <a:custGeom>
              <a:avLst/>
              <a:gdLst>
                <a:gd name="T0" fmla="*/ 0 w 63"/>
                <a:gd name="T1" fmla="*/ 77 h 77"/>
                <a:gd name="T2" fmla="*/ 0 w 63"/>
                <a:gd name="T3" fmla="*/ 77 h 77"/>
                <a:gd name="T4" fmla="*/ 0 w 63"/>
                <a:gd name="T5" fmla="*/ 2 h 77"/>
                <a:gd name="T6" fmla="*/ 12 w 63"/>
                <a:gd name="T7" fmla="*/ 2 h 77"/>
                <a:gd name="T8" fmla="*/ 13 w 63"/>
                <a:gd name="T9" fmla="*/ 13 h 77"/>
                <a:gd name="T10" fmla="*/ 23 w 63"/>
                <a:gd name="T11" fmla="*/ 5 h 77"/>
                <a:gd name="T12" fmla="*/ 39 w 63"/>
                <a:gd name="T13" fmla="*/ 0 h 77"/>
                <a:gd name="T14" fmla="*/ 57 w 63"/>
                <a:gd name="T15" fmla="*/ 8 h 77"/>
                <a:gd name="T16" fmla="*/ 63 w 63"/>
                <a:gd name="T17" fmla="*/ 28 h 77"/>
                <a:gd name="T18" fmla="*/ 63 w 63"/>
                <a:gd name="T19" fmla="*/ 77 h 77"/>
                <a:gd name="T20" fmla="*/ 50 w 63"/>
                <a:gd name="T21" fmla="*/ 77 h 77"/>
                <a:gd name="T22" fmla="*/ 50 w 63"/>
                <a:gd name="T23" fmla="*/ 30 h 77"/>
                <a:gd name="T24" fmla="*/ 49 w 63"/>
                <a:gd name="T25" fmla="*/ 20 h 77"/>
                <a:gd name="T26" fmla="*/ 45 w 63"/>
                <a:gd name="T27" fmla="*/ 14 h 77"/>
                <a:gd name="T28" fmla="*/ 36 w 63"/>
                <a:gd name="T29" fmla="*/ 11 h 77"/>
                <a:gd name="T30" fmla="*/ 22 w 63"/>
                <a:gd name="T31" fmla="*/ 15 h 77"/>
                <a:gd name="T32" fmla="*/ 13 w 63"/>
                <a:gd name="T33" fmla="*/ 24 h 77"/>
                <a:gd name="T34" fmla="*/ 13 w 63"/>
                <a:gd name="T35" fmla="*/ 77 h 77"/>
                <a:gd name="T36" fmla="*/ 0 w 63"/>
                <a:gd name="T37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" h="77">
                  <a:moveTo>
                    <a:pt x="0" y="77"/>
                  </a:moveTo>
                  <a:lnTo>
                    <a:pt x="0" y="77"/>
                  </a:lnTo>
                  <a:lnTo>
                    <a:pt x="0" y="2"/>
                  </a:lnTo>
                  <a:lnTo>
                    <a:pt x="12" y="2"/>
                  </a:lnTo>
                  <a:lnTo>
                    <a:pt x="13" y="13"/>
                  </a:lnTo>
                  <a:cubicBezTo>
                    <a:pt x="15" y="10"/>
                    <a:pt x="18" y="7"/>
                    <a:pt x="23" y="5"/>
                  </a:cubicBezTo>
                  <a:cubicBezTo>
                    <a:pt x="27" y="2"/>
                    <a:pt x="32" y="0"/>
                    <a:pt x="39" y="0"/>
                  </a:cubicBezTo>
                  <a:cubicBezTo>
                    <a:pt x="47" y="0"/>
                    <a:pt x="54" y="3"/>
                    <a:pt x="57" y="8"/>
                  </a:cubicBezTo>
                  <a:cubicBezTo>
                    <a:pt x="61" y="13"/>
                    <a:pt x="63" y="20"/>
                    <a:pt x="63" y="28"/>
                  </a:cubicBezTo>
                  <a:lnTo>
                    <a:pt x="63" y="77"/>
                  </a:lnTo>
                  <a:lnTo>
                    <a:pt x="50" y="77"/>
                  </a:lnTo>
                  <a:lnTo>
                    <a:pt x="50" y="30"/>
                  </a:lnTo>
                  <a:cubicBezTo>
                    <a:pt x="50" y="27"/>
                    <a:pt x="50" y="23"/>
                    <a:pt x="49" y="20"/>
                  </a:cubicBezTo>
                  <a:cubicBezTo>
                    <a:pt x="48" y="18"/>
                    <a:pt x="47" y="15"/>
                    <a:pt x="45" y="14"/>
                  </a:cubicBezTo>
                  <a:cubicBezTo>
                    <a:pt x="43" y="12"/>
                    <a:pt x="40" y="11"/>
                    <a:pt x="36" y="11"/>
                  </a:cubicBezTo>
                  <a:cubicBezTo>
                    <a:pt x="30" y="11"/>
                    <a:pt x="26" y="13"/>
                    <a:pt x="22" y="15"/>
                  </a:cubicBezTo>
                  <a:cubicBezTo>
                    <a:pt x="18" y="18"/>
                    <a:pt x="15" y="21"/>
                    <a:pt x="13" y="24"/>
                  </a:cubicBezTo>
                  <a:lnTo>
                    <a:pt x="13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1" name="Freeform 377">
              <a:extLst>
                <a:ext uri="{FF2B5EF4-FFF2-40B4-BE49-F238E27FC236}">
                  <a16:creationId xmlns:a16="http://schemas.microsoft.com/office/drawing/2014/main" id="{D43AC990-0222-419F-9DC2-05DAD5066D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7" y="2057"/>
              <a:ext cx="9" cy="20"/>
            </a:xfrm>
            <a:custGeom>
              <a:avLst/>
              <a:gdLst>
                <a:gd name="T0" fmla="*/ 35 w 44"/>
                <a:gd name="T1" fmla="*/ 93 h 93"/>
                <a:gd name="T2" fmla="*/ 35 w 44"/>
                <a:gd name="T3" fmla="*/ 93 h 93"/>
                <a:gd name="T4" fmla="*/ 21 w 44"/>
                <a:gd name="T5" fmla="*/ 90 h 93"/>
                <a:gd name="T6" fmla="*/ 14 w 44"/>
                <a:gd name="T7" fmla="*/ 82 h 93"/>
                <a:gd name="T8" fmla="*/ 13 w 44"/>
                <a:gd name="T9" fmla="*/ 69 h 93"/>
                <a:gd name="T10" fmla="*/ 13 w 44"/>
                <a:gd name="T11" fmla="*/ 28 h 93"/>
                <a:gd name="T12" fmla="*/ 0 w 44"/>
                <a:gd name="T13" fmla="*/ 28 h 93"/>
                <a:gd name="T14" fmla="*/ 0 w 44"/>
                <a:gd name="T15" fmla="*/ 18 h 93"/>
                <a:gd name="T16" fmla="*/ 13 w 44"/>
                <a:gd name="T17" fmla="*/ 18 h 93"/>
                <a:gd name="T18" fmla="*/ 13 w 44"/>
                <a:gd name="T19" fmla="*/ 0 h 93"/>
                <a:gd name="T20" fmla="*/ 26 w 44"/>
                <a:gd name="T21" fmla="*/ 0 h 93"/>
                <a:gd name="T22" fmla="*/ 26 w 44"/>
                <a:gd name="T23" fmla="*/ 18 h 93"/>
                <a:gd name="T24" fmla="*/ 44 w 44"/>
                <a:gd name="T25" fmla="*/ 18 h 93"/>
                <a:gd name="T26" fmla="*/ 44 w 44"/>
                <a:gd name="T27" fmla="*/ 28 h 93"/>
                <a:gd name="T28" fmla="*/ 26 w 44"/>
                <a:gd name="T29" fmla="*/ 28 h 93"/>
                <a:gd name="T30" fmla="*/ 26 w 44"/>
                <a:gd name="T31" fmla="*/ 68 h 93"/>
                <a:gd name="T32" fmla="*/ 27 w 44"/>
                <a:gd name="T33" fmla="*/ 79 h 93"/>
                <a:gd name="T34" fmla="*/ 36 w 44"/>
                <a:gd name="T35" fmla="*/ 83 h 93"/>
                <a:gd name="T36" fmla="*/ 44 w 44"/>
                <a:gd name="T37" fmla="*/ 83 h 93"/>
                <a:gd name="T38" fmla="*/ 44 w 44"/>
                <a:gd name="T39" fmla="*/ 93 h 93"/>
                <a:gd name="T40" fmla="*/ 35 w 44"/>
                <a:gd name="T41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93">
                  <a:moveTo>
                    <a:pt x="35" y="93"/>
                  </a:moveTo>
                  <a:lnTo>
                    <a:pt x="35" y="93"/>
                  </a:lnTo>
                  <a:cubicBezTo>
                    <a:pt x="29" y="93"/>
                    <a:pt x="24" y="92"/>
                    <a:pt x="21" y="90"/>
                  </a:cubicBezTo>
                  <a:cubicBezTo>
                    <a:pt x="18" y="88"/>
                    <a:pt x="16" y="86"/>
                    <a:pt x="14" y="82"/>
                  </a:cubicBezTo>
                  <a:cubicBezTo>
                    <a:pt x="13" y="78"/>
                    <a:pt x="13" y="74"/>
                    <a:pt x="13" y="69"/>
                  </a:cubicBezTo>
                  <a:lnTo>
                    <a:pt x="13" y="28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13" y="18"/>
                  </a:lnTo>
                  <a:lnTo>
                    <a:pt x="13" y="0"/>
                  </a:lnTo>
                  <a:lnTo>
                    <a:pt x="26" y="0"/>
                  </a:lnTo>
                  <a:lnTo>
                    <a:pt x="26" y="18"/>
                  </a:lnTo>
                  <a:lnTo>
                    <a:pt x="44" y="18"/>
                  </a:lnTo>
                  <a:lnTo>
                    <a:pt x="44" y="28"/>
                  </a:lnTo>
                  <a:lnTo>
                    <a:pt x="26" y="28"/>
                  </a:lnTo>
                  <a:lnTo>
                    <a:pt x="26" y="68"/>
                  </a:lnTo>
                  <a:cubicBezTo>
                    <a:pt x="26" y="73"/>
                    <a:pt x="26" y="76"/>
                    <a:pt x="27" y="79"/>
                  </a:cubicBezTo>
                  <a:cubicBezTo>
                    <a:pt x="29" y="81"/>
                    <a:pt x="31" y="83"/>
                    <a:pt x="36" y="83"/>
                  </a:cubicBezTo>
                  <a:lnTo>
                    <a:pt x="44" y="83"/>
                  </a:lnTo>
                  <a:lnTo>
                    <a:pt x="44" y="93"/>
                  </a:lnTo>
                  <a:lnTo>
                    <a:pt x="35" y="9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2" name="Freeform 378">
              <a:extLst>
                <a:ext uri="{FF2B5EF4-FFF2-40B4-BE49-F238E27FC236}">
                  <a16:creationId xmlns:a16="http://schemas.microsoft.com/office/drawing/2014/main" id="{67BF71E9-6F0C-436C-B554-5949136691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0" y="2061"/>
              <a:ext cx="8" cy="16"/>
            </a:xfrm>
            <a:custGeom>
              <a:avLst/>
              <a:gdLst>
                <a:gd name="T0" fmla="*/ 0 w 37"/>
                <a:gd name="T1" fmla="*/ 76 h 76"/>
                <a:gd name="T2" fmla="*/ 0 w 37"/>
                <a:gd name="T3" fmla="*/ 76 h 76"/>
                <a:gd name="T4" fmla="*/ 0 w 37"/>
                <a:gd name="T5" fmla="*/ 1 h 76"/>
                <a:gd name="T6" fmla="*/ 12 w 37"/>
                <a:gd name="T7" fmla="*/ 1 h 76"/>
                <a:gd name="T8" fmla="*/ 12 w 37"/>
                <a:gd name="T9" fmla="*/ 13 h 76"/>
                <a:gd name="T10" fmla="*/ 21 w 37"/>
                <a:gd name="T11" fmla="*/ 4 h 76"/>
                <a:gd name="T12" fmla="*/ 36 w 37"/>
                <a:gd name="T13" fmla="*/ 0 h 76"/>
                <a:gd name="T14" fmla="*/ 37 w 37"/>
                <a:gd name="T15" fmla="*/ 0 h 76"/>
                <a:gd name="T16" fmla="*/ 37 w 37"/>
                <a:gd name="T17" fmla="*/ 11 h 76"/>
                <a:gd name="T18" fmla="*/ 36 w 37"/>
                <a:gd name="T19" fmla="*/ 11 h 76"/>
                <a:gd name="T20" fmla="*/ 26 w 37"/>
                <a:gd name="T21" fmla="*/ 13 h 76"/>
                <a:gd name="T22" fmla="*/ 18 w 37"/>
                <a:gd name="T23" fmla="*/ 17 h 76"/>
                <a:gd name="T24" fmla="*/ 13 w 37"/>
                <a:gd name="T25" fmla="*/ 23 h 76"/>
                <a:gd name="T26" fmla="*/ 13 w 37"/>
                <a:gd name="T27" fmla="*/ 76 h 76"/>
                <a:gd name="T28" fmla="*/ 0 w 37"/>
                <a:gd name="T2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76">
                  <a:moveTo>
                    <a:pt x="0" y="76"/>
                  </a:moveTo>
                  <a:lnTo>
                    <a:pt x="0" y="76"/>
                  </a:lnTo>
                  <a:lnTo>
                    <a:pt x="0" y="1"/>
                  </a:lnTo>
                  <a:lnTo>
                    <a:pt x="12" y="1"/>
                  </a:lnTo>
                  <a:lnTo>
                    <a:pt x="12" y="13"/>
                  </a:lnTo>
                  <a:cubicBezTo>
                    <a:pt x="14" y="10"/>
                    <a:pt x="17" y="6"/>
                    <a:pt x="21" y="4"/>
                  </a:cubicBezTo>
                  <a:cubicBezTo>
                    <a:pt x="25" y="1"/>
                    <a:pt x="30" y="0"/>
                    <a:pt x="36" y="0"/>
                  </a:cubicBezTo>
                  <a:lnTo>
                    <a:pt x="37" y="0"/>
                  </a:lnTo>
                  <a:lnTo>
                    <a:pt x="37" y="11"/>
                  </a:lnTo>
                  <a:lnTo>
                    <a:pt x="36" y="11"/>
                  </a:lnTo>
                  <a:cubicBezTo>
                    <a:pt x="32" y="11"/>
                    <a:pt x="29" y="12"/>
                    <a:pt x="26" y="13"/>
                  </a:cubicBezTo>
                  <a:cubicBezTo>
                    <a:pt x="23" y="14"/>
                    <a:pt x="20" y="15"/>
                    <a:pt x="18" y="17"/>
                  </a:cubicBezTo>
                  <a:cubicBezTo>
                    <a:pt x="16" y="19"/>
                    <a:pt x="14" y="21"/>
                    <a:pt x="13" y="23"/>
                  </a:cubicBezTo>
                  <a:lnTo>
                    <a:pt x="13" y="7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3" name="Freeform 379">
              <a:extLst>
                <a:ext uri="{FF2B5EF4-FFF2-40B4-BE49-F238E27FC236}">
                  <a16:creationId xmlns:a16="http://schemas.microsoft.com/office/drawing/2014/main" id="{C1FD9F50-A4B8-4196-90E9-F2C9A17036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79" y="2060"/>
              <a:ext cx="14" cy="17"/>
            </a:xfrm>
            <a:custGeom>
              <a:avLst/>
              <a:gdLst>
                <a:gd name="T0" fmla="*/ 24 w 65"/>
                <a:gd name="T1" fmla="*/ 79 h 79"/>
                <a:gd name="T2" fmla="*/ 24 w 65"/>
                <a:gd name="T3" fmla="*/ 79 h 79"/>
                <a:gd name="T4" fmla="*/ 12 w 65"/>
                <a:gd name="T5" fmla="*/ 76 h 79"/>
                <a:gd name="T6" fmla="*/ 3 w 65"/>
                <a:gd name="T7" fmla="*/ 69 h 79"/>
                <a:gd name="T8" fmla="*/ 0 w 65"/>
                <a:gd name="T9" fmla="*/ 57 h 79"/>
                <a:gd name="T10" fmla="*/ 6 w 65"/>
                <a:gd name="T11" fmla="*/ 41 h 79"/>
                <a:gd name="T12" fmla="*/ 24 w 65"/>
                <a:gd name="T13" fmla="*/ 34 h 79"/>
                <a:gd name="T14" fmla="*/ 52 w 65"/>
                <a:gd name="T15" fmla="*/ 32 h 79"/>
                <a:gd name="T16" fmla="*/ 52 w 65"/>
                <a:gd name="T17" fmla="*/ 27 h 79"/>
                <a:gd name="T18" fmla="*/ 47 w 65"/>
                <a:gd name="T19" fmla="*/ 13 h 79"/>
                <a:gd name="T20" fmla="*/ 35 w 65"/>
                <a:gd name="T21" fmla="*/ 10 h 79"/>
                <a:gd name="T22" fmla="*/ 22 w 65"/>
                <a:gd name="T23" fmla="*/ 14 h 79"/>
                <a:gd name="T24" fmla="*/ 16 w 65"/>
                <a:gd name="T25" fmla="*/ 26 h 79"/>
                <a:gd name="T26" fmla="*/ 4 w 65"/>
                <a:gd name="T27" fmla="*/ 26 h 79"/>
                <a:gd name="T28" fmla="*/ 8 w 65"/>
                <a:gd name="T29" fmla="*/ 11 h 79"/>
                <a:gd name="T30" fmla="*/ 19 w 65"/>
                <a:gd name="T31" fmla="*/ 3 h 79"/>
                <a:gd name="T32" fmla="*/ 35 w 65"/>
                <a:gd name="T33" fmla="*/ 0 h 79"/>
                <a:gd name="T34" fmla="*/ 46 w 65"/>
                <a:gd name="T35" fmla="*/ 1 h 79"/>
                <a:gd name="T36" fmla="*/ 55 w 65"/>
                <a:gd name="T37" fmla="*/ 5 h 79"/>
                <a:gd name="T38" fmla="*/ 62 w 65"/>
                <a:gd name="T39" fmla="*/ 13 h 79"/>
                <a:gd name="T40" fmla="*/ 65 w 65"/>
                <a:gd name="T41" fmla="*/ 27 h 79"/>
                <a:gd name="T42" fmla="*/ 65 w 65"/>
                <a:gd name="T43" fmla="*/ 77 h 79"/>
                <a:gd name="T44" fmla="*/ 52 w 65"/>
                <a:gd name="T45" fmla="*/ 77 h 79"/>
                <a:gd name="T46" fmla="*/ 52 w 65"/>
                <a:gd name="T47" fmla="*/ 66 h 79"/>
                <a:gd name="T48" fmla="*/ 40 w 65"/>
                <a:gd name="T49" fmla="*/ 75 h 79"/>
                <a:gd name="T50" fmla="*/ 24 w 65"/>
                <a:gd name="T51" fmla="*/ 79 h 79"/>
                <a:gd name="T52" fmla="*/ 24 w 65"/>
                <a:gd name="T53" fmla="*/ 79 h 79"/>
                <a:gd name="T54" fmla="*/ 27 w 65"/>
                <a:gd name="T55" fmla="*/ 69 h 79"/>
                <a:gd name="T56" fmla="*/ 27 w 65"/>
                <a:gd name="T57" fmla="*/ 69 h 79"/>
                <a:gd name="T58" fmla="*/ 41 w 65"/>
                <a:gd name="T59" fmla="*/ 65 h 79"/>
                <a:gd name="T60" fmla="*/ 52 w 65"/>
                <a:gd name="T61" fmla="*/ 56 h 79"/>
                <a:gd name="T62" fmla="*/ 52 w 65"/>
                <a:gd name="T63" fmla="*/ 40 h 79"/>
                <a:gd name="T64" fmla="*/ 22 w 65"/>
                <a:gd name="T65" fmla="*/ 44 h 79"/>
                <a:gd name="T66" fmla="*/ 13 w 65"/>
                <a:gd name="T67" fmla="*/ 56 h 79"/>
                <a:gd name="T68" fmla="*/ 17 w 65"/>
                <a:gd name="T69" fmla="*/ 65 h 79"/>
                <a:gd name="T70" fmla="*/ 27 w 65"/>
                <a:gd name="T71" fmla="*/ 69 h 79"/>
                <a:gd name="T72" fmla="*/ 27 w 65"/>
                <a:gd name="T73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" h="79">
                  <a:moveTo>
                    <a:pt x="24" y="79"/>
                  </a:moveTo>
                  <a:lnTo>
                    <a:pt x="24" y="79"/>
                  </a:lnTo>
                  <a:cubicBezTo>
                    <a:pt x="19" y="79"/>
                    <a:pt x="16" y="78"/>
                    <a:pt x="12" y="76"/>
                  </a:cubicBezTo>
                  <a:cubicBezTo>
                    <a:pt x="8" y="74"/>
                    <a:pt x="5" y="72"/>
                    <a:pt x="3" y="69"/>
                  </a:cubicBezTo>
                  <a:cubicBezTo>
                    <a:pt x="1" y="66"/>
                    <a:pt x="0" y="62"/>
                    <a:pt x="0" y="57"/>
                  </a:cubicBezTo>
                  <a:cubicBezTo>
                    <a:pt x="0" y="50"/>
                    <a:pt x="2" y="45"/>
                    <a:pt x="6" y="41"/>
                  </a:cubicBezTo>
                  <a:cubicBezTo>
                    <a:pt x="11" y="38"/>
                    <a:pt x="17" y="35"/>
                    <a:pt x="24" y="34"/>
                  </a:cubicBezTo>
                  <a:cubicBezTo>
                    <a:pt x="32" y="33"/>
                    <a:pt x="41" y="32"/>
                    <a:pt x="52" y="32"/>
                  </a:cubicBezTo>
                  <a:lnTo>
                    <a:pt x="52" y="27"/>
                  </a:lnTo>
                  <a:cubicBezTo>
                    <a:pt x="52" y="20"/>
                    <a:pt x="50" y="16"/>
                    <a:pt x="47" y="13"/>
                  </a:cubicBezTo>
                  <a:cubicBezTo>
                    <a:pt x="44" y="11"/>
                    <a:pt x="40" y="10"/>
                    <a:pt x="35" y="10"/>
                  </a:cubicBezTo>
                  <a:cubicBezTo>
                    <a:pt x="29" y="10"/>
                    <a:pt x="25" y="11"/>
                    <a:pt x="22" y="14"/>
                  </a:cubicBezTo>
                  <a:cubicBezTo>
                    <a:pt x="18" y="16"/>
                    <a:pt x="16" y="21"/>
                    <a:pt x="16" y="26"/>
                  </a:cubicBezTo>
                  <a:lnTo>
                    <a:pt x="4" y="26"/>
                  </a:lnTo>
                  <a:cubicBezTo>
                    <a:pt x="4" y="20"/>
                    <a:pt x="5" y="15"/>
                    <a:pt x="8" y="11"/>
                  </a:cubicBezTo>
                  <a:cubicBezTo>
                    <a:pt x="10" y="7"/>
                    <a:pt x="14" y="5"/>
                    <a:pt x="19" y="3"/>
                  </a:cubicBezTo>
                  <a:cubicBezTo>
                    <a:pt x="23" y="1"/>
                    <a:pt x="29" y="0"/>
                    <a:pt x="35" y="0"/>
                  </a:cubicBezTo>
                  <a:cubicBezTo>
                    <a:pt x="39" y="0"/>
                    <a:pt x="42" y="1"/>
                    <a:pt x="46" y="1"/>
                  </a:cubicBezTo>
                  <a:cubicBezTo>
                    <a:pt x="49" y="2"/>
                    <a:pt x="53" y="3"/>
                    <a:pt x="55" y="5"/>
                  </a:cubicBezTo>
                  <a:cubicBezTo>
                    <a:pt x="58" y="7"/>
                    <a:pt x="60" y="10"/>
                    <a:pt x="62" y="13"/>
                  </a:cubicBezTo>
                  <a:cubicBezTo>
                    <a:pt x="64" y="17"/>
                    <a:pt x="65" y="21"/>
                    <a:pt x="65" y="27"/>
                  </a:cubicBezTo>
                  <a:lnTo>
                    <a:pt x="65" y="77"/>
                  </a:lnTo>
                  <a:lnTo>
                    <a:pt x="52" y="77"/>
                  </a:lnTo>
                  <a:lnTo>
                    <a:pt x="52" y="66"/>
                  </a:lnTo>
                  <a:cubicBezTo>
                    <a:pt x="48" y="70"/>
                    <a:pt x="44" y="73"/>
                    <a:pt x="40" y="75"/>
                  </a:cubicBezTo>
                  <a:cubicBezTo>
                    <a:pt x="35" y="77"/>
                    <a:pt x="30" y="79"/>
                    <a:pt x="24" y="79"/>
                  </a:cubicBezTo>
                  <a:lnTo>
                    <a:pt x="24" y="79"/>
                  </a:lnTo>
                  <a:close/>
                  <a:moveTo>
                    <a:pt x="27" y="69"/>
                  </a:moveTo>
                  <a:lnTo>
                    <a:pt x="27" y="69"/>
                  </a:lnTo>
                  <a:cubicBezTo>
                    <a:pt x="32" y="69"/>
                    <a:pt x="37" y="67"/>
                    <a:pt x="41" y="65"/>
                  </a:cubicBezTo>
                  <a:cubicBezTo>
                    <a:pt x="45" y="63"/>
                    <a:pt x="49" y="59"/>
                    <a:pt x="52" y="56"/>
                  </a:cubicBezTo>
                  <a:lnTo>
                    <a:pt x="52" y="40"/>
                  </a:lnTo>
                  <a:cubicBezTo>
                    <a:pt x="38" y="41"/>
                    <a:pt x="28" y="42"/>
                    <a:pt x="22" y="44"/>
                  </a:cubicBezTo>
                  <a:cubicBezTo>
                    <a:pt x="16" y="47"/>
                    <a:pt x="13" y="51"/>
                    <a:pt x="13" y="56"/>
                  </a:cubicBezTo>
                  <a:cubicBezTo>
                    <a:pt x="13" y="60"/>
                    <a:pt x="14" y="63"/>
                    <a:pt x="17" y="65"/>
                  </a:cubicBezTo>
                  <a:cubicBezTo>
                    <a:pt x="19" y="67"/>
                    <a:pt x="23" y="69"/>
                    <a:pt x="27" y="69"/>
                  </a:cubicBezTo>
                  <a:lnTo>
                    <a:pt x="27" y="6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4" name="Freeform 380">
              <a:extLst>
                <a:ext uri="{FF2B5EF4-FFF2-40B4-BE49-F238E27FC236}">
                  <a16:creationId xmlns:a16="http://schemas.microsoft.com/office/drawing/2014/main" id="{BBC50A08-606A-4DC9-A29E-A50BE2C5E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8" y="2055"/>
              <a:ext cx="6" cy="22"/>
            </a:xfrm>
            <a:custGeom>
              <a:avLst/>
              <a:gdLst>
                <a:gd name="T0" fmla="*/ 23 w 27"/>
                <a:gd name="T1" fmla="*/ 104 h 104"/>
                <a:gd name="T2" fmla="*/ 23 w 27"/>
                <a:gd name="T3" fmla="*/ 104 h 104"/>
                <a:gd name="T4" fmla="*/ 9 w 27"/>
                <a:gd name="T5" fmla="*/ 101 h 104"/>
                <a:gd name="T6" fmla="*/ 2 w 27"/>
                <a:gd name="T7" fmla="*/ 93 h 104"/>
                <a:gd name="T8" fmla="*/ 0 w 27"/>
                <a:gd name="T9" fmla="*/ 80 h 104"/>
                <a:gd name="T10" fmla="*/ 0 w 27"/>
                <a:gd name="T11" fmla="*/ 0 h 104"/>
                <a:gd name="T12" fmla="*/ 13 w 27"/>
                <a:gd name="T13" fmla="*/ 0 h 104"/>
                <a:gd name="T14" fmla="*/ 13 w 27"/>
                <a:gd name="T15" fmla="*/ 79 h 104"/>
                <a:gd name="T16" fmla="*/ 15 w 27"/>
                <a:gd name="T17" fmla="*/ 90 h 104"/>
                <a:gd name="T18" fmla="*/ 24 w 27"/>
                <a:gd name="T19" fmla="*/ 94 h 104"/>
                <a:gd name="T20" fmla="*/ 27 w 27"/>
                <a:gd name="T21" fmla="*/ 94 h 104"/>
                <a:gd name="T22" fmla="*/ 27 w 27"/>
                <a:gd name="T23" fmla="*/ 104 h 104"/>
                <a:gd name="T24" fmla="*/ 23 w 27"/>
                <a:gd name="T25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104">
                  <a:moveTo>
                    <a:pt x="23" y="104"/>
                  </a:moveTo>
                  <a:lnTo>
                    <a:pt x="23" y="104"/>
                  </a:lnTo>
                  <a:cubicBezTo>
                    <a:pt x="17" y="104"/>
                    <a:pt x="12" y="103"/>
                    <a:pt x="9" y="101"/>
                  </a:cubicBezTo>
                  <a:cubicBezTo>
                    <a:pt x="6" y="99"/>
                    <a:pt x="3" y="97"/>
                    <a:pt x="2" y="93"/>
                  </a:cubicBezTo>
                  <a:cubicBezTo>
                    <a:pt x="1" y="89"/>
                    <a:pt x="0" y="85"/>
                    <a:pt x="0" y="80"/>
                  </a:cubicBezTo>
                  <a:lnTo>
                    <a:pt x="0" y="0"/>
                  </a:lnTo>
                  <a:lnTo>
                    <a:pt x="13" y="0"/>
                  </a:lnTo>
                  <a:lnTo>
                    <a:pt x="13" y="79"/>
                  </a:lnTo>
                  <a:cubicBezTo>
                    <a:pt x="13" y="84"/>
                    <a:pt x="14" y="87"/>
                    <a:pt x="15" y="90"/>
                  </a:cubicBezTo>
                  <a:cubicBezTo>
                    <a:pt x="16" y="92"/>
                    <a:pt x="19" y="94"/>
                    <a:pt x="24" y="94"/>
                  </a:cubicBezTo>
                  <a:lnTo>
                    <a:pt x="27" y="94"/>
                  </a:lnTo>
                  <a:lnTo>
                    <a:pt x="27" y="104"/>
                  </a:lnTo>
                  <a:lnTo>
                    <a:pt x="23" y="10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5" name="Freeform 381">
              <a:extLst>
                <a:ext uri="{FF2B5EF4-FFF2-40B4-BE49-F238E27FC236}">
                  <a16:creationId xmlns:a16="http://schemas.microsoft.com/office/drawing/2014/main" id="{E94E977A-AAEC-4333-BD70-6EA86E9B4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" y="2060"/>
              <a:ext cx="14" cy="17"/>
            </a:xfrm>
            <a:custGeom>
              <a:avLst/>
              <a:gdLst>
                <a:gd name="T0" fmla="*/ 35 w 67"/>
                <a:gd name="T1" fmla="*/ 78 h 78"/>
                <a:gd name="T2" fmla="*/ 35 w 67"/>
                <a:gd name="T3" fmla="*/ 78 h 78"/>
                <a:gd name="T4" fmla="*/ 17 w 67"/>
                <a:gd name="T5" fmla="*/ 74 h 78"/>
                <a:gd name="T6" fmla="*/ 4 w 67"/>
                <a:gd name="T7" fmla="*/ 61 h 78"/>
                <a:gd name="T8" fmla="*/ 0 w 67"/>
                <a:gd name="T9" fmla="*/ 40 h 78"/>
                <a:gd name="T10" fmla="*/ 4 w 67"/>
                <a:gd name="T11" fmla="*/ 18 h 78"/>
                <a:gd name="T12" fmla="*/ 17 w 67"/>
                <a:gd name="T13" fmla="*/ 5 h 78"/>
                <a:gd name="T14" fmla="*/ 35 w 67"/>
                <a:gd name="T15" fmla="*/ 0 h 78"/>
                <a:gd name="T16" fmla="*/ 51 w 67"/>
                <a:gd name="T17" fmla="*/ 3 h 78"/>
                <a:gd name="T18" fmla="*/ 62 w 67"/>
                <a:gd name="T19" fmla="*/ 12 h 78"/>
                <a:gd name="T20" fmla="*/ 66 w 67"/>
                <a:gd name="T21" fmla="*/ 26 h 78"/>
                <a:gd name="T22" fmla="*/ 54 w 67"/>
                <a:gd name="T23" fmla="*/ 26 h 78"/>
                <a:gd name="T24" fmla="*/ 48 w 67"/>
                <a:gd name="T25" fmla="*/ 15 h 78"/>
                <a:gd name="T26" fmla="*/ 35 w 67"/>
                <a:gd name="T27" fmla="*/ 11 h 78"/>
                <a:gd name="T28" fmla="*/ 19 w 67"/>
                <a:gd name="T29" fmla="*/ 18 h 78"/>
                <a:gd name="T30" fmla="*/ 13 w 67"/>
                <a:gd name="T31" fmla="*/ 40 h 78"/>
                <a:gd name="T32" fmla="*/ 16 w 67"/>
                <a:gd name="T33" fmla="*/ 55 h 78"/>
                <a:gd name="T34" fmla="*/ 23 w 67"/>
                <a:gd name="T35" fmla="*/ 65 h 78"/>
                <a:gd name="T36" fmla="*/ 35 w 67"/>
                <a:gd name="T37" fmla="*/ 68 h 78"/>
                <a:gd name="T38" fmla="*/ 49 w 67"/>
                <a:gd name="T39" fmla="*/ 64 h 78"/>
                <a:gd name="T40" fmla="*/ 54 w 67"/>
                <a:gd name="T41" fmla="*/ 51 h 78"/>
                <a:gd name="T42" fmla="*/ 67 w 67"/>
                <a:gd name="T43" fmla="*/ 51 h 78"/>
                <a:gd name="T44" fmla="*/ 63 w 67"/>
                <a:gd name="T45" fmla="*/ 66 h 78"/>
                <a:gd name="T46" fmla="*/ 51 w 67"/>
                <a:gd name="T47" fmla="*/ 75 h 78"/>
                <a:gd name="T48" fmla="*/ 35 w 67"/>
                <a:gd name="T49" fmla="*/ 78 h 78"/>
                <a:gd name="T50" fmla="*/ 35 w 67"/>
                <a:gd name="T51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7" h="78">
                  <a:moveTo>
                    <a:pt x="35" y="78"/>
                  </a:moveTo>
                  <a:lnTo>
                    <a:pt x="35" y="78"/>
                  </a:lnTo>
                  <a:cubicBezTo>
                    <a:pt x="28" y="78"/>
                    <a:pt x="22" y="77"/>
                    <a:pt x="17" y="74"/>
                  </a:cubicBezTo>
                  <a:cubicBezTo>
                    <a:pt x="12" y="71"/>
                    <a:pt x="7" y="67"/>
                    <a:pt x="4" y="61"/>
                  </a:cubicBezTo>
                  <a:cubicBezTo>
                    <a:pt x="2" y="55"/>
                    <a:pt x="0" y="48"/>
                    <a:pt x="0" y="40"/>
                  </a:cubicBezTo>
                  <a:cubicBezTo>
                    <a:pt x="0" y="31"/>
                    <a:pt x="1" y="24"/>
                    <a:pt x="4" y="18"/>
                  </a:cubicBezTo>
                  <a:cubicBezTo>
                    <a:pt x="7" y="12"/>
                    <a:pt x="11" y="8"/>
                    <a:pt x="17" y="5"/>
                  </a:cubicBezTo>
                  <a:cubicBezTo>
                    <a:pt x="22" y="2"/>
                    <a:pt x="28" y="0"/>
                    <a:pt x="35" y="0"/>
                  </a:cubicBezTo>
                  <a:cubicBezTo>
                    <a:pt x="41" y="0"/>
                    <a:pt x="46" y="1"/>
                    <a:pt x="51" y="3"/>
                  </a:cubicBezTo>
                  <a:cubicBezTo>
                    <a:pt x="56" y="5"/>
                    <a:pt x="59" y="8"/>
                    <a:pt x="62" y="12"/>
                  </a:cubicBezTo>
                  <a:cubicBezTo>
                    <a:pt x="65" y="16"/>
                    <a:pt x="66" y="20"/>
                    <a:pt x="66" y="26"/>
                  </a:cubicBezTo>
                  <a:lnTo>
                    <a:pt x="54" y="26"/>
                  </a:lnTo>
                  <a:cubicBezTo>
                    <a:pt x="53" y="22"/>
                    <a:pt x="52" y="18"/>
                    <a:pt x="48" y="15"/>
                  </a:cubicBezTo>
                  <a:cubicBezTo>
                    <a:pt x="45" y="12"/>
                    <a:pt x="41" y="11"/>
                    <a:pt x="35" y="11"/>
                  </a:cubicBezTo>
                  <a:cubicBezTo>
                    <a:pt x="28" y="11"/>
                    <a:pt x="22" y="13"/>
                    <a:pt x="19" y="18"/>
                  </a:cubicBezTo>
                  <a:cubicBezTo>
                    <a:pt x="15" y="23"/>
                    <a:pt x="13" y="30"/>
                    <a:pt x="13" y="40"/>
                  </a:cubicBezTo>
                  <a:cubicBezTo>
                    <a:pt x="13" y="46"/>
                    <a:pt x="14" y="51"/>
                    <a:pt x="16" y="55"/>
                  </a:cubicBezTo>
                  <a:cubicBezTo>
                    <a:pt x="17" y="59"/>
                    <a:pt x="20" y="62"/>
                    <a:pt x="23" y="65"/>
                  </a:cubicBezTo>
                  <a:cubicBezTo>
                    <a:pt x="26" y="67"/>
                    <a:pt x="30" y="68"/>
                    <a:pt x="35" y="68"/>
                  </a:cubicBezTo>
                  <a:cubicBezTo>
                    <a:pt x="41" y="68"/>
                    <a:pt x="45" y="67"/>
                    <a:pt x="49" y="64"/>
                  </a:cubicBezTo>
                  <a:cubicBezTo>
                    <a:pt x="52" y="61"/>
                    <a:pt x="54" y="57"/>
                    <a:pt x="54" y="51"/>
                  </a:cubicBezTo>
                  <a:lnTo>
                    <a:pt x="67" y="51"/>
                  </a:lnTo>
                  <a:cubicBezTo>
                    <a:pt x="67" y="57"/>
                    <a:pt x="65" y="62"/>
                    <a:pt x="63" y="66"/>
                  </a:cubicBezTo>
                  <a:cubicBezTo>
                    <a:pt x="60" y="70"/>
                    <a:pt x="56" y="73"/>
                    <a:pt x="51" y="75"/>
                  </a:cubicBezTo>
                  <a:cubicBezTo>
                    <a:pt x="46" y="77"/>
                    <a:pt x="41" y="78"/>
                    <a:pt x="35" y="78"/>
                  </a:cubicBezTo>
                  <a:lnTo>
                    <a:pt x="35" y="7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6" name="Freeform 382">
              <a:extLst>
                <a:ext uri="{FF2B5EF4-FFF2-40B4-BE49-F238E27FC236}">
                  <a16:creationId xmlns:a16="http://schemas.microsoft.com/office/drawing/2014/main" id="{0C1A0F83-051C-487D-A8D1-4123A9C4D8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30" y="2060"/>
              <a:ext cx="15" cy="17"/>
            </a:xfrm>
            <a:custGeom>
              <a:avLst/>
              <a:gdLst>
                <a:gd name="T0" fmla="*/ 36 w 72"/>
                <a:gd name="T1" fmla="*/ 78 h 78"/>
                <a:gd name="T2" fmla="*/ 36 w 72"/>
                <a:gd name="T3" fmla="*/ 78 h 78"/>
                <a:gd name="T4" fmla="*/ 17 w 72"/>
                <a:gd name="T5" fmla="*/ 74 h 78"/>
                <a:gd name="T6" fmla="*/ 5 w 72"/>
                <a:gd name="T7" fmla="*/ 60 h 78"/>
                <a:gd name="T8" fmla="*/ 0 w 72"/>
                <a:gd name="T9" fmla="*/ 40 h 78"/>
                <a:gd name="T10" fmla="*/ 5 w 72"/>
                <a:gd name="T11" fmla="*/ 18 h 78"/>
                <a:gd name="T12" fmla="*/ 17 w 72"/>
                <a:gd name="T13" fmla="*/ 5 h 78"/>
                <a:gd name="T14" fmla="*/ 36 w 72"/>
                <a:gd name="T15" fmla="*/ 0 h 78"/>
                <a:gd name="T16" fmla="*/ 55 w 72"/>
                <a:gd name="T17" fmla="*/ 5 h 78"/>
                <a:gd name="T18" fmla="*/ 67 w 72"/>
                <a:gd name="T19" fmla="*/ 18 h 78"/>
                <a:gd name="T20" fmla="*/ 72 w 72"/>
                <a:gd name="T21" fmla="*/ 40 h 78"/>
                <a:gd name="T22" fmla="*/ 67 w 72"/>
                <a:gd name="T23" fmla="*/ 60 h 78"/>
                <a:gd name="T24" fmla="*/ 55 w 72"/>
                <a:gd name="T25" fmla="*/ 74 h 78"/>
                <a:gd name="T26" fmla="*/ 36 w 72"/>
                <a:gd name="T27" fmla="*/ 78 h 78"/>
                <a:gd name="T28" fmla="*/ 36 w 72"/>
                <a:gd name="T29" fmla="*/ 78 h 78"/>
                <a:gd name="T30" fmla="*/ 36 w 72"/>
                <a:gd name="T31" fmla="*/ 68 h 78"/>
                <a:gd name="T32" fmla="*/ 36 w 72"/>
                <a:gd name="T33" fmla="*/ 68 h 78"/>
                <a:gd name="T34" fmla="*/ 49 w 72"/>
                <a:gd name="T35" fmla="*/ 64 h 78"/>
                <a:gd name="T36" fmla="*/ 56 w 72"/>
                <a:gd name="T37" fmla="*/ 54 h 78"/>
                <a:gd name="T38" fmla="*/ 58 w 72"/>
                <a:gd name="T39" fmla="*/ 40 h 78"/>
                <a:gd name="T40" fmla="*/ 56 w 72"/>
                <a:gd name="T41" fmla="*/ 25 h 78"/>
                <a:gd name="T42" fmla="*/ 49 w 72"/>
                <a:gd name="T43" fmla="*/ 14 h 78"/>
                <a:gd name="T44" fmla="*/ 36 w 72"/>
                <a:gd name="T45" fmla="*/ 10 h 78"/>
                <a:gd name="T46" fmla="*/ 23 w 72"/>
                <a:gd name="T47" fmla="*/ 14 h 78"/>
                <a:gd name="T48" fmla="*/ 16 w 72"/>
                <a:gd name="T49" fmla="*/ 25 h 78"/>
                <a:gd name="T50" fmla="*/ 14 w 72"/>
                <a:gd name="T51" fmla="*/ 40 h 78"/>
                <a:gd name="T52" fmla="*/ 16 w 72"/>
                <a:gd name="T53" fmla="*/ 54 h 78"/>
                <a:gd name="T54" fmla="*/ 23 w 72"/>
                <a:gd name="T55" fmla="*/ 64 h 78"/>
                <a:gd name="T56" fmla="*/ 36 w 72"/>
                <a:gd name="T57" fmla="*/ 68 h 78"/>
                <a:gd name="T58" fmla="*/ 36 w 72"/>
                <a:gd name="T59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2" h="78">
                  <a:moveTo>
                    <a:pt x="36" y="78"/>
                  </a:moveTo>
                  <a:lnTo>
                    <a:pt x="36" y="78"/>
                  </a:lnTo>
                  <a:cubicBezTo>
                    <a:pt x="28" y="78"/>
                    <a:pt x="22" y="77"/>
                    <a:pt x="17" y="74"/>
                  </a:cubicBezTo>
                  <a:cubicBezTo>
                    <a:pt x="11" y="71"/>
                    <a:pt x="7" y="66"/>
                    <a:pt x="5" y="60"/>
                  </a:cubicBezTo>
                  <a:cubicBezTo>
                    <a:pt x="2" y="54"/>
                    <a:pt x="0" y="48"/>
                    <a:pt x="0" y="40"/>
                  </a:cubicBezTo>
                  <a:cubicBezTo>
                    <a:pt x="0" y="31"/>
                    <a:pt x="2" y="24"/>
                    <a:pt x="5" y="18"/>
                  </a:cubicBezTo>
                  <a:cubicBezTo>
                    <a:pt x="7" y="12"/>
                    <a:pt x="11" y="8"/>
                    <a:pt x="17" y="5"/>
                  </a:cubicBezTo>
                  <a:cubicBezTo>
                    <a:pt x="22" y="2"/>
                    <a:pt x="28" y="0"/>
                    <a:pt x="36" y="0"/>
                  </a:cubicBezTo>
                  <a:cubicBezTo>
                    <a:pt x="43" y="0"/>
                    <a:pt x="50" y="2"/>
                    <a:pt x="55" y="5"/>
                  </a:cubicBezTo>
                  <a:cubicBezTo>
                    <a:pt x="60" y="8"/>
                    <a:pt x="64" y="12"/>
                    <a:pt x="67" y="18"/>
                  </a:cubicBezTo>
                  <a:cubicBezTo>
                    <a:pt x="70" y="24"/>
                    <a:pt x="72" y="31"/>
                    <a:pt x="72" y="40"/>
                  </a:cubicBezTo>
                  <a:cubicBezTo>
                    <a:pt x="72" y="48"/>
                    <a:pt x="70" y="54"/>
                    <a:pt x="67" y="60"/>
                  </a:cubicBezTo>
                  <a:cubicBezTo>
                    <a:pt x="64" y="66"/>
                    <a:pt x="60" y="71"/>
                    <a:pt x="55" y="74"/>
                  </a:cubicBezTo>
                  <a:cubicBezTo>
                    <a:pt x="50" y="77"/>
                    <a:pt x="43" y="78"/>
                    <a:pt x="36" y="78"/>
                  </a:cubicBezTo>
                  <a:lnTo>
                    <a:pt x="36" y="78"/>
                  </a:lnTo>
                  <a:close/>
                  <a:moveTo>
                    <a:pt x="36" y="68"/>
                  </a:moveTo>
                  <a:lnTo>
                    <a:pt x="36" y="68"/>
                  </a:lnTo>
                  <a:cubicBezTo>
                    <a:pt x="41" y="68"/>
                    <a:pt x="46" y="67"/>
                    <a:pt x="49" y="64"/>
                  </a:cubicBezTo>
                  <a:cubicBezTo>
                    <a:pt x="52" y="62"/>
                    <a:pt x="55" y="59"/>
                    <a:pt x="56" y="54"/>
                  </a:cubicBezTo>
                  <a:cubicBezTo>
                    <a:pt x="58" y="50"/>
                    <a:pt x="58" y="45"/>
                    <a:pt x="58" y="40"/>
                  </a:cubicBezTo>
                  <a:cubicBezTo>
                    <a:pt x="58" y="34"/>
                    <a:pt x="58" y="29"/>
                    <a:pt x="56" y="25"/>
                  </a:cubicBezTo>
                  <a:cubicBezTo>
                    <a:pt x="55" y="20"/>
                    <a:pt x="52" y="17"/>
                    <a:pt x="49" y="14"/>
                  </a:cubicBezTo>
                  <a:cubicBezTo>
                    <a:pt x="46" y="12"/>
                    <a:pt x="41" y="10"/>
                    <a:pt x="36" y="10"/>
                  </a:cubicBezTo>
                  <a:cubicBezTo>
                    <a:pt x="30" y="10"/>
                    <a:pt x="26" y="12"/>
                    <a:pt x="23" y="14"/>
                  </a:cubicBezTo>
                  <a:cubicBezTo>
                    <a:pt x="20" y="17"/>
                    <a:pt x="17" y="20"/>
                    <a:pt x="16" y="25"/>
                  </a:cubicBezTo>
                  <a:cubicBezTo>
                    <a:pt x="14" y="29"/>
                    <a:pt x="14" y="34"/>
                    <a:pt x="14" y="40"/>
                  </a:cubicBezTo>
                  <a:cubicBezTo>
                    <a:pt x="14" y="45"/>
                    <a:pt x="14" y="50"/>
                    <a:pt x="16" y="54"/>
                  </a:cubicBezTo>
                  <a:cubicBezTo>
                    <a:pt x="17" y="59"/>
                    <a:pt x="20" y="62"/>
                    <a:pt x="23" y="64"/>
                  </a:cubicBezTo>
                  <a:cubicBezTo>
                    <a:pt x="26" y="67"/>
                    <a:pt x="30" y="68"/>
                    <a:pt x="36" y="68"/>
                  </a:cubicBezTo>
                  <a:lnTo>
                    <a:pt x="36" y="6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7" name="Freeform 383">
              <a:extLst>
                <a:ext uri="{FF2B5EF4-FFF2-40B4-BE49-F238E27FC236}">
                  <a16:creationId xmlns:a16="http://schemas.microsoft.com/office/drawing/2014/main" id="{281F15EC-BCE8-491F-8982-5065518EA3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0" y="2055"/>
              <a:ext cx="5" cy="22"/>
            </a:xfrm>
            <a:custGeom>
              <a:avLst/>
              <a:gdLst>
                <a:gd name="T0" fmla="*/ 23 w 27"/>
                <a:gd name="T1" fmla="*/ 104 h 104"/>
                <a:gd name="T2" fmla="*/ 23 w 27"/>
                <a:gd name="T3" fmla="*/ 104 h 104"/>
                <a:gd name="T4" fmla="*/ 9 w 27"/>
                <a:gd name="T5" fmla="*/ 101 h 104"/>
                <a:gd name="T6" fmla="*/ 2 w 27"/>
                <a:gd name="T7" fmla="*/ 93 h 104"/>
                <a:gd name="T8" fmla="*/ 0 w 27"/>
                <a:gd name="T9" fmla="*/ 80 h 104"/>
                <a:gd name="T10" fmla="*/ 0 w 27"/>
                <a:gd name="T11" fmla="*/ 0 h 104"/>
                <a:gd name="T12" fmla="*/ 13 w 27"/>
                <a:gd name="T13" fmla="*/ 0 h 104"/>
                <a:gd name="T14" fmla="*/ 13 w 27"/>
                <a:gd name="T15" fmla="*/ 79 h 104"/>
                <a:gd name="T16" fmla="*/ 15 w 27"/>
                <a:gd name="T17" fmla="*/ 90 h 104"/>
                <a:gd name="T18" fmla="*/ 24 w 27"/>
                <a:gd name="T19" fmla="*/ 94 h 104"/>
                <a:gd name="T20" fmla="*/ 27 w 27"/>
                <a:gd name="T21" fmla="*/ 94 h 104"/>
                <a:gd name="T22" fmla="*/ 27 w 27"/>
                <a:gd name="T23" fmla="*/ 104 h 104"/>
                <a:gd name="T24" fmla="*/ 23 w 27"/>
                <a:gd name="T25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104">
                  <a:moveTo>
                    <a:pt x="23" y="104"/>
                  </a:moveTo>
                  <a:lnTo>
                    <a:pt x="23" y="104"/>
                  </a:lnTo>
                  <a:cubicBezTo>
                    <a:pt x="17" y="104"/>
                    <a:pt x="12" y="103"/>
                    <a:pt x="9" y="101"/>
                  </a:cubicBezTo>
                  <a:cubicBezTo>
                    <a:pt x="5" y="99"/>
                    <a:pt x="3" y="97"/>
                    <a:pt x="2" y="93"/>
                  </a:cubicBezTo>
                  <a:cubicBezTo>
                    <a:pt x="1" y="89"/>
                    <a:pt x="0" y="85"/>
                    <a:pt x="0" y="80"/>
                  </a:cubicBezTo>
                  <a:lnTo>
                    <a:pt x="0" y="0"/>
                  </a:lnTo>
                  <a:lnTo>
                    <a:pt x="13" y="0"/>
                  </a:lnTo>
                  <a:lnTo>
                    <a:pt x="13" y="79"/>
                  </a:lnTo>
                  <a:cubicBezTo>
                    <a:pt x="13" y="84"/>
                    <a:pt x="14" y="87"/>
                    <a:pt x="15" y="90"/>
                  </a:cubicBezTo>
                  <a:cubicBezTo>
                    <a:pt x="16" y="92"/>
                    <a:pt x="19" y="94"/>
                    <a:pt x="24" y="94"/>
                  </a:cubicBezTo>
                  <a:lnTo>
                    <a:pt x="27" y="94"/>
                  </a:lnTo>
                  <a:lnTo>
                    <a:pt x="27" y="104"/>
                  </a:lnTo>
                  <a:lnTo>
                    <a:pt x="23" y="10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8" name="Freeform 384">
              <a:extLst>
                <a:ext uri="{FF2B5EF4-FFF2-40B4-BE49-F238E27FC236}">
                  <a16:creationId xmlns:a16="http://schemas.microsoft.com/office/drawing/2014/main" id="{F7CD273D-90E5-4262-98AF-580BB50BF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9" y="2061"/>
              <a:ext cx="13" cy="16"/>
            </a:xfrm>
            <a:custGeom>
              <a:avLst/>
              <a:gdLst>
                <a:gd name="T0" fmla="*/ 25 w 64"/>
                <a:gd name="T1" fmla="*/ 76 h 76"/>
                <a:gd name="T2" fmla="*/ 25 w 64"/>
                <a:gd name="T3" fmla="*/ 76 h 76"/>
                <a:gd name="T4" fmla="*/ 6 w 64"/>
                <a:gd name="T5" fmla="*/ 69 h 76"/>
                <a:gd name="T6" fmla="*/ 0 w 64"/>
                <a:gd name="T7" fmla="*/ 49 h 76"/>
                <a:gd name="T8" fmla="*/ 0 w 64"/>
                <a:gd name="T9" fmla="*/ 0 h 76"/>
                <a:gd name="T10" fmla="*/ 13 w 64"/>
                <a:gd name="T11" fmla="*/ 0 h 76"/>
                <a:gd name="T12" fmla="*/ 13 w 64"/>
                <a:gd name="T13" fmla="*/ 47 h 76"/>
                <a:gd name="T14" fmla="*/ 14 w 64"/>
                <a:gd name="T15" fmla="*/ 56 h 76"/>
                <a:gd name="T16" fmla="*/ 19 w 64"/>
                <a:gd name="T17" fmla="*/ 63 h 76"/>
                <a:gd name="T18" fmla="*/ 28 w 64"/>
                <a:gd name="T19" fmla="*/ 65 h 76"/>
                <a:gd name="T20" fmla="*/ 42 w 64"/>
                <a:gd name="T21" fmla="*/ 61 h 76"/>
                <a:gd name="T22" fmla="*/ 51 w 64"/>
                <a:gd name="T23" fmla="*/ 53 h 76"/>
                <a:gd name="T24" fmla="*/ 51 w 64"/>
                <a:gd name="T25" fmla="*/ 0 h 76"/>
                <a:gd name="T26" fmla="*/ 64 w 64"/>
                <a:gd name="T27" fmla="*/ 0 h 76"/>
                <a:gd name="T28" fmla="*/ 64 w 64"/>
                <a:gd name="T29" fmla="*/ 75 h 76"/>
                <a:gd name="T30" fmla="*/ 52 w 64"/>
                <a:gd name="T31" fmla="*/ 75 h 76"/>
                <a:gd name="T32" fmla="*/ 52 w 64"/>
                <a:gd name="T33" fmla="*/ 64 h 76"/>
                <a:gd name="T34" fmla="*/ 41 w 64"/>
                <a:gd name="T35" fmla="*/ 72 h 76"/>
                <a:gd name="T36" fmla="*/ 25 w 64"/>
                <a:gd name="T37" fmla="*/ 76 h 76"/>
                <a:gd name="T38" fmla="*/ 25 w 64"/>
                <a:gd name="T3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4" h="76">
                  <a:moveTo>
                    <a:pt x="25" y="76"/>
                  </a:moveTo>
                  <a:lnTo>
                    <a:pt x="25" y="76"/>
                  </a:lnTo>
                  <a:cubicBezTo>
                    <a:pt x="16" y="76"/>
                    <a:pt x="10" y="74"/>
                    <a:pt x="6" y="69"/>
                  </a:cubicBezTo>
                  <a:cubicBezTo>
                    <a:pt x="2" y="64"/>
                    <a:pt x="0" y="57"/>
                    <a:pt x="0" y="49"/>
                  </a:cubicBezTo>
                  <a:lnTo>
                    <a:pt x="0" y="0"/>
                  </a:lnTo>
                  <a:lnTo>
                    <a:pt x="13" y="0"/>
                  </a:lnTo>
                  <a:lnTo>
                    <a:pt x="13" y="47"/>
                  </a:lnTo>
                  <a:cubicBezTo>
                    <a:pt x="13" y="51"/>
                    <a:pt x="13" y="54"/>
                    <a:pt x="14" y="56"/>
                  </a:cubicBezTo>
                  <a:cubicBezTo>
                    <a:pt x="15" y="59"/>
                    <a:pt x="16" y="61"/>
                    <a:pt x="19" y="63"/>
                  </a:cubicBezTo>
                  <a:cubicBezTo>
                    <a:pt x="21" y="64"/>
                    <a:pt x="24" y="65"/>
                    <a:pt x="28" y="65"/>
                  </a:cubicBezTo>
                  <a:cubicBezTo>
                    <a:pt x="34" y="65"/>
                    <a:pt x="38" y="64"/>
                    <a:pt x="42" y="61"/>
                  </a:cubicBezTo>
                  <a:cubicBezTo>
                    <a:pt x="46" y="59"/>
                    <a:pt x="49" y="56"/>
                    <a:pt x="51" y="53"/>
                  </a:cubicBezTo>
                  <a:lnTo>
                    <a:pt x="51" y="0"/>
                  </a:lnTo>
                  <a:lnTo>
                    <a:pt x="64" y="0"/>
                  </a:lnTo>
                  <a:lnTo>
                    <a:pt x="64" y="75"/>
                  </a:lnTo>
                  <a:lnTo>
                    <a:pt x="52" y="75"/>
                  </a:lnTo>
                  <a:lnTo>
                    <a:pt x="52" y="64"/>
                  </a:lnTo>
                  <a:cubicBezTo>
                    <a:pt x="49" y="67"/>
                    <a:pt x="46" y="69"/>
                    <a:pt x="41" y="72"/>
                  </a:cubicBezTo>
                  <a:cubicBezTo>
                    <a:pt x="37" y="75"/>
                    <a:pt x="31" y="76"/>
                    <a:pt x="25" y="76"/>
                  </a:cubicBezTo>
                  <a:lnTo>
                    <a:pt x="25" y="7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9" name="Freeform 385">
              <a:extLst>
                <a:ext uri="{FF2B5EF4-FFF2-40B4-BE49-F238E27FC236}">
                  <a16:creationId xmlns:a16="http://schemas.microsoft.com/office/drawing/2014/main" id="{39E62B11-403C-42AE-A8F8-69FFB2E5B9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78" y="2060"/>
              <a:ext cx="23" cy="17"/>
            </a:xfrm>
            <a:custGeom>
              <a:avLst/>
              <a:gdLst>
                <a:gd name="T0" fmla="*/ 0 w 111"/>
                <a:gd name="T1" fmla="*/ 77 h 77"/>
                <a:gd name="T2" fmla="*/ 0 w 111"/>
                <a:gd name="T3" fmla="*/ 77 h 77"/>
                <a:gd name="T4" fmla="*/ 0 w 111"/>
                <a:gd name="T5" fmla="*/ 2 h 77"/>
                <a:gd name="T6" fmla="*/ 12 w 111"/>
                <a:gd name="T7" fmla="*/ 2 h 77"/>
                <a:gd name="T8" fmla="*/ 13 w 111"/>
                <a:gd name="T9" fmla="*/ 13 h 77"/>
                <a:gd name="T10" fmla="*/ 22 w 111"/>
                <a:gd name="T11" fmla="*/ 5 h 77"/>
                <a:gd name="T12" fmla="*/ 38 w 111"/>
                <a:gd name="T13" fmla="*/ 0 h 77"/>
                <a:gd name="T14" fmla="*/ 56 w 111"/>
                <a:gd name="T15" fmla="*/ 8 h 77"/>
                <a:gd name="T16" fmla="*/ 62 w 111"/>
                <a:gd name="T17" fmla="*/ 28 h 77"/>
                <a:gd name="T18" fmla="*/ 62 w 111"/>
                <a:gd name="T19" fmla="*/ 77 h 77"/>
                <a:gd name="T20" fmla="*/ 49 w 111"/>
                <a:gd name="T21" fmla="*/ 77 h 77"/>
                <a:gd name="T22" fmla="*/ 49 w 111"/>
                <a:gd name="T23" fmla="*/ 30 h 77"/>
                <a:gd name="T24" fmla="*/ 48 w 111"/>
                <a:gd name="T25" fmla="*/ 20 h 77"/>
                <a:gd name="T26" fmla="*/ 44 w 111"/>
                <a:gd name="T27" fmla="*/ 14 h 77"/>
                <a:gd name="T28" fmla="*/ 35 w 111"/>
                <a:gd name="T29" fmla="*/ 11 h 77"/>
                <a:gd name="T30" fmla="*/ 21 w 111"/>
                <a:gd name="T31" fmla="*/ 15 h 77"/>
                <a:gd name="T32" fmla="*/ 13 w 111"/>
                <a:gd name="T33" fmla="*/ 24 h 77"/>
                <a:gd name="T34" fmla="*/ 13 w 111"/>
                <a:gd name="T35" fmla="*/ 77 h 77"/>
                <a:gd name="T36" fmla="*/ 0 w 111"/>
                <a:gd name="T37" fmla="*/ 77 h 77"/>
                <a:gd name="T38" fmla="*/ 98 w 111"/>
                <a:gd name="T39" fmla="*/ 77 h 77"/>
                <a:gd name="T40" fmla="*/ 98 w 111"/>
                <a:gd name="T41" fmla="*/ 77 h 77"/>
                <a:gd name="T42" fmla="*/ 98 w 111"/>
                <a:gd name="T43" fmla="*/ 30 h 77"/>
                <a:gd name="T44" fmla="*/ 97 w 111"/>
                <a:gd name="T45" fmla="*/ 20 h 77"/>
                <a:gd name="T46" fmla="*/ 93 w 111"/>
                <a:gd name="T47" fmla="*/ 14 h 77"/>
                <a:gd name="T48" fmla="*/ 84 w 111"/>
                <a:gd name="T49" fmla="*/ 11 h 77"/>
                <a:gd name="T50" fmla="*/ 71 w 111"/>
                <a:gd name="T51" fmla="*/ 15 h 77"/>
                <a:gd name="T52" fmla="*/ 61 w 111"/>
                <a:gd name="T53" fmla="*/ 23 h 77"/>
                <a:gd name="T54" fmla="*/ 60 w 111"/>
                <a:gd name="T55" fmla="*/ 14 h 77"/>
                <a:gd name="T56" fmla="*/ 71 w 111"/>
                <a:gd name="T57" fmla="*/ 5 h 77"/>
                <a:gd name="T58" fmla="*/ 87 w 111"/>
                <a:gd name="T59" fmla="*/ 0 h 77"/>
                <a:gd name="T60" fmla="*/ 106 w 111"/>
                <a:gd name="T61" fmla="*/ 8 h 77"/>
                <a:gd name="T62" fmla="*/ 111 w 111"/>
                <a:gd name="T63" fmla="*/ 28 h 77"/>
                <a:gd name="T64" fmla="*/ 111 w 111"/>
                <a:gd name="T65" fmla="*/ 77 h 77"/>
                <a:gd name="T66" fmla="*/ 98 w 111"/>
                <a:gd name="T67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1" h="77">
                  <a:moveTo>
                    <a:pt x="0" y="77"/>
                  </a:moveTo>
                  <a:lnTo>
                    <a:pt x="0" y="77"/>
                  </a:lnTo>
                  <a:lnTo>
                    <a:pt x="0" y="2"/>
                  </a:lnTo>
                  <a:lnTo>
                    <a:pt x="12" y="2"/>
                  </a:lnTo>
                  <a:lnTo>
                    <a:pt x="13" y="13"/>
                  </a:lnTo>
                  <a:cubicBezTo>
                    <a:pt x="15" y="10"/>
                    <a:pt x="18" y="7"/>
                    <a:pt x="22" y="5"/>
                  </a:cubicBezTo>
                  <a:cubicBezTo>
                    <a:pt x="27" y="2"/>
                    <a:pt x="32" y="0"/>
                    <a:pt x="38" y="0"/>
                  </a:cubicBezTo>
                  <a:cubicBezTo>
                    <a:pt x="47" y="0"/>
                    <a:pt x="53" y="3"/>
                    <a:pt x="56" y="8"/>
                  </a:cubicBezTo>
                  <a:cubicBezTo>
                    <a:pt x="60" y="13"/>
                    <a:pt x="62" y="20"/>
                    <a:pt x="62" y="28"/>
                  </a:cubicBezTo>
                  <a:lnTo>
                    <a:pt x="62" y="77"/>
                  </a:lnTo>
                  <a:lnTo>
                    <a:pt x="49" y="77"/>
                  </a:lnTo>
                  <a:lnTo>
                    <a:pt x="49" y="30"/>
                  </a:lnTo>
                  <a:cubicBezTo>
                    <a:pt x="49" y="27"/>
                    <a:pt x="49" y="23"/>
                    <a:pt x="48" y="20"/>
                  </a:cubicBezTo>
                  <a:cubicBezTo>
                    <a:pt x="47" y="18"/>
                    <a:pt x="46" y="15"/>
                    <a:pt x="44" y="14"/>
                  </a:cubicBezTo>
                  <a:cubicBezTo>
                    <a:pt x="42" y="12"/>
                    <a:pt x="39" y="11"/>
                    <a:pt x="35" y="11"/>
                  </a:cubicBezTo>
                  <a:cubicBezTo>
                    <a:pt x="30" y="11"/>
                    <a:pt x="25" y="13"/>
                    <a:pt x="21" y="15"/>
                  </a:cubicBezTo>
                  <a:cubicBezTo>
                    <a:pt x="18" y="18"/>
                    <a:pt x="15" y="21"/>
                    <a:pt x="13" y="24"/>
                  </a:cubicBezTo>
                  <a:lnTo>
                    <a:pt x="13" y="77"/>
                  </a:lnTo>
                  <a:lnTo>
                    <a:pt x="0" y="77"/>
                  </a:lnTo>
                  <a:close/>
                  <a:moveTo>
                    <a:pt x="98" y="77"/>
                  </a:moveTo>
                  <a:lnTo>
                    <a:pt x="98" y="77"/>
                  </a:lnTo>
                  <a:lnTo>
                    <a:pt x="98" y="30"/>
                  </a:lnTo>
                  <a:cubicBezTo>
                    <a:pt x="98" y="27"/>
                    <a:pt x="98" y="23"/>
                    <a:pt x="97" y="20"/>
                  </a:cubicBezTo>
                  <a:cubicBezTo>
                    <a:pt x="96" y="18"/>
                    <a:pt x="95" y="15"/>
                    <a:pt x="93" y="14"/>
                  </a:cubicBezTo>
                  <a:cubicBezTo>
                    <a:pt x="91" y="12"/>
                    <a:pt x="88" y="11"/>
                    <a:pt x="84" y="11"/>
                  </a:cubicBezTo>
                  <a:cubicBezTo>
                    <a:pt x="79" y="11"/>
                    <a:pt x="74" y="13"/>
                    <a:pt x="71" y="15"/>
                  </a:cubicBezTo>
                  <a:cubicBezTo>
                    <a:pt x="67" y="18"/>
                    <a:pt x="64" y="20"/>
                    <a:pt x="61" y="23"/>
                  </a:cubicBezTo>
                  <a:lnTo>
                    <a:pt x="60" y="14"/>
                  </a:lnTo>
                  <a:cubicBezTo>
                    <a:pt x="63" y="11"/>
                    <a:pt x="66" y="8"/>
                    <a:pt x="71" y="5"/>
                  </a:cubicBezTo>
                  <a:cubicBezTo>
                    <a:pt x="76" y="2"/>
                    <a:pt x="81" y="0"/>
                    <a:pt x="87" y="0"/>
                  </a:cubicBezTo>
                  <a:cubicBezTo>
                    <a:pt x="96" y="0"/>
                    <a:pt x="102" y="3"/>
                    <a:pt x="106" y="8"/>
                  </a:cubicBezTo>
                  <a:cubicBezTo>
                    <a:pt x="109" y="13"/>
                    <a:pt x="111" y="20"/>
                    <a:pt x="111" y="28"/>
                  </a:cubicBezTo>
                  <a:lnTo>
                    <a:pt x="111" y="77"/>
                  </a:lnTo>
                  <a:lnTo>
                    <a:pt x="98" y="7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0" name="Freeform 386">
              <a:extLst>
                <a:ext uri="{FF2B5EF4-FFF2-40B4-BE49-F238E27FC236}">
                  <a16:creationId xmlns:a16="http://schemas.microsoft.com/office/drawing/2014/main" id="{21242429-C3A1-47FF-B438-C23C4D2F1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6" y="2060"/>
              <a:ext cx="14" cy="17"/>
            </a:xfrm>
            <a:custGeom>
              <a:avLst/>
              <a:gdLst>
                <a:gd name="T0" fmla="*/ 0 w 64"/>
                <a:gd name="T1" fmla="*/ 77 h 77"/>
                <a:gd name="T2" fmla="*/ 0 w 64"/>
                <a:gd name="T3" fmla="*/ 77 h 77"/>
                <a:gd name="T4" fmla="*/ 0 w 64"/>
                <a:gd name="T5" fmla="*/ 2 h 77"/>
                <a:gd name="T6" fmla="*/ 13 w 64"/>
                <a:gd name="T7" fmla="*/ 2 h 77"/>
                <a:gd name="T8" fmla="*/ 13 w 64"/>
                <a:gd name="T9" fmla="*/ 13 h 77"/>
                <a:gd name="T10" fmla="*/ 23 w 64"/>
                <a:gd name="T11" fmla="*/ 5 h 77"/>
                <a:gd name="T12" fmla="*/ 40 w 64"/>
                <a:gd name="T13" fmla="*/ 0 h 77"/>
                <a:gd name="T14" fmla="*/ 58 w 64"/>
                <a:gd name="T15" fmla="*/ 8 h 77"/>
                <a:gd name="T16" fmla="*/ 64 w 64"/>
                <a:gd name="T17" fmla="*/ 28 h 77"/>
                <a:gd name="T18" fmla="*/ 64 w 64"/>
                <a:gd name="T19" fmla="*/ 77 h 77"/>
                <a:gd name="T20" fmla="*/ 51 w 64"/>
                <a:gd name="T21" fmla="*/ 77 h 77"/>
                <a:gd name="T22" fmla="*/ 51 w 64"/>
                <a:gd name="T23" fmla="*/ 30 h 77"/>
                <a:gd name="T24" fmla="*/ 50 w 64"/>
                <a:gd name="T25" fmla="*/ 20 h 77"/>
                <a:gd name="T26" fmla="*/ 45 w 64"/>
                <a:gd name="T27" fmla="*/ 14 h 77"/>
                <a:gd name="T28" fmla="*/ 37 w 64"/>
                <a:gd name="T29" fmla="*/ 11 h 77"/>
                <a:gd name="T30" fmla="*/ 22 w 64"/>
                <a:gd name="T31" fmla="*/ 15 h 77"/>
                <a:gd name="T32" fmla="*/ 13 w 64"/>
                <a:gd name="T33" fmla="*/ 24 h 77"/>
                <a:gd name="T34" fmla="*/ 13 w 64"/>
                <a:gd name="T35" fmla="*/ 77 h 77"/>
                <a:gd name="T36" fmla="*/ 0 w 64"/>
                <a:gd name="T37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4" h="77">
                  <a:moveTo>
                    <a:pt x="0" y="77"/>
                  </a:moveTo>
                  <a:lnTo>
                    <a:pt x="0" y="77"/>
                  </a:lnTo>
                  <a:lnTo>
                    <a:pt x="0" y="2"/>
                  </a:lnTo>
                  <a:lnTo>
                    <a:pt x="13" y="2"/>
                  </a:lnTo>
                  <a:lnTo>
                    <a:pt x="13" y="13"/>
                  </a:lnTo>
                  <a:cubicBezTo>
                    <a:pt x="15" y="10"/>
                    <a:pt x="19" y="7"/>
                    <a:pt x="23" y="5"/>
                  </a:cubicBezTo>
                  <a:cubicBezTo>
                    <a:pt x="28" y="2"/>
                    <a:pt x="33" y="0"/>
                    <a:pt x="40" y="0"/>
                  </a:cubicBezTo>
                  <a:cubicBezTo>
                    <a:pt x="48" y="0"/>
                    <a:pt x="54" y="3"/>
                    <a:pt x="58" y="8"/>
                  </a:cubicBezTo>
                  <a:cubicBezTo>
                    <a:pt x="62" y="13"/>
                    <a:pt x="64" y="20"/>
                    <a:pt x="64" y="28"/>
                  </a:cubicBezTo>
                  <a:lnTo>
                    <a:pt x="64" y="77"/>
                  </a:lnTo>
                  <a:lnTo>
                    <a:pt x="51" y="77"/>
                  </a:lnTo>
                  <a:lnTo>
                    <a:pt x="51" y="30"/>
                  </a:lnTo>
                  <a:cubicBezTo>
                    <a:pt x="51" y="27"/>
                    <a:pt x="50" y="23"/>
                    <a:pt x="50" y="20"/>
                  </a:cubicBezTo>
                  <a:cubicBezTo>
                    <a:pt x="49" y="18"/>
                    <a:pt x="47" y="15"/>
                    <a:pt x="45" y="14"/>
                  </a:cubicBezTo>
                  <a:cubicBezTo>
                    <a:pt x="43" y="12"/>
                    <a:pt x="40" y="11"/>
                    <a:pt x="37" y="11"/>
                  </a:cubicBezTo>
                  <a:cubicBezTo>
                    <a:pt x="31" y="11"/>
                    <a:pt x="26" y="13"/>
                    <a:pt x="22" y="15"/>
                  </a:cubicBezTo>
                  <a:cubicBezTo>
                    <a:pt x="19" y="18"/>
                    <a:pt x="16" y="21"/>
                    <a:pt x="13" y="24"/>
                  </a:cubicBezTo>
                  <a:lnTo>
                    <a:pt x="13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1" name="Freeform 387">
              <a:extLst>
                <a:ext uri="{FF2B5EF4-FFF2-40B4-BE49-F238E27FC236}">
                  <a16:creationId xmlns:a16="http://schemas.microsoft.com/office/drawing/2014/main" id="{B28FBA01-CB85-4A69-9B4C-320DBFE2EE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59" y="2104"/>
              <a:ext cx="16" cy="22"/>
            </a:xfrm>
            <a:custGeom>
              <a:avLst/>
              <a:gdLst>
                <a:gd name="T0" fmla="*/ 0 w 78"/>
                <a:gd name="T1" fmla="*/ 105 h 105"/>
                <a:gd name="T2" fmla="*/ 0 w 78"/>
                <a:gd name="T3" fmla="*/ 105 h 105"/>
                <a:gd name="T4" fmla="*/ 0 w 78"/>
                <a:gd name="T5" fmla="*/ 0 h 105"/>
                <a:gd name="T6" fmla="*/ 40 w 78"/>
                <a:gd name="T7" fmla="*/ 0 h 105"/>
                <a:gd name="T8" fmla="*/ 56 w 78"/>
                <a:gd name="T9" fmla="*/ 3 h 105"/>
                <a:gd name="T10" fmla="*/ 68 w 78"/>
                <a:gd name="T11" fmla="*/ 12 h 105"/>
                <a:gd name="T12" fmla="*/ 72 w 78"/>
                <a:gd name="T13" fmla="*/ 28 h 105"/>
                <a:gd name="T14" fmla="*/ 67 w 78"/>
                <a:gd name="T15" fmla="*/ 45 h 105"/>
                <a:gd name="T16" fmla="*/ 51 w 78"/>
                <a:gd name="T17" fmla="*/ 54 h 105"/>
                <a:gd name="T18" fmla="*/ 60 w 78"/>
                <a:gd name="T19" fmla="*/ 58 h 105"/>
                <a:gd name="T20" fmla="*/ 67 w 78"/>
                <a:gd name="T21" fmla="*/ 66 h 105"/>
                <a:gd name="T22" fmla="*/ 71 w 78"/>
                <a:gd name="T23" fmla="*/ 78 h 105"/>
                <a:gd name="T24" fmla="*/ 78 w 78"/>
                <a:gd name="T25" fmla="*/ 105 h 105"/>
                <a:gd name="T26" fmla="*/ 63 w 78"/>
                <a:gd name="T27" fmla="*/ 105 h 105"/>
                <a:gd name="T28" fmla="*/ 58 w 78"/>
                <a:gd name="T29" fmla="*/ 81 h 105"/>
                <a:gd name="T30" fmla="*/ 54 w 78"/>
                <a:gd name="T31" fmla="*/ 70 h 105"/>
                <a:gd name="T32" fmla="*/ 48 w 78"/>
                <a:gd name="T33" fmla="*/ 63 h 105"/>
                <a:gd name="T34" fmla="*/ 39 w 78"/>
                <a:gd name="T35" fmla="*/ 60 h 105"/>
                <a:gd name="T36" fmla="*/ 14 w 78"/>
                <a:gd name="T37" fmla="*/ 60 h 105"/>
                <a:gd name="T38" fmla="*/ 14 w 78"/>
                <a:gd name="T39" fmla="*/ 105 h 105"/>
                <a:gd name="T40" fmla="*/ 0 w 78"/>
                <a:gd name="T41" fmla="*/ 105 h 105"/>
                <a:gd name="T42" fmla="*/ 14 w 78"/>
                <a:gd name="T43" fmla="*/ 49 h 105"/>
                <a:gd name="T44" fmla="*/ 14 w 78"/>
                <a:gd name="T45" fmla="*/ 49 h 105"/>
                <a:gd name="T46" fmla="*/ 38 w 78"/>
                <a:gd name="T47" fmla="*/ 49 h 105"/>
                <a:gd name="T48" fmla="*/ 48 w 78"/>
                <a:gd name="T49" fmla="*/ 46 h 105"/>
                <a:gd name="T50" fmla="*/ 56 w 78"/>
                <a:gd name="T51" fmla="*/ 40 h 105"/>
                <a:gd name="T52" fmla="*/ 58 w 78"/>
                <a:gd name="T53" fmla="*/ 30 h 105"/>
                <a:gd name="T54" fmla="*/ 53 w 78"/>
                <a:gd name="T55" fmla="*/ 17 h 105"/>
                <a:gd name="T56" fmla="*/ 38 w 78"/>
                <a:gd name="T57" fmla="*/ 12 h 105"/>
                <a:gd name="T58" fmla="*/ 14 w 78"/>
                <a:gd name="T59" fmla="*/ 12 h 105"/>
                <a:gd name="T60" fmla="*/ 14 w 78"/>
                <a:gd name="T61" fmla="*/ 4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8" h="105">
                  <a:moveTo>
                    <a:pt x="0" y="105"/>
                  </a:moveTo>
                  <a:lnTo>
                    <a:pt x="0" y="105"/>
                  </a:lnTo>
                  <a:lnTo>
                    <a:pt x="0" y="0"/>
                  </a:lnTo>
                  <a:lnTo>
                    <a:pt x="40" y="0"/>
                  </a:lnTo>
                  <a:cubicBezTo>
                    <a:pt x="46" y="0"/>
                    <a:pt x="51" y="1"/>
                    <a:pt x="56" y="3"/>
                  </a:cubicBezTo>
                  <a:cubicBezTo>
                    <a:pt x="61" y="5"/>
                    <a:pt x="65" y="8"/>
                    <a:pt x="68" y="12"/>
                  </a:cubicBezTo>
                  <a:cubicBezTo>
                    <a:pt x="71" y="16"/>
                    <a:pt x="72" y="21"/>
                    <a:pt x="72" y="28"/>
                  </a:cubicBezTo>
                  <a:cubicBezTo>
                    <a:pt x="72" y="34"/>
                    <a:pt x="70" y="40"/>
                    <a:pt x="67" y="45"/>
                  </a:cubicBezTo>
                  <a:cubicBezTo>
                    <a:pt x="63" y="49"/>
                    <a:pt x="58" y="53"/>
                    <a:pt x="51" y="54"/>
                  </a:cubicBezTo>
                  <a:cubicBezTo>
                    <a:pt x="54" y="55"/>
                    <a:pt x="58" y="56"/>
                    <a:pt x="60" y="58"/>
                  </a:cubicBezTo>
                  <a:cubicBezTo>
                    <a:pt x="63" y="60"/>
                    <a:pt x="65" y="63"/>
                    <a:pt x="67" y="66"/>
                  </a:cubicBezTo>
                  <a:cubicBezTo>
                    <a:pt x="68" y="69"/>
                    <a:pt x="70" y="73"/>
                    <a:pt x="71" y="78"/>
                  </a:cubicBezTo>
                  <a:lnTo>
                    <a:pt x="78" y="105"/>
                  </a:lnTo>
                  <a:lnTo>
                    <a:pt x="63" y="105"/>
                  </a:lnTo>
                  <a:lnTo>
                    <a:pt x="58" y="81"/>
                  </a:lnTo>
                  <a:cubicBezTo>
                    <a:pt x="56" y="76"/>
                    <a:pt x="55" y="73"/>
                    <a:pt x="54" y="70"/>
                  </a:cubicBezTo>
                  <a:cubicBezTo>
                    <a:pt x="52" y="67"/>
                    <a:pt x="50" y="64"/>
                    <a:pt x="48" y="63"/>
                  </a:cubicBezTo>
                  <a:cubicBezTo>
                    <a:pt x="46" y="61"/>
                    <a:pt x="43" y="60"/>
                    <a:pt x="39" y="60"/>
                  </a:cubicBezTo>
                  <a:lnTo>
                    <a:pt x="14" y="60"/>
                  </a:lnTo>
                  <a:lnTo>
                    <a:pt x="14" y="105"/>
                  </a:lnTo>
                  <a:lnTo>
                    <a:pt x="0" y="105"/>
                  </a:lnTo>
                  <a:close/>
                  <a:moveTo>
                    <a:pt x="14" y="49"/>
                  </a:moveTo>
                  <a:lnTo>
                    <a:pt x="14" y="49"/>
                  </a:lnTo>
                  <a:lnTo>
                    <a:pt x="38" y="49"/>
                  </a:lnTo>
                  <a:cubicBezTo>
                    <a:pt x="42" y="49"/>
                    <a:pt x="45" y="48"/>
                    <a:pt x="48" y="46"/>
                  </a:cubicBezTo>
                  <a:cubicBezTo>
                    <a:pt x="51" y="45"/>
                    <a:pt x="54" y="43"/>
                    <a:pt x="56" y="40"/>
                  </a:cubicBezTo>
                  <a:cubicBezTo>
                    <a:pt x="57" y="37"/>
                    <a:pt x="58" y="34"/>
                    <a:pt x="58" y="30"/>
                  </a:cubicBezTo>
                  <a:cubicBezTo>
                    <a:pt x="58" y="24"/>
                    <a:pt x="57" y="20"/>
                    <a:pt x="53" y="17"/>
                  </a:cubicBezTo>
                  <a:cubicBezTo>
                    <a:pt x="50" y="13"/>
                    <a:pt x="45" y="12"/>
                    <a:pt x="38" y="12"/>
                  </a:cubicBezTo>
                  <a:lnTo>
                    <a:pt x="14" y="12"/>
                  </a:lnTo>
                  <a:lnTo>
                    <a:pt x="14" y="4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2" name="Freeform 388">
              <a:extLst>
                <a:ext uri="{FF2B5EF4-FFF2-40B4-BE49-F238E27FC236}">
                  <a16:creationId xmlns:a16="http://schemas.microsoft.com/office/drawing/2014/main" id="{F44D624A-5857-4551-BD59-E720673225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78" y="2110"/>
              <a:ext cx="14" cy="16"/>
            </a:xfrm>
            <a:custGeom>
              <a:avLst/>
              <a:gdLst>
                <a:gd name="T0" fmla="*/ 36 w 68"/>
                <a:gd name="T1" fmla="*/ 78 h 78"/>
                <a:gd name="T2" fmla="*/ 36 w 68"/>
                <a:gd name="T3" fmla="*/ 78 h 78"/>
                <a:gd name="T4" fmla="*/ 16 w 68"/>
                <a:gd name="T5" fmla="*/ 73 h 78"/>
                <a:gd name="T6" fmla="*/ 4 w 68"/>
                <a:gd name="T7" fmla="*/ 59 h 78"/>
                <a:gd name="T8" fmla="*/ 0 w 68"/>
                <a:gd name="T9" fmla="*/ 39 h 78"/>
                <a:gd name="T10" fmla="*/ 4 w 68"/>
                <a:gd name="T11" fmla="*/ 18 h 78"/>
                <a:gd name="T12" fmla="*/ 15 w 68"/>
                <a:gd name="T13" fmla="*/ 5 h 78"/>
                <a:gd name="T14" fmla="*/ 34 w 68"/>
                <a:gd name="T15" fmla="*/ 0 h 78"/>
                <a:gd name="T16" fmla="*/ 59 w 68"/>
                <a:gd name="T17" fmla="*/ 9 h 78"/>
                <a:gd name="T18" fmla="*/ 67 w 68"/>
                <a:gd name="T19" fmla="*/ 36 h 78"/>
                <a:gd name="T20" fmla="*/ 67 w 68"/>
                <a:gd name="T21" fmla="*/ 38 h 78"/>
                <a:gd name="T22" fmla="*/ 67 w 68"/>
                <a:gd name="T23" fmla="*/ 41 h 78"/>
                <a:gd name="T24" fmla="*/ 13 w 68"/>
                <a:gd name="T25" fmla="*/ 41 h 78"/>
                <a:gd name="T26" fmla="*/ 16 w 68"/>
                <a:gd name="T27" fmla="*/ 54 h 78"/>
                <a:gd name="T28" fmla="*/ 23 w 68"/>
                <a:gd name="T29" fmla="*/ 64 h 78"/>
                <a:gd name="T30" fmla="*/ 36 w 68"/>
                <a:gd name="T31" fmla="*/ 68 h 78"/>
                <a:gd name="T32" fmla="*/ 50 w 68"/>
                <a:gd name="T33" fmla="*/ 64 h 78"/>
                <a:gd name="T34" fmla="*/ 55 w 68"/>
                <a:gd name="T35" fmla="*/ 52 h 78"/>
                <a:gd name="T36" fmla="*/ 68 w 68"/>
                <a:gd name="T37" fmla="*/ 52 h 78"/>
                <a:gd name="T38" fmla="*/ 63 w 68"/>
                <a:gd name="T39" fmla="*/ 66 h 78"/>
                <a:gd name="T40" fmla="*/ 53 w 68"/>
                <a:gd name="T41" fmla="*/ 75 h 78"/>
                <a:gd name="T42" fmla="*/ 36 w 68"/>
                <a:gd name="T43" fmla="*/ 78 h 78"/>
                <a:gd name="T44" fmla="*/ 36 w 68"/>
                <a:gd name="T45" fmla="*/ 78 h 78"/>
                <a:gd name="T46" fmla="*/ 13 w 68"/>
                <a:gd name="T47" fmla="*/ 31 h 78"/>
                <a:gd name="T48" fmla="*/ 13 w 68"/>
                <a:gd name="T49" fmla="*/ 31 h 78"/>
                <a:gd name="T50" fmla="*/ 55 w 68"/>
                <a:gd name="T51" fmla="*/ 31 h 78"/>
                <a:gd name="T52" fmla="*/ 49 w 68"/>
                <a:gd name="T53" fmla="*/ 15 h 78"/>
                <a:gd name="T54" fmla="*/ 34 w 68"/>
                <a:gd name="T55" fmla="*/ 10 h 78"/>
                <a:gd name="T56" fmla="*/ 20 w 68"/>
                <a:gd name="T57" fmla="*/ 15 h 78"/>
                <a:gd name="T58" fmla="*/ 13 w 68"/>
                <a:gd name="T59" fmla="*/ 31 h 78"/>
                <a:gd name="T60" fmla="*/ 13 w 68"/>
                <a:gd name="T61" fmla="*/ 3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8" h="78">
                  <a:moveTo>
                    <a:pt x="36" y="78"/>
                  </a:moveTo>
                  <a:lnTo>
                    <a:pt x="36" y="78"/>
                  </a:lnTo>
                  <a:cubicBezTo>
                    <a:pt x="28" y="78"/>
                    <a:pt x="21" y="76"/>
                    <a:pt x="16" y="73"/>
                  </a:cubicBezTo>
                  <a:cubicBezTo>
                    <a:pt x="11" y="69"/>
                    <a:pt x="7" y="65"/>
                    <a:pt x="4" y="59"/>
                  </a:cubicBezTo>
                  <a:cubicBezTo>
                    <a:pt x="2" y="53"/>
                    <a:pt x="0" y="46"/>
                    <a:pt x="0" y="39"/>
                  </a:cubicBezTo>
                  <a:cubicBezTo>
                    <a:pt x="0" y="31"/>
                    <a:pt x="2" y="24"/>
                    <a:pt x="4" y="18"/>
                  </a:cubicBezTo>
                  <a:cubicBezTo>
                    <a:pt x="6" y="12"/>
                    <a:pt x="10" y="8"/>
                    <a:pt x="15" y="5"/>
                  </a:cubicBezTo>
                  <a:cubicBezTo>
                    <a:pt x="20" y="1"/>
                    <a:pt x="27" y="0"/>
                    <a:pt x="34" y="0"/>
                  </a:cubicBezTo>
                  <a:cubicBezTo>
                    <a:pt x="45" y="0"/>
                    <a:pt x="53" y="3"/>
                    <a:pt x="59" y="9"/>
                  </a:cubicBezTo>
                  <a:cubicBezTo>
                    <a:pt x="65" y="15"/>
                    <a:pt x="67" y="24"/>
                    <a:pt x="67" y="36"/>
                  </a:cubicBezTo>
                  <a:cubicBezTo>
                    <a:pt x="67" y="36"/>
                    <a:pt x="67" y="37"/>
                    <a:pt x="67" y="38"/>
                  </a:cubicBezTo>
                  <a:cubicBezTo>
                    <a:pt x="67" y="39"/>
                    <a:pt x="67" y="40"/>
                    <a:pt x="67" y="41"/>
                  </a:cubicBezTo>
                  <a:lnTo>
                    <a:pt x="13" y="41"/>
                  </a:lnTo>
                  <a:cubicBezTo>
                    <a:pt x="13" y="46"/>
                    <a:pt x="14" y="50"/>
                    <a:pt x="16" y="54"/>
                  </a:cubicBezTo>
                  <a:cubicBezTo>
                    <a:pt x="17" y="58"/>
                    <a:pt x="20" y="62"/>
                    <a:pt x="23" y="64"/>
                  </a:cubicBezTo>
                  <a:cubicBezTo>
                    <a:pt x="26" y="67"/>
                    <a:pt x="31" y="68"/>
                    <a:pt x="36" y="68"/>
                  </a:cubicBezTo>
                  <a:cubicBezTo>
                    <a:pt x="42" y="68"/>
                    <a:pt x="46" y="67"/>
                    <a:pt x="50" y="64"/>
                  </a:cubicBezTo>
                  <a:cubicBezTo>
                    <a:pt x="53" y="61"/>
                    <a:pt x="55" y="57"/>
                    <a:pt x="55" y="52"/>
                  </a:cubicBezTo>
                  <a:lnTo>
                    <a:pt x="68" y="52"/>
                  </a:lnTo>
                  <a:cubicBezTo>
                    <a:pt x="67" y="57"/>
                    <a:pt x="66" y="62"/>
                    <a:pt x="63" y="66"/>
                  </a:cubicBezTo>
                  <a:cubicBezTo>
                    <a:pt x="61" y="70"/>
                    <a:pt x="57" y="73"/>
                    <a:pt x="53" y="75"/>
                  </a:cubicBezTo>
                  <a:cubicBezTo>
                    <a:pt x="48" y="77"/>
                    <a:pt x="42" y="78"/>
                    <a:pt x="36" y="78"/>
                  </a:cubicBezTo>
                  <a:lnTo>
                    <a:pt x="36" y="78"/>
                  </a:lnTo>
                  <a:close/>
                  <a:moveTo>
                    <a:pt x="13" y="31"/>
                  </a:moveTo>
                  <a:lnTo>
                    <a:pt x="13" y="31"/>
                  </a:lnTo>
                  <a:lnTo>
                    <a:pt x="55" y="31"/>
                  </a:lnTo>
                  <a:cubicBezTo>
                    <a:pt x="54" y="24"/>
                    <a:pt x="53" y="19"/>
                    <a:pt x="49" y="15"/>
                  </a:cubicBezTo>
                  <a:cubicBezTo>
                    <a:pt x="46" y="11"/>
                    <a:pt x="41" y="10"/>
                    <a:pt x="34" y="10"/>
                  </a:cubicBezTo>
                  <a:cubicBezTo>
                    <a:pt x="28" y="10"/>
                    <a:pt x="23" y="11"/>
                    <a:pt x="20" y="15"/>
                  </a:cubicBezTo>
                  <a:cubicBezTo>
                    <a:pt x="16" y="19"/>
                    <a:pt x="14" y="24"/>
                    <a:pt x="13" y="31"/>
                  </a:cubicBezTo>
                  <a:lnTo>
                    <a:pt x="13" y="3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3" name="Freeform 389">
              <a:extLst>
                <a:ext uri="{FF2B5EF4-FFF2-40B4-BE49-F238E27FC236}">
                  <a16:creationId xmlns:a16="http://schemas.microsoft.com/office/drawing/2014/main" id="{409A048B-27FE-47D5-9812-885BDF6E9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7" y="2104"/>
              <a:ext cx="5" cy="22"/>
            </a:xfrm>
            <a:custGeom>
              <a:avLst/>
              <a:gdLst>
                <a:gd name="T0" fmla="*/ 22 w 27"/>
                <a:gd name="T1" fmla="*/ 105 h 105"/>
                <a:gd name="T2" fmla="*/ 22 w 27"/>
                <a:gd name="T3" fmla="*/ 105 h 105"/>
                <a:gd name="T4" fmla="*/ 8 w 27"/>
                <a:gd name="T5" fmla="*/ 102 h 105"/>
                <a:gd name="T6" fmla="*/ 1 w 27"/>
                <a:gd name="T7" fmla="*/ 93 h 105"/>
                <a:gd name="T8" fmla="*/ 0 w 27"/>
                <a:gd name="T9" fmla="*/ 80 h 105"/>
                <a:gd name="T10" fmla="*/ 0 w 27"/>
                <a:gd name="T11" fmla="*/ 0 h 105"/>
                <a:gd name="T12" fmla="*/ 13 w 27"/>
                <a:gd name="T13" fmla="*/ 0 h 105"/>
                <a:gd name="T14" fmla="*/ 13 w 27"/>
                <a:gd name="T15" fmla="*/ 79 h 105"/>
                <a:gd name="T16" fmla="*/ 14 w 27"/>
                <a:gd name="T17" fmla="*/ 90 h 105"/>
                <a:gd name="T18" fmla="*/ 23 w 27"/>
                <a:gd name="T19" fmla="*/ 94 h 105"/>
                <a:gd name="T20" fmla="*/ 27 w 27"/>
                <a:gd name="T21" fmla="*/ 94 h 105"/>
                <a:gd name="T22" fmla="*/ 27 w 27"/>
                <a:gd name="T23" fmla="*/ 105 h 105"/>
                <a:gd name="T24" fmla="*/ 22 w 27"/>
                <a:gd name="T2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105">
                  <a:moveTo>
                    <a:pt x="22" y="105"/>
                  </a:moveTo>
                  <a:lnTo>
                    <a:pt x="22" y="105"/>
                  </a:lnTo>
                  <a:cubicBezTo>
                    <a:pt x="16" y="105"/>
                    <a:pt x="11" y="104"/>
                    <a:pt x="8" y="102"/>
                  </a:cubicBezTo>
                  <a:cubicBezTo>
                    <a:pt x="5" y="100"/>
                    <a:pt x="3" y="97"/>
                    <a:pt x="1" y="93"/>
                  </a:cubicBezTo>
                  <a:cubicBezTo>
                    <a:pt x="0" y="90"/>
                    <a:pt x="0" y="85"/>
                    <a:pt x="0" y="80"/>
                  </a:cubicBezTo>
                  <a:lnTo>
                    <a:pt x="0" y="0"/>
                  </a:lnTo>
                  <a:lnTo>
                    <a:pt x="13" y="0"/>
                  </a:lnTo>
                  <a:lnTo>
                    <a:pt x="13" y="79"/>
                  </a:lnTo>
                  <a:cubicBezTo>
                    <a:pt x="13" y="84"/>
                    <a:pt x="13" y="88"/>
                    <a:pt x="14" y="90"/>
                  </a:cubicBezTo>
                  <a:cubicBezTo>
                    <a:pt x="16" y="93"/>
                    <a:pt x="19" y="94"/>
                    <a:pt x="23" y="94"/>
                  </a:cubicBezTo>
                  <a:lnTo>
                    <a:pt x="27" y="94"/>
                  </a:lnTo>
                  <a:lnTo>
                    <a:pt x="27" y="105"/>
                  </a:lnTo>
                  <a:lnTo>
                    <a:pt x="22" y="105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4" name="Freeform 390">
              <a:extLst>
                <a:ext uri="{FF2B5EF4-FFF2-40B4-BE49-F238E27FC236}">
                  <a16:creationId xmlns:a16="http://schemas.microsoft.com/office/drawing/2014/main" id="{7F551918-4831-4AD6-97F5-6A49E2E409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5" y="2110"/>
              <a:ext cx="13" cy="16"/>
            </a:xfrm>
            <a:custGeom>
              <a:avLst/>
              <a:gdLst>
                <a:gd name="T0" fmla="*/ 24 w 64"/>
                <a:gd name="T1" fmla="*/ 78 h 78"/>
                <a:gd name="T2" fmla="*/ 24 w 64"/>
                <a:gd name="T3" fmla="*/ 78 h 78"/>
                <a:gd name="T4" fmla="*/ 12 w 64"/>
                <a:gd name="T5" fmla="*/ 75 h 78"/>
                <a:gd name="T6" fmla="*/ 3 w 64"/>
                <a:gd name="T7" fmla="*/ 68 h 78"/>
                <a:gd name="T8" fmla="*/ 0 w 64"/>
                <a:gd name="T9" fmla="*/ 56 h 78"/>
                <a:gd name="T10" fmla="*/ 6 w 64"/>
                <a:gd name="T11" fmla="*/ 41 h 78"/>
                <a:gd name="T12" fmla="*/ 24 w 64"/>
                <a:gd name="T13" fmla="*/ 33 h 78"/>
                <a:gd name="T14" fmla="*/ 52 w 64"/>
                <a:gd name="T15" fmla="*/ 31 h 78"/>
                <a:gd name="T16" fmla="*/ 52 w 64"/>
                <a:gd name="T17" fmla="*/ 26 h 78"/>
                <a:gd name="T18" fmla="*/ 47 w 64"/>
                <a:gd name="T19" fmla="*/ 13 h 78"/>
                <a:gd name="T20" fmla="*/ 35 w 64"/>
                <a:gd name="T21" fmla="*/ 9 h 78"/>
                <a:gd name="T22" fmla="*/ 21 w 64"/>
                <a:gd name="T23" fmla="*/ 13 h 78"/>
                <a:gd name="T24" fmla="*/ 16 w 64"/>
                <a:gd name="T25" fmla="*/ 26 h 78"/>
                <a:gd name="T26" fmla="*/ 3 w 64"/>
                <a:gd name="T27" fmla="*/ 26 h 78"/>
                <a:gd name="T28" fmla="*/ 7 w 64"/>
                <a:gd name="T29" fmla="*/ 11 h 78"/>
                <a:gd name="T30" fmla="*/ 18 w 64"/>
                <a:gd name="T31" fmla="*/ 2 h 78"/>
                <a:gd name="T32" fmla="*/ 35 w 64"/>
                <a:gd name="T33" fmla="*/ 0 h 78"/>
                <a:gd name="T34" fmla="*/ 46 w 64"/>
                <a:gd name="T35" fmla="*/ 1 h 78"/>
                <a:gd name="T36" fmla="*/ 55 w 64"/>
                <a:gd name="T37" fmla="*/ 5 h 78"/>
                <a:gd name="T38" fmla="*/ 62 w 64"/>
                <a:gd name="T39" fmla="*/ 13 h 78"/>
                <a:gd name="T40" fmla="*/ 64 w 64"/>
                <a:gd name="T41" fmla="*/ 26 h 78"/>
                <a:gd name="T42" fmla="*/ 64 w 64"/>
                <a:gd name="T43" fmla="*/ 77 h 78"/>
                <a:gd name="T44" fmla="*/ 52 w 64"/>
                <a:gd name="T45" fmla="*/ 77 h 78"/>
                <a:gd name="T46" fmla="*/ 52 w 64"/>
                <a:gd name="T47" fmla="*/ 65 h 78"/>
                <a:gd name="T48" fmla="*/ 40 w 64"/>
                <a:gd name="T49" fmla="*/ 74 h 78"/>
                <a:gd name="T50" fmla="*/ 24 w 64"/>
                <a:gd name="T51" fmla="*/ 78 h 78"/>
                <a:gd name="T52" fmla="*/ 24 w 64"/>
                <a:gd name="T53" fmla="*/ 78 h 78"/>
                <a:gd name="T54" fmla="*/ 27 w 64"/>
                <a:gd name="T55" fmla="*/ 68 h 78"/>
                <a:gd name="T56" fmla="*/ 27 w 64"/>
                <a:gd name="T57" fmla="*/ 68 h 78"/>
                <a:gd name="T58" fmla="*/ 41 w 64"/>
                <a:gd name="T59" fmla="*/ 64 h 78"/>
                <a:gd name="T60" fmla="*/ 51 w 64"/>
                <a:gd name="T61" fmla="*/ 55 h 78"/>
                <a:gd name="T62" fmla="*/ 51 w 64"/>
                <a:gd name="T63" fmla="*/ 40 h 78"/>
                <a:gd name="T64" fmla="*/ 22 w 64"/>
                <a:gd name="T65" fmla="*/ 44 h 78"/>
                <a:gd name="T66" fmla="*/ 13 w 64"/>
                <a:gd name="T67" fmla="*/ 56 h 78"/>
                <a:gd name="T68" fmla="*/ 16 w 64"/>
                <a:gd name="T69" fmla="*/ 65 h 78"/>
                <a:gd name="T70" fmla="*/ 27 w 64"/>
                <a:gd name="T71" fmla="*/ 68 h 78"/>
                <a:gd name="T72" fmla="*/ 27 w 64"/>
                <a:gd name="T73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4" h="78">
                  <a:moveTo>
                    <a:pt x="24" y="78"/>
                  </a:moveTo>
                  <a:lnTo>
                    <a:pt x="24" y="78"/>
                  </a:lnTo>
                  <a:cubicBezTo>
                    <a:pt x="19" y="78"/>
                    <a:pt x="15" y="77"/>
                    <a:pt x="12" y="75"/>
                  </a:cubicBezTo>
                  <a:cubicBezTo>
                    <a:pt x="8" y="74"/>
                    <a:pt x="5" y="71"/>
                    <a:pt x="3" y="68"/>
                  </a:cubicBezTo>
                  <a:cubicBezTo>
                    <a:pt x="1" y="65"/>
                    <a:pt x="0" y="61"/>
                    <a:pt x="0" y="56"/>
                  </a:cubicBezTo>
                  <a:cubicBezTo>
                    <a:pt x="0" y="49"/>
                    <a:pt x="2" y="44"/>
                    <a:pt x="6" y="41"/>
                  </a:cubicBezTo>
                  <a:cubicBezTo>
                    <a:pt x="11" y="37"/>
                    <a:pt x="17" y="35"/>
                    <a:pt x="24" y="33"/>
                  </a:cubicBezTo>
                  <a:cubicBezTo>
                    <a:pt x="32" y="32"/>
                    <a:pt x="41" y="32"/>
                    <a:pt x="52" y="31"/>
                  </a:cubicBezTo>
                  <a:lnTo>
                    <a:pt x="52" y="26"/>
                  </a:lnTo>
                  <a:cubicBezTo>
                    <a:pt x="52" y="20"/>
                    <a:pt x="50" y="15"/>
                    <a:pt x="47" y="13"/>
                  </a:cubicBezTo>
                  <a:cubicBezTo>
                    <a:pt x="44" y="10"/>
                    <a:pt x="39" y="9"/>
                    <a:pt x="35" y="9"/>
                  </a:cubicBezTo>
                  <a:cubicBezTo>
                    <a:pt x="29" y="9"/>
                    <a:pt x="25" y="11"/>
                    <a:pt x="21" y="13"/>
                  </a:cubicBezTo>
                  <a:cubicBezTo>
                    <a:pt x="18" y="16"/>
                    <a:pt x="16" y="20"/>
                    <a:pt x="16" y="26"/>
                  </a:cubicBezTo>
                  <a:lnTo>
                    <a:pt x="3" y="26"/>
                  </a:lnTo>
                  <a:cubicBezTo>
                    <a:pt x="3" y="19"/>
                    <a:pt x="5" y="14"/>
                    <a:pt x="7" y="11"/>
                  </a:cubicBezTo>
                  <a:cubicBezTo>
                    <a:pt x="10" y="7"/>
                    <a:pt x="14" y="4"/>
                    <a:pt x="18" y="2"/>
                  </a:cubicBezTo>
                  <a:cubicBezTo>
                    <a:pt x="23" y="0"/>
                    <a:pt x="28" y="0"/>
                    <a:pt x="35" y="0"/>
                  </a:cubicBezTo>
                  <a:cubicBezTo>
                    <a:pt x="38" y="0"/>
                    <a:pt x="42" y="0"/>
                    <a:pt x="46" y="1"/>
                  </a:cubicBezTo>
                  <a:cubicBezTo>
                    <a:pt x="49" y="1"/>
                    <a:pt x="52" y="3"/>
                    <a:pt x="55" y="5"/>
                  </a:cubicBezTo>
                  <a:cubicBezTo>
                    <a:pt x="58" y="7"/>
                    <a:pt x="60" y="9"/>
                    <a:pt x="62" y="13"/>
                  </a:cubicBezTo>
                  <a:cubicBezTo>
                    <a:pt x="64" y="16"/>
                    <a:pt x="64" y="21"/>
                    <a:pt x="64" y="26"/>
                  </a:cubicBezTo>
                  <a:lnTo>
                    <a:pt x="64" y="77"/>
                  </a:lnTo>
                  <a:lnTo>
                    <a:pt x="52" y="77"/>
                  </a:lnTo>
                  <a:lnTo>
                    <a:pt x="52" y="65"/>
                  </a:lnTo>
                  <a:cubicBezTo>
                    <a:pt x="48" y="69"/>
                    <a:pt x="44" y="72"/>
                    <a:pt x="40" y="74"/>
                  </a:cubicBezTo>
                  <a:cubicBezTo>
                    <a:pt x="35" y="77"/>
                    <a:pt x="30" y="78"/>
                    <a:pt x="24" y="78"/>
                  </a:cubicBezTo>
                  <a:lnTo>
                    <a:pt x="24" y="78"/>
                  </a:lnTo>
                  <a:close/>
                  <a:moveTo>
                    <a:pt x="27" y="68"/>
                  </a:moveTo>
                  <a:lnTo>
                    <a:pt x="27" y="68"/>
                  </a:lnTo>
                  <a:cubicBezTo>
                    <a:pt x="32" y="68"/>
                    <a:pt x="37" y="67"/>
                    <a:pt x="41" y="64"/>
                  </a:cubicBezTo>
                  <a:cubicBezTo>
                    <a:pt x="45" y="62"/>
                    <a:pt x="49" y="59"/>
                    <a:pt x="51" y="55"/>
                  </a:cubicBezTo>
                  <a:lnTo>
                    <a:pt x="51" y="40"/>
                  </a:lnTo>
                  <a:cubicBezTo>
                    <a:pt x="38" y="40"/>
                    <a:pt x="28" y="41"/>
                    <a:pt x="22" y="44"/>
                  </a:cubicBezTo>
                  <a:cubicBezTo>
                    <a:pt x="16" y="46"/>
                    <a:pt x="13" y="50"/>
                    <a:pt x="13" y="56"/>
                  </a:cubicBezTo>
                  <a:cubicBezTo>
                    <a:pt x="13" y="59"/>
                    <a:pt x="14" y="62"/>
                    <a:pt x="16" y="65"/>
                  </a:cubicBezTo>
                  <a:cubicBezTo>
                    <a:pt x="19" y="67"/>
                    <a:pt x="22" y="68"/>
                    <a:pt x="27" y="68"/>
                  </a:cubicBezTo>
                  <a:lnTo>
                    <a:pt x="27" y="6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5" name="Freeform 391">
              <a:extLst>
                <a:ext uri="{FF2B5EF4-FFF2-40B4-BE49-F238E27FC236}">
                  <a16:creationId xmlns:a16="http://schemas.microsoft.com/office/drawing/2014/main" id="{9BFB487B-6998-46C0-B647-C0FDA9E96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" y="2106"/>
              <a:ext cx="9" cy="20"/>
            </a:xfrm>
            <a:custGeom>
              <a:avLst/>
              <a:gdLst>
                <a:gd name="T0" fmla="*/ 35 w 44"/>
                <a:gd name="T1" fmla="*/ 93 h 93"/>
                <a:gd name="T2" fmla="*/ 35 w 44"/>
                <a:gd name="T3" fmla="*/ 93 h 93"/>
                <a:gd name="T4" fmla="*/ 21 w 44"/>
                <a:gd name="T5" fmla="*/ 90 h 93"/>
                <a:gd name="T6" fmla="*/ 14 w 44"/>
                <a:gd name="T7" fmla="*/ 81 h 93"/>
                <a:gd name="T8" fmla="*/ 12 w 44"/>
                <a:gd name="T9" fmla="*/ 68 h 93"/>
                <a:gd name="T10" fmla="*/ 12 w 44"/>
                <a:gd name="T11" fmla="*/ 27 h 93"/>
                <a:gd name="T12" fmla="*/ 0 w 44"/>
                <a:gd name="T13" fmla="*/ 27 h 93"/>
                <a:gd name="T14" fmla="*/ 0 w 44"/>
                <a:gd name="T15" fmla="*/ 17 h 93"/>
                <a:gd name="T16" fmla="*/ 12 w 44"/>
                <a:gd name="T17" fmla="*/ 17 h 93"/>
                <a:gd name="T18" fmla="*/ 12 w 44"/>
                <a:gd name="T19" fmla="*/ 0 h 93"/>
                <a:gd name="T20" fmla="*/ 25 w 44"/>
                <a:gd name="T21" fmla="*/ 0 h 93"/>
                <a:gd name="T22" fmla="*/ 25 w 44"/>
                <a:gd name="T23" fmla="*/ 17 h 93"/>
                <a:gd name="T24" fmla="*/ 44 w 44"/>
                <a:gd name="T25" fmla="*/ 17 h 93"/>
                <a:gd name="T26" fmla="*/ 44 w 44"/>
                <a:gd name="T27" fmla="*/ 27 h 93"/>
                <a:gd name="T28" fmla="*/ 25 w 44"/>
                <a:gd name="T29" fmla="*/ 27 h 93"/>
                <a:gd name="T30" fmla="*/ 25 w 44"/>
                <a:gd name="T31" fmla="*/ 67 h 93"/>
                <a:gd name="T32" fmla="*/ 27 w 44"/>
                <a:gd name="T33" fmla="*/ 78 h 93"/>
                <a:gd name="T34" fmla="*/ 36 w 44"/>
                <a:gd name="T35" fmla="*/ 82 h 93"/>
                <a:gd name="T36" fmla="*/ 44 w 44"/>
                <a:gd name="T37" fmla="*/ 82 h 93"/>
                <a:gd name="T38" fmla="*/ 44 w 44"/>
                <a:gd name="T39" fmla="*/ 93 h 93"/>
                <a:gd name="T40" fmla="*/ 35 w 44"/>
                <a:gd name="T41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93">
                  <a:moveTo>
                    <a:pt x="35" y="93"/>
                  </a:moveTo>
                  <a:lnTo>
                    <a:pt x="35" y="93"/>
                  </a:lnTo>
                  <a:cubicBezTo>
                    <a:pt x="29" y="93"/>
                    <a:pt x="24" y="92"/>
                    <a:pt x="21" y="90"/>
                  </a:cubicBezTo>
                  <a:cubicBezTo>
                    <a:pt x="18" y="88"/>
                    <a:pt x="15" y="85"/>
                    <a:pt x="14" y="81"/>
                  </a:cubicBezTo>
                  <a:cubicBezTo>
                    <a:pt x="13" y="78"/>
                    <a:pt x="12" y="73"/>
                    <a:pt x="12" y="68"/>
                  </a:cubicBezTo>
                  <a:lnTo>
                    <a:pt x="12" y="27"/>
                  </a:lnTo>
                  <a:lnTo>
                    <a:pt x="0" y="27"/>
                  </a:lnTo>
                  <a:lnTo>
                    <a:pt x="0" y="17"/>
                  </a:lnTo>
                  <a:lnTo>
                    <a:pt x="12" y="17"/>
                  </a:lnTo>
                  <a:lnTo>
                    <a:pt x="12" y="0"/>
                  </a:lnTo>
                  <a:lnTo>
                    <a:pt x="25" y="0"/>
                  </a:lnTo>
                  <a:lnTo>
                    <a:pt x="25" y="17"/>
                  </a:lnTo>
                  <a:lnTo>
                    <a:pt x="44" y="17"/>
                  </a:lnTo>
                  <a:lnTo>
                    <a:pt x="44" y="27"/>
                  </a:lnTo>
                  <a:lnTo>
                    <a:pt x="25" y="27"/>
                  </a:lnTo>
                  <a:lnTo>
                    <a:pt x="25" y="67"/>
                  </a:lnTo>
                  <a:cubicBezTo>
                    <a:pt x="25" y="72"/>
                    <a:pt x="26" y="76"/>
                    <a:pt x="27" y="78"/>
                  </a:cubicBezTo>
                  <a:cubicBezTo>
                    <a:pt x="28" y="81"/>
                    <a:pt x="31" y="82"/>
                    <a:pt x="36" y="82"/>
                  </a:cubicBezTo>
                  <a:lnTo>
                    <a:pt x="44" y="82"/>
                  </a:lnTo>
                  <a:lnTo>
                    <a:pt x="44" y="93"/>
                  </a:lnTo>
                  <a:lnTo>
                    <a:pt x="35" y="9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6" name="Freeform 392">
              <a:extLst>
                <a:ext uri="{FF2B5EF4-FFF2-40B4-BE49-F238E27FC236}">
                  <a16:creationId xmlns:a16="http://schemas.microsoft.com/office/drawing/2014/main" id="{0173C96B-F0D8-4764-9F14-38C5A2EFE0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34" y="2104"/>
              <a:ext cx="3" cy="22"/>
            </a:xfrm>
            <a:custGeom>
              <a:avLst/>
              <a:gdLst>
                <a:gd name="T0" fmla="*/ 1 w 16"/>
                <a:gd name="T1" fmla="*/ 105 h 105"/>
                <a:gd name="T2" fmla="*/ 1 w 16"/>
                <a:gd name="T3" fmla="*/ 105 h 105"/>
                <a:gd name="T4" fmla="*/ 1 w 16"/>
                <a:gd name="T5" fmla="*/ 29 h 105"/>
                <a:gd name="T6" fmla="*/ 14 w 16"/>
                <a:gd name="T7" fmla="*/ 29 h 105"/>
                <a:gd name="T8" fmla="*/ 14 w 16"/>
                <a:gd name="T9" fmla="*/ 105 h 105"/>
                <a:gd name="T10" fmla="*/ 1 w 16"/>
                <a:gd name="T11" fmla="*/ 105 h 105"/>
                <a:gd name="T12" fmla="*/ 8 w 16"/>
                <a:gd name="T13" fmla="*/ 15 h 105"/>
                <a:gd name="T14" fmla="*/ 8 w 16"/>
                <a:gd name="T15" fmla="*/ 15 h 105"/>
                <a:gd name="T16" fmla="*/ 2 w 16"/>
                <a:gd name="T17" fmla="*/ 13 h 105"/>
                <a:gd name="T18" fmla="*/ 0 w 16"/>
                <a:gd name="T19" fmla="*/ 7 h 105"/>
                <a:gd name="T20" fmla="*/ 2 w 16"/>
                <a:gd name="T21" fmla="*/ 2 h 105"/>
                <a:gd name="T22" fmla="*/ 8 w 16"/>
                <a:gd name="T23" fmla="*/ 0 h 105"/>
                <a:gd name="T24" fmla="*/ 14 w 16"/>
                <a:gd name="T25" fmla="*/ 2 h 105"/>
                <a:gd name="T26" fmla="*/ 16 w 16"/>
                <a:gd name="T27" fmla="*/ 7 h 105"/>
                <a:gd name="T28" fmla="*/ 14 w 16"/>
                <a:gd name="T29" fmla="*/ 13 h 105"/>
                <a:gd name="T30" fmla="*/ 8 w 16"/>
                <a:gd name="T31" fmla="*/ 15 h 105"/>
                <a:gd name="T32" fmla="*/ 8 w 16"/>
                <a:gd name="T33" fmla="*/ 1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105">
                  <a:moveTo>
                    <a:pt x="1" y="105"/>
                  </a:moveTo>
                  <a:lnTo>
                    <a:pt x="1" y="105"/>
                  </a:lnTo>
                  <a:lnTo>
                    <a:pt x="1" y="29"/>
                  </a:lnTo>
                  <a:lnTo>
                    <a:pt x="14" y="29"/>
                  </a:lnTo>
                  <a:lnTo>
                    <a:pt x="14" y="105"/>
                  </a:lnTo>
                  <a:lnTo>
                    <a:pt x="1" y="105"/>
                  </a:lnTo>
                  <a:close/>
                  <a:moveTo>
                    <a:pt x="8" y="15"/>
                  </a:moveTo>
                  <a:lnTo>
                    <a:pt x="8" y="15"/>
                  </a:lnTo>
                  <a:cubicBezTo>
                    <a:pt x="5" y="15"/>
                    <a:pt x="4" y="14"/>
                    <a:pt x="2" y="13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0"/>
                    <a:pt x="5" y="0"/>
                    <a:pt x="8" y="0"/>
                  </a:cubicBezTo>
                  <a:cubicBezTo>
                    <a:pt x="10" y="0"/>
                    <a:pt x="12" y="0"/>
                    <a:pt x="14" y="2"/>
                  </a:cubicBezTo>
                  <a:cubicBezTo>
                    <a:pt x="15" y="3"/>
                    <a:pt x="16" y="5"/>
                    <a:pt x="16" y="7"/>
                  </a:cubicBezTo>
                  <a:cubicBezTo>
                    <a:pt x="16" y="9"/>
                    <a:pt x="15" y="11"/>
                    <a:pt x="14" y="13"/>
                  </a:cubicBezTo>
                  <a:cubicBezTo>
                    <a:pt x="12" y="14"/>
                    <a:pt x="10" y="15"/>
                    <a:pt x="8" y="15"/>
                  </a:cubicBezTo>
                  <a:lnTo>
                    <a:pt x="8" y="15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7" name="Freeform 393">
              <a:extLst>
                <a:ext uri="{FF2B5EF4-FFF2-40B4-BE49-F238E27FC236}">
                  <a16:creationId xmlns:a16="http://schemas.microsoft.com/office/drawing/2014/main" id="{458186AA-5E41-4FD3-9E27-A51B7421E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9" y="2110"/>
              <a:ext cx="15" cy="16"/>
            </a:xfrm>
            <a:custGeom>
              <a:avLst/>
              <a:gdLst>
                <a:gd name="T0" fmla="*/ 29 w 72"/>
                <a:gd name="T1" fmla="*/ 76 h 76"/>
                <a:gd name="T2" fmla="*/ 29 w 72"/>
                <a:gd name="T3" fmla="*/ 76 h 76"/>
                <a:gd name="T4" fmla="*/ 0 w 72"/>
                <a:gd name="T5" fmla="*/ 0 h 76"/>
                <a:gd name="T6" fmla="*/ 14 w 72"/>
                <a:gd name="T7" fmla="*/ 0 h 76"/>
                <a:gd name="T8" fmla="*/ 36 w 72"/>
                <a:gd name="T9" fmla="*/ 63 h 76"/>
                <a:gd name="T10" fmla="*/ 59 w 72"/>
                <a:gd name="T11" fmla="*/ 0 h 76"/>
                <a:gd name="T12" fmla="*/ 72 w 72"/>
                <a:gd name="T13" fmla="*/ 0 h 76"/>
                <a:gd name="T14" fmla="*/ 44 w 72"/>
                <a:gd name="T15" fmla="*/ 76 h 76"/>
                <a:gd name="T16" fmla="*/ 29 w 72"/>
                <a:gd name="T17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76">
                  <a:moveTo>
                    <a:pt x="29" y="76"/>
                  </a:moveTo>
                  <a:lnTo>
                    <a:pt x="29" y="76"/>
                  </a:lnTo>
                  <a:lnTo>
                    <a:pt x="0" y="0"/>
                  </a:lnTo>
                  <a:lnTo>
                    <a:pt x="14" y="0"/>
                  </a:lnTo>
                  <a:lnTo>
                    <a:pt x="36" y="63"/>
                  </a:lnTo>
                  <a:lnTo>
                    <a:pt x="59" y="0"/>
                  </a:lnTo>
                  <a:lnTo>
                    <a:pt x="72" y="0"/>
                  </a:lnTo>
                  <a:lnTo>
                    <a:pt x="44" y="76"/>
                  </a:lnTo>
                  <a:lnTo>
                    <a:pt x="29" y="7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8" name="Freeform 394">
              <a:extLst>
                <a:ext uri="{FF2B5EF4-FFF2-40B4-BE49-F238E27FC236}">
                  <a16:creationId xmlns:a16="http://schemas.microsoft.com/office/drawing/2014/main" id="{7FCBB686-3993-4BE3-BE39-6D3C87DD36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56" y="2110"/>
              <a:ext cx="14" cy="16"/>
            </a:xfrm>
            <a:custGeom>
              <a:avLst/>
              <a:gdLst>
                <a:gd name="T0" fmla="*/ 35 w 67"/>
                <a:gd name="T1" fmla="*/ 78 h 78"/>
                <a:gd name="T2" fmla="*/ 35 w 67"/>
                <a:gd name="T3" fmla="*/ 78 h 78"/>
                <a:gd name="T4" fmla="*/ 15 w 67"/>
                <a:gd name="T5" fmla="*/ 73 h 78"/>
                <a:gd name="T6" fmla="*/ 3 w 67"/>
                <a:gd name="T7" fmla="*/ 59 h 78"/>
                <a:gd name="T8" fmla="*/ 0 w 67"/>
                <a:gd name="T9" fmla="*/ 39 h 78"/>
                <a:gd name="T10" fmla="*/ 3 w 67"/>
                <a:gd name="T11" fmla="*/ 18 h 78"/>
                <a:gd name="T12" fmla="*/ 15 w 67"/>
                <a:gd name="T13" fmla="*/ 5 h 78"/>
                <a:gd name="T14" fmla="*/ 34 w 67"/>
                <a:gd name="T15" fmla="*/ 0 h 78"/>
                <a:gd name="T16" fmla="*/ 58 w 67"/>
                <a:gd name="T17" fmla="*/ 9 h 78"/>
                <a:gd name="T18" fmla="*/ 67 w 67"/>
                <a:gd name="T19" fmla="*/ 36 h 78"/>
                <a:gd name="T20" fmla="*/ 67 w 67"/>
                <a:gd name="T21" fmla="*/ 38 h 78"/>
                <a:gd name="T22" fmla="*/ 66 w 67"/>
                <a:gd name="T23" fmla="*/ 41 h 78"/>
                <a:gd name="T24" fmla="*/ 13 w 67"/>
                <a:gd name="T25" fmla="*/ 41 h 78"/>
                <a:gd name="T26" fmla="*/ 15 w 67"/>
                <a:gd name="T27" fmla="*/ 54 h 78"/>
                <a:gd name="T28" fmla="*/ 22 w 67"/>
                <a:gd name="T29" fmla="*/ 64 h 78"/>
                <a:gd name="T30" fmla="*/ 35 w 67"/>
                <a:gd name="T31" fmla="*/ 68 h 78"/>
                <a:gd name="T32" fmla="*/ 49 w 67"/>
                <a:gd name="T33" fmla="*/ 64 h 78"/>
                <a:gd name="T34" fmla="*/ 54 w 67"/>
                <a:gd name="T35" fmla="*/ 52 h 78"/>
                <a:gd name="T36" fmla="*/ 67 w 67"/>
                <a:gd name="T37" fmla="*/ 52 h 78"/>
                <a:gd name="T38" fmla="*/ 63 w 67"/>
                <a:gd name="T39" fmla="*/ 66 h 78"/>
                <a:gd name="T40" fmla="*/ 52 w 67"/>
                <a:gd name="T41" fmla="*/ 75 h 78"/>
                <a:gd name="T42" fmla="*/ 35 w 67"/>
                <a:gd name="T43" fmla="*/ 78 h 78"/>
                <a:gd name="T44" fmla="*/ 35 w 67"/>
                <a:gd name="T45" fmla="*/ 78 h 78"/>
                <a:gd name="T46" fmla="*/ 13 w 67"/>
                <a:gd name="T47" fmla="*/ 31 h 78"/>
                <a:gd name="T48" fmla="*/ 13 w 67"/>
                <a:gd name="T49" fmla="*/ 31 h 78"/>
                <a:gd name="T50" fmla="*/ 54 w 67"/>
                <a:gd name="T51" fmla="*/ 31 h 78"/>
                <a:gd name="T52" fmla="*/ 48 w 67"/>
                <a:gd name="T53" fmla="*/ 15 h 78"/>
                <a:gd name="T54" fmla="*/ 34 w 67"/>
                <a:gd name="T55" fmla="*/ 10 h 78"/>
                <a:gd name="T56" fmla="*/ 19 w 67"/>
                <a:gd name="T57" fmla="*/ 15 h 78"/>
                <a:gd name="T58" fmla="*/ 13 w 67"/>
                <a:gd name="T59" fmla="*/ 31 h 78"/>
                <a:gd name="T60" fmla="*/ 13 w 67"/>
                <a:gd name="T61" fmla="*/ 3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" h="78">
                  <a:moveTo>
                    <a:pt x="35" y="78"/>
                  </a:moveTo>
                  <a:lnTo>
                    <a:pt x="35" y="78"/>
                  </a:lnTo>
                  <a:cubicBezTo>
                    <a:pt x="27" y="78"/>
                    <a:pt x="20" y="76"/>
                    <a:pt x="15" y="73"/>
                  </a:cubicBezTo>
                  <a:cubicBezTo>
                    <a:pt x="10" y="69"/>
                    <a:pt x="6" y="65"/>
                    <a:pt x="3" y="59"/>
                  </a:cubicBezTo>
                  <a:cubicBezTo>
                    <a:pt x="1" y="53"/>
                    <a:pt x="0" y="46"/>
                    <a:pt x="0" y="39"/>
                  </a:cubicBezTo>
                  <a:cubicBezTo>
                    <a:pt x="0" y="31"/>
                    <a:pt x="1" y="24"/>
                    <a:pt x="3" y="18"/>
                  </a:cubicBezTo>
                  <a:cubicBezTo>
                    <a:pt x="6" y="12"/>
                    <a:pt x="9" y="8"/>
                    <a:pt x="15" y="5"/>
                  </a:cubicBezTo>
                  <a:cubicBezTo>
                    <a:pt x="20" y="1"/>
                    <a:pt x="26" y="0"/>
                    <a:pt x="34" y="0"/>
                  </a:cubicBezTo>
                  <a:cubicBezTo>
                    <a:pt x="44" y="0"/>
                    <a:pt x="52" y="3"/>
                    <a:pt x="58" y="9"/>
                  </a:cubicBezTo>
                  <a:cubicBezTo>
                    <a:pt x="64" y="15"/>
                    <a:pt x="67" y="24"/>
                    <a:pt x="67" y="36"/>
                  </a:cubicBezTo>
                  <a:cubicBezTo>
                    <a:pt x="67" y="36"/>
                    <a:pt x="67" y="37"/>
                    <a:pt x="67" y="38"/>
                  </a:cubicBezTo>
                  <a:cubicBezTo>
                    <a:pt x="67" y="39"/>
                    <a:pt x="67" y="40"/>
                    <a:pt x="66" y="41"/>
                  </a:cubicBezTo>
                  <a:lnTo>
                    <a:pt x="13" y="41"/>
                  </a:lnTo>
                  <a:cubicBezTo>
                    <a:pt x="13" y="46"/>
                    <a:pt x="13" y="50"/>
                    <a:pt x="15" y="54"/>
                  </a:cubicBezTo>
                  <a:cubicBezTo>
                    <a:pt x="16" y="58"/>
                    <a:pt x="19" y="62"/>
                    <a:pt x="22" y="64"/>
                  </a:cubicBezTo>
                  <a:cubicBezTo>
                    <a:pt x="25" y="67"/>
                    <a:pt x="30" y="68"/>
                    <a:pt x="35" y="68"/>
                  </a:cubicBezTo>
                  <a:cubicBezTo>
                    <a:pt x="41" y="68"/>
                    <a:pt x="46" y="67"/>
                    <a:pt x="49" y="64"/>
                  </a:cubicBezTo>
                  <a:cubicBezTo>
                    <a:pt x="52" y="61"/>
                    <a:pt x="54" y="57"/>
                    <a:pt x="54" y="52"/>
                  </a:cubicBezTo>
                  <a:lnTo>
                    <a:pt x="67" y="52"/>
                  </a:lnTo>
                  <a:cubicBezTo>
                    <a:pt x="67" y="57"/>
                    <a:pt x="65" y="62"/>
                    <a:pt x="63" y="66"/>
                  </a:cubicBezTo>
                  <a:cubicBezTo>
                    <a:pt x="60" y="70"/>
                    <a:pt x="56" y="73"/>
                    <a:pt x="52" y="75"/>
                  </a:cubicBezTo>
                  <a:cubicBezTo>
                    <a:pt x="47" y="77"/>
                    <a:pt x="42" y="78"/>
                    <a:pt x="35" y="78"/>
                  </a:cubicBezTo>
                  <a:lnTo>
                    <a:pt x="35" y="78"/>
                  </a:lnTo>
                  <a:close/>
                  <a:moveTo>
                    <a:pt x="13" y="31"/>
                  </a:moveTo>
                  <a:lnTo>
                    <a:pt x="13" y="31"/>
                  </a:lnTo>
                  <a:lnTo>
                    <a:pt x="54" y="31"/>
                  </a:lnTo>
                  <a:cubicBezTo>
                    <a:pt x="54" y="24"/>
                    <a:pt x="52" y="19"/>
                    <a:pt x="48" y="15"/>
                  </a:cubicBezTo>
                  <a:cubicBezTo>
                    <a:pt x="45" y="11"/>
                    <a:pt x="40" y="10"/>
                    <a:pt x="34" y="10"/>
                  </a:cubicBezTo>
                  <a:cubicBezTo>
                    <a:pt x="27" y="10"/>
                    <a:pt x="22" y="11"/>
                    <a:pt x="19" y="15"/>
                  </a:cubicBezTo>
                  <a:cubicBezTo>
                    <a:pt x="15" y="19"/>
                    <a:pt x="13" y="24"/>
                    <a:pt x="13" y="31"/>
                  </a:cubicBezTo>
                  <a:lnTo>
                    <a:pt x="13" y="3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9" name="Freeform 395">
              <a:extLst>
                <a:ext uri="{FF2B5EF4-FFF2-40B4-BE49-F238E27FC236}">
                  <a16:creationId xmlns:a16="http://schemas.microsoft.com/office/drawing/2014/main" id="{C279CB4E-47E8-4BA3-BFD9-70045F2C4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1" y="2103"/>
              <a:ext cx="20" cy="23"/>
            </a:xfrm>
            <a:custGeom>
              <a:avLst/>
              <a:gdLst>
                <a:gd name="T0" fmla="*/ 50 w 96"/>
                <a:gd name="T1" fmla="*/ 107 h 107"/>
                <a:gd name="T2" fmla="*/ 50 w 96"/>
                <a:gd name="T3" fmla="*/ 107 h 107"/>
                <a:gd name="T4" fmla="*/ 23 w 96"/>
                <a:gd name="T5" fmla="*/ 100 h 107"/>
                <a:gd name="T6" fmla="*/ 6 w 96"/>
                <a:gd name="T7" fmla="*/ 81 h 107"/>
                <a:gd name="T8" fmla="*/ 0 w 96"/>
                <a:gd name="T9" fmla="*/ 53 h 107"/>
                <a:gd name="T10" fmla="*/ 6 w 96"/>
                <a:gd name="T11" fmla="*/ 25 h 107"/>
                <a:gd name="T12" fmla="*/ 23 w 96"/>
                <a:gd name="T13" fmla="*/ 6 h 107"/>
                <a:gd name="T14" fmla="*/ 50 w 96"/>
                <a:gd name="T15" fmla="*/ 0 h 107"/>
                <a:gd name="T16" fmla="*/ 65 w 96"/>
                <a:gd name="T17" fmla="*/ 2 h 107"/>
                <a:gd name="T18" fmla="*/ 79 w 96"/>
                <a:gd name="T19" fmla="*/ 8 h 107"/>
                <a:gd name="T20" fmla="*/ 89 w 96"/>
                <a:gd name="T21" fmla="*/ 18 h 107"/>
                <a:gd name="T22" fmla="*/ 93 w 96"/>
                <a:gd name="T23" fmla="*/ 33 h 107"/>
                <a:gd name="T24" fmla="*/ 79 w 96"/>
                <a:gd name="T25" fmla="*/ 33 h 107"/>
                <a:gd name="T26" fmla="*/ 75 w 96"/>
                <a:gd name="T27" fmla="*/ 22 h 107"/>
                <a:gd name="T28" fmla="*/ 65 w 96"/>
                <a:gd name="T29" fmla="*/ 14 h 107"/>
                <a:gd name="T30" fmla="*/ 50 w 96"/>
                <a:gd name="T31" fmla="*/ 11 h 107"/>
                <a:gd name="T32" fmla="*/ 29 w 96"/>
                <a:gd name="T33" fmla="*/ 17 h 107"/>
                <a:gd name="T34" fmla="*/ 18 w 96"/>
                <a:gd name="T35" fmla="*/ 32 h 107"/>
                <a:gd name="T36" fmla="*/ 14 w 96"/>
                <a:gd name="T37" fmla="*/ 53 h 107"/>
                <a:gd name="T38" fmla="*/ 18 w 96"/>
                <a:gd name="T39" fmla="*/ 75 h 107"/>
                <a:gd name="T40" fmla="*/ 29 w 96"/>
                <a:gd name="T41" fmla="*/ 90 h 107"/>
                <a:gd name="T42" fmla="*/ 50 w 96"/>
                <a:gd name="T43" fmla="*/ 95 h 107"/>
                <a:gd name="T44" fmla="*/ 68 w 96"/>
                <a:gd name="T45" fmla="*/ 91 h 107"/>
                <a:gd name="T46" fmla="*/ 78 w 96"/>
                <a:gd name="T47" fmla="*/ 80 h 107"/>
                <a:gd name="T48" fmla="*/ 82 w 96"/>
                <a:gd name="T49" fmla="*/ 64 h 107"/>
                <a:gd name="T50" fmla="*/ 52 w 96"/>
                <a:gd name="T51" fmla="*/ 64 h 107"/>
                <a:gd name="T52" fmla="*/ 52 w 96"/>
                <a:gd name="T53" fmla="*/ 53 h 107"/>
                <a:gd name="T54" fmla="*/ 96 w 96"/>
                <a:gd name="T55" fmla="*/ 53 h 107"/>
                <a:gd name="T56" fmla="*/ 96 w 96"/>
                <a:gd name="T57" fmla="*/ 61 h 107"/>
                <a:gd name="T58" fmla="*/ 91 w 96"/>
                <a:gd name="T59" fmla="*/ 85 h 107"/>
                <a:gd name="T60" fmla="*/ 75 w 96"/>
                <a:gd name="T61" fmla="*/ 101 h 107"/>
                <a:gd name="T62" fmla="*/ 50 w 96"/>
                <a:gd name="T63" fmla="*/ 107 h 107"/>
                <a:gd name="T64" fmla="*/ 50 w 96"/>
                <a:gd name="T6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6" h="107">
                  <a:moveTo>
                    <a:pt x="50" y="107"/>
                  </a:moveTo>
                  <a:lnTo>
                    <a:pt x="50" y="107"/>
                  </a:lnTo>
                  <a:cubicBezTo>
                    <a:pt x="39" y="107"/>
                    <a:pt x="30" y="105"/>
                    <a:pt x="23" y="100"/>
                  </a:cubicBezTo>
                  <a:cubicBezTo>
                    <a:pt x="15" y="96"/>
                    <a:pt x="10" y="89"/>
                    <a:pt x="6" y="81"/>
                  </a:cubicBezTo>
                  <a:cubicBezTo>
                    <a:pt x="2" y="73"/>
                    <a:pt x="0" y="64"/>
                    <a:pt x="0" y="53"/>
                  </a:cubicBezTo>
                  <a:cubicBezTo>
                    <a:pt x="0" y="43"/>
                    <a:pt x="2" y="33"/>
                    <a:pt x="6" y="25"/>
                  </a:cubicBezTo>
                  <a:cubicBezTo>
                    <a:pt x="10" y="17"/>
                    <a:pt x="15" y="11"/>
                    <a:pt x="23" y="6"/>
                  </a:cubicBezTo>
                  <a:cubicBezTo>
                    <a:pt x="30" y="2"/>
                    <a:pt x="39" y="0"/>
                    <a:pt x="50" y="0"/>
                  </a:cubicBezTo>
                  <a:cubicBezTo>
                    <a:pt x="55" y="0"/>
                    <a:pt x="61" y="0"/>
                    <a:pt x="65" y="2"/>
                  </a:cubicBezTo>
                  <a:cubicBezTo>
                    <a:pt x="70" y="3"/>
                    <a:pt x="75" y="5"/>
                    <a:pt x="79" y="8"/>
                  </a:cubicBezTo>
                  <a:cubicBezTo>
                    <a:pt x="83" y="11"/>
                    <a:pt x="86" y="14"/>
                    <a:pt x="89" y="18"/>
                  </a:cubicBezTo>
                  <a:cubicBezTo>
                    <a:pt x="91" y="23"/>
                    <a:pt x="93" y="27"/>
                    <a:pt x="93" y="33"/>
                  </a:cubicBezTo>
                  <a:lnTo>
                    <a:pt x="79" y="33"/>
                  </a:lnTo>
                  <a:cubicBezTo>
                    <a:pt x="79" y="29"/>
                    <a:pt x="77" y="26"/>
                    <a:pt x="75" y="22"/>
                  </a:cubicBezTo>
                  <a:cubicBezTo>
                    <a:pt x="72" y="19"/>
                    <a:pt x="69" y="16"/>
                    <a:pt x="65" y="14"/>
                  </a:cubicBezTo>
                  <a:cubicBezTo>
                    <a:pt x="61" y="12"/>
                    <a:pt x="56" y="11"/>
                    <a:pt x="50" y="11"/>
                  </a:cubicBezTo>
                  <a:cubicBezTo>
                    <a:pt x="41" y="11"/>
                    <a:pt x="35" y="13"/>
                    <a:pt x="29" y="17"/>
                  </a:cubicBezTo>
                  <a:cubicBezTo>
                    <a:pt x="24" y="21"/>
                    <a:pt x="20" y="26"/>
                    <a:pt x="18" y="32"/>
                  </a:cubicBezTo>
                  <a:cubicBezTo>
                    <a:pt x="15" y="38"/>
                    <a:pt x="14" y="45"/>
                    <a:pt x="14" y="53"/>
                  </a:cubicBezTo>
                  <a:cubicBezTo>
                    <a:pt x="14" y="61"/>
                    <a:pt x="15" y="68"/>
                    <a:pt x="18" y="75"/>
                  </a:cubicBezTo>
                  <a:cubicBezTo>
                    <a:pt x="20" y="81"/>
                    <a:pt x="24" y="86"/>
                    <a:pt x="29" y="90"/>
                  </a:cubicBezTo>
                  <a:cubicBezTo>
                    <a:pt x="35" y="93"/>
                    <a:pt x="42" y="95"/>
                    <a:pt x="50" y="95"/>
                  </a:cubicBezTo>
                  <a:cubicBezTo>
                    <a:pt x="57" y="95"/>
                    <a:pt x="63" y="94"/>
                    <a:pt x="68" y="91"/>
                  </a:cubicBezTo>
                  <a:cubicBezTo>
                    <a:pt x="73" y="89"/>
                    <a:pt x="76" y="85"/>
                    <a:pt x="78" y="80"/>
                  </a:cubicBezTo>
                  <a:cubicBezTo>
                    <a:pt x="81" y="76"/>
                    <a:pt x="82" y="70"/>
                    <a:pt x="82" y="64"/>
                  </a:cubicBezTo>
                  <a:lnTo>
                    <a:pt x="52" y="64"/>
                  </a:lnTo>
                  <a:lnTo>
                    <a:pt x="52" y="53"/>
                  </a:lnTo>
                  <a:lnTo>
                    <a:pt x="96" y="53"/>
                  </a:lnTo>
                  <a:lnTo>
                    <a:pt x="96" y="61"/>
                  </a:lnTo>
                  <a:cubicBezTo>
                    <a:pt x="96" y="70"/>
                    <a:pt x="94" y="78"/>
                    <a:pt x="91" y="85"/>
                  </a:cubicBezTo>
                  <a:cubicBezTo>
                    <a:pt x="87" y="92"/>
                    <a:pt x="82" y="97"/>
                    <a:pt x="75" y="101"/>
                  </a:cubicBezTo>
                  <a:cubicBezTo>
                    <a:pt x="69" y="105"/>
                    <a:pt x="60" y="107"/>
                    <a:pt x="50" y="107"/>
                  </a:cubicBezTo>
                  <a:lnTo>
                    <a:pt x="50" y="10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0" name="Freeform 396">
              <a:extLst>
                <a:ext uri="{FF2B5EF4-FFF2-40B4-BE49-F238E27FC236}">
                  <a16:creationId xmlns:a16="http://schemas.microsoft.com/office/drawing/2014/main" id="{1B77E55C-7AED-4A4B-82E7-86E37CF5F2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04" y="2110"/>
              <a:ext cx="14" cy="16"/>
            </a:xfrm>
            <a:custGeom>
              <a:avLst/>
              <a:gdLst>
                <a:gd name="T0" fmla="*/ 36 w 67"/>
                <a:gd name="T1" fmla="*/ 78 h 78"/>
                <a:gd name="T2" fmla="*/ 36 w 67"/>
                <a:gd name="T3" fmla="*/ 78 h 78"/>
                <a:gd name="T4" fmla="*/ 16 w 67"/>
                <a:gd name="T5" fmla="*/ 73 h 78"/>
                <a:gd name="T6" fmla="*/ 4 w 67"/>
                <a:gd name="T7" fmla="*/ 59 h 78"/>
                <a:gd name="T8" fmla="*/ 0 w 67"/>
                <a:gd name="T9" fmla="*/ 39 h 78"/>
                <a:gd name="T10" fmla="*/ 4 w 67"/>
                <a:gd name="T11" fmla="*/ 18 h 78"/>
                <a:gd name="T12" fmla="*/ 15 w 67"/>
                <a:gd name="T13" fmla="*/ 5 h 78"/>
                <a:gd name="T14" fmla="*/ 34 w 67"/>
                <a:gd name="T15" fmla="*/ 0 h 78"/>
                <a:gd name="T16" fmla="*/ 59 w 67"/>
                <a:gd name="T17" fmla="*/ 9 h 78"/>
                <a:gd name="T18" fmla="*/ 67 w 67"/>
                <a:gd name="T19" fmla="*/ 36 h 78"/>
                <a:gd name="T20" fmla="*/ 67 w 67"/>
                <a:gd name="T21" fmla="*/ 38 h 78"/>
                <a:gd name="T22" fmla="*/ 67 w 67"/>
                <a:gd name="T23" fmla="*/ 41 h 78"/>
                <a:gd name="T24" fmla="*/ 13 w 67"/>
                <a:gd name="T25" fmla="*/ 41 h 78"/>
                <a:gd name="T26" fmla="*/ 16 w 67"/>
                <a:gd name="T27" fmla="*/ 54 h 78"/>
                <a:gd name="T28" fmla="*/ 23 w 67"/>
                <a:gd name="T29" fmla="*/ 64 h 78"/>
                <a:gd name="T30" fmla="*/ 36 w 67"/>
                <a:gd name="T31" fmla="*/ 68 h 78"/>
                <a:gd name="T32" fmla="*/ 49 w 67"/>
                <a:gd name="T33" fmla="*/ 64 h 78"/>
                <a:gd name="T34" fmla="*/ 55 w 67"/>
                <a:gd name="T35" fmla="*/ 52 h 78"/>
                <a:gd name="T36" fmla="*/ 67 w 67"/>
                <a:gd name="T37" fmla="*/ 52 h 78"/>
                <a:gd name="T38" fmla="*/ 63 w 67"/>
                <a:gd name="T39" fmla="*/ 66 h 78"/>
                <a:gd name="T40" fmla="*/ 52 w 67"/>
                <a:gd name="T41" fmla="*/ 75 h 78"/>
                <a:gd name="T42" fmla="*/ 36 w 67"/>
                <a:gd name="T43" fmla="*/ 78 h 78"/>
                <a:gd name="T44" fmla="*/ 36 w 67"/>
                <a:gd name="T45" fmla="*/ 78 h 78"/>
                <a:gd name="T46" fmla="*/ 13 w 67"/>
                <a:gd name="T47" fmla="*/ 31 h 78"/>
                <a:gd name="T48" fmla="*/ 13 w 67"/>
                <a:gd name="T49" fmla="*/ 31 h 78"/>
                <a:gd name="T50" fmla="*/ 55 w 67"/>
                <a:gd name="T51" fmla="*/ 31 h 78"/>
                <a:gd name="T52" fmla="*/ 49 w 67"/>
                <a:gd name="T53" fmla="*/ 15 h 78"/>
                <a:gd name="T54" fmla="*/ 34 w 67"/>
                <a:gd name="T55" fmla="*/ 10 h 78"/>
                <a:gd name="T56" fmla="*/ 19 w 67"/>
                <a:gd name="T57" fmla="*/ 15 h 78"/>
                <a:gd name="T58" fmla="*/ 13 w 67"/>
                <a:gd name="T59" fmla="*/ 31 h 78"/>
                <a:gd name="T60" fmla="*/ 13 w 67"/>
                <a:gd name="T61" fmla="*/ 3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" h="78">
                  <a:moveTo>
                    <a:pt x="36" y="78"/>
                  </a:moveTo>
                  <a:lnTo>
                    <a:pt x="36" y="78"/>
                  </a:lnTo>
                  <a:cubicBezTo>
                    <a:pt x="28" y="78"/>
                    <a:pt x="21" y="76"/>
                    <a:pt x="16" y="73"/>
                  </a:cubicBezTo>
                  <a:cubicBezTo>
                    <a:pt x="10" y="69"/>
                    <a:pt x="7" y="65"/>
                    <a:pt x="4" y="59"/>
                  </a:cubicBezTo>
                  <a:cubicBezTo>
                    <a:pt x="1" y="53"/>
                    <a:pt x="0" y="46"/>
                    <a:pt x="0" y="39"/>
                  </a:cubicBezTo>
                  <a:cubicBezTo>
                    <a:pt x="0" y="31"/>
                    <a:pt x="1" y="24"/>
                    <a:pt x="4" y="18"/>
                  </a:cubicBezTo>
                  <a:cubicBezTo>
                    <a:pt x="6" y="12"/>
                    <a:pt x="10" y="8"/>
                    <a:pt x="15" y="5"/>
                  </a:cubicBezTo>
                  <a:cubicBezTo>
                    <a:pt x="20" y="1"/>
                    <a:pt x="27" y="0"/>
                    <a:pt x="34" y="0"/>
                  </a:cubicBezTo>
                  <a:cubicBezTo>
                    <a:pt x="45" y="0"/>
                    <a:pt x="53" y="3"/>
                    <a:pt x="59" y="9"/>
                  </a:cubicBezTo>
                  <a:cubicBezTo>
                    <a:pt x="64" y="15"/>
                    <a:pt x="67" y="24"/>
                    <a:pt x="67" y="36"/>
                  </a:cubicBezTo>
                  <a:cubicBezTo>
                    <a:pt x="67" y="36"/>
                    <a:pt x="67" y="37"/>
                    <a:pt x="67" y="38"/>
                  </a:cubicBezTo>
                  <a:cubicBezTo>
                    <a:pt x="67" y="39"/>
                    <a:pt x="67" y="40"/>
                    <a:pt x="67" y="41"/>
                  </a:cubicBezTo>
                  <a:lnTo>
                    <a:pt x="13" y="41"/>
                  </a:lnTo>
                  <a:cubicBezTo>
                    <a:pt x="13" y="46"/>
                    <a:pt x="14" y="50"/>
                    <a:pt x="16" y="54"/>
                  </a:cubicBezTo>
                  <a:cubicBezTo>
                    <a:pt x="17" y="58"/>
                    <a:pt x="19" y="62"/>
                    <a:pt x="23" y="64"/>
                  </a:cubicBezTo>
                  <a:cubicBezTo>
                    <a:pt x="26" y="67"/>
                    <a:pt x="30" y="68"/>
                    <a:pt x="36" y="68"/>
                  </a:cubicBezTo>
                  <a:cubicBezTo>
                    <a:pt x="42" y="68"/>
                    <a:pt x="46" y="67"/>
                    <a:pt x="49" y="64"/>
                  </a:cubicBezTo>
                  <a:cubicBezTo>
                    <a:pt x="53" y="61"/>
                    <a:pt x="54" y="57"/>
                    <a:pt x="55" y="52"/>
                  </a:cubicBezTo>
                  <a:lnTo>
                    <a:pt x="67" y="52"/>
                  </a:lnTo>
                  <a:cubicBezTo>
                    <a:pt x="67" y="57"/>
                    <a:pt x="66" y="62"/>
                    <a:pt x="63" y="66"/>
                  </a:cubicBezTo>
                  <a:cubicBezTo>
                    <a:pt x="61" y="70"/>
                    <a:pt x="57" y="73"/>
                    <a:pt x="52" y="75"/>
                  </a:cubicBezTo>
                  <a:cubicBezTo>
                    <a:pt x="48" y="77"/>
                    <a:pt x="42" y="78"/>
                    <a:pt x="36" y="78"/>
                  </a:cubicBezTo>
                  <a:lnTo>
                    <a:pt x="36" y="78"/>
                  </a:lnTo>
                  <a:close/>
                  <a:moveTo>
                    <a:pt x="13" y="31"/>
                  </a:moveTo>
                  <a:lnTo>
                    <a:pt x="13" y="31"/>
                  </a:lnTo>
                  <a:lnTo>
                    <a:pt x="55" y="31"/>
                  </a:lnTo>
                  <a:cubicBezTo>
                    <a:pt x="54" y="24"/>
                    <a:pt x="53" y="19"/>
                    <a:pt x="49" y="15"/>
                  </a:cubicBezTo>
                  <a:cubicBezTo>
                    <a:pt x="45" y="11"/>
                    <a:pt x="41" y="10"/>
                    <a:pt x="34" y="10"/>
                  </a:cubicBezTo>
                  <a:cubicBezTo>
                    <a:pt x="28" y="10"/>
                    <a:pt x="23" y="11"/>
                    <a:pt x="19" y="15"/>
                  </a:cubicBezTo>
                  <a:cubicBezTo>
                    <a:pt x="16" y="19"/>
                    <a:pt x="14" y="24"/>
                    <a:pt x="13" y="31"/>
                  </a:cubicBezTo>
                  <a:lnTo>
                    <a:pt x="13" y="3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1" name="Freeform 397">
              <a:extLst>
                <a:ext uri="{FF2B5EF4-FFF2-40B4-BE49-F238E27FC236}">
                  <a16:creationId xmlns:a16="http://schemas.microsoft.com/office/drawing/2014/main" id="{A9A01C1F-9520-4539-970E-9A0C505CCC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22" y="2110"/>
              <a:ext cx="14" cy="16"/>
            </a:xfrm>
            <a:custGeom>
              <a:avLst/>
              <a:gdLst>
                <a:gd name="T0" fmla="*/ 24 w 65"/>
                <a:gd name="T1" fmla="*/ 78 h 78"/>
                <a:gd name="T2" fmla="*/ 24 w 65"/>
                <a:gd name="T3" fmla="*/ 78 h 78"/>
                <a:gd name="T4" fmla="*/ 12 w 65"/>
                <a:gd name="T5" fmla="*/ 75 h 78"/>
                <a:gd name="T6" fmla="*/ 3 w 65"/>
                <a:gd name="T7" fmla="*/ 68 h 78"/>
                <a:gd name="T8" fmla="*/ 0 w 65"/>
                <a:gd name="T9" fmla="*/ 56 h 78"/>
                <a:gd name="T10" fmla="*/ 7 w 65"/>
                <a:gd name="T11" fmla="*/ 41 h 78"/>
                <a:gd name="T12" fmla="*/ 25 w 65"/>
                <a:gd name="T13" fmla="*/ 33 h 78"/>
                <a:gd name="T14" fmla="*/ 52 w 65"/>
                <a:gd name="T15" fmla="*/ 31 h 78"/>
                <a:gd name="T16" fmla="*/ 52 w 65"/>
                <a:gd name="T17" fmla="*/ 26 h 78"/>
                <a:gd name="T18" fmla="*/ 47 w 65"/>
                <a:gd name="T19" fmla="*/ 13 h 78"/>
                <a:gd name="T20" fmla="*/ 35 w 65"/>
                <a:gd name="T21" fmla="*/ 9 h 78"/>
                <a:gd name="T22" fmla="*/ 22 w 65"/>
                <a:gd name="T23" fmla="*/ 13 h 78"/>
                <a:gd name="T24" fmla="*/ 16 w 65"/>
                <a:gd name="T25" fmla="*/ 26 h 78"/>
                <a:gd name="T26" fmla="*/ 4 w 65"/>
                <a:gd name="T27" fmla="*/ 26 h 78"/>
                <a:gd name="T28" fmla="*/ 8 w 65"/>
                <a:gd name="T29" fmla="*/ 11 h 78"/>
                <a:gd name="T30" fmla="*/ 19 w 65"/>
                <a:gd name="T31" fmla="*/ 2 h 78"/>
                <a:gd name="T32" fmla="*/ 35 w 65"/>
                <a:gd name="T33" fmla="*/ 0 h 78"/>
                <a:gd name="T34" fmla="*/ 46 w 65"/>
                <a:gd name="T35" fmla="*/ 1 h 78"/>
                <a:gd name="T36" fmla="*/ 56 w 65"/>
                <a:gd name="T37" fmla="*/ 5 h 78"/>
                <a:gd name="T38" fmla="*/ 62 w 65"/>
                <a:gd name="T39" fmla="*/ 13 h 78"/>
                <a:gd name="T40" fmla="*/ 65 w 65"/>
                <a:gd name="T41" fmla="*/ 26 h 78"/>
                <a:gd name="T42" fmla="*/ 65 w 65"/>
                <a:gd name="T43" fmla="*/ 77 h 78"/>
                <a:gd name="T44" fmla="*/ 53 w 65"/>
                <a:gd name="T45" fmla="*/ 77 h 78"/>
                <a:gd name="T46" fmla="*/ 52 w 65"/>
                <a:gd name="T47" fmla="*/ 65 h 78"/>
                <a:gd name="T48" fmla="*/ 40 w 65"/>
                <a:gd name="T49" fmla="*/ 74 h 78"/>
                <a:gd name="T50" fmla="*/ 24 w 65"/>
                <a:gd name="T51" fmla="*/ 78 h 78"/>
                <a:gd name="T52" fmla="*/ 24 w 65"/>
                <a:gd name="T53" fmla="*/ 78 h 78"/>
                <a:gd name="T54" fmla="*/ 27 w 65"/>
                <a:gd name="T55" fmla="*/ 68 h 78"/>
                <a:gd name="T56" fmla="*/ 27 w 65"/>
                <a:gd name="T57" fmla="*/ 68 h 78"/>
                <a:gd name="T58" fmla="*/ 41 w 65"/>
                <a:gd name="T59" fmla="*/ 64 h 78"/>
                <a:gd name="T60" fmla="*/ 52 w 65"/>
                <a:gd name="T61" fmla="*/ 55 h 78"/>
                <a:gd name="T62" fmla="*/ 52 w 65"/>
                <a:gd name="T63" fmla="*/ 40 h 78"/>
                <a:gd name="T64" fmla="*/ 22 w 65"/>
                <a:gd name="T65" fmla="*/ 44 h 78"/>
                <a:gd name="T66" fmla="*/ 13 w 65"/>
                <a:gd name="T67" fmla="*/ 56 h 78"/>
                <a:gd name="T68" fmla="*/ 17 w 65"/>
                <a:gd name="T69" fmla="*/ 65 h 78"/>
                <a:gd name="T70" fmla="*/ 27 w 65"/>
                <a:gd name="T71" fmla="*/ 68 h 78"/>
                <a:gd name="T72" fmla="*/ 27 w 65"/>
                <a:gd name="T73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" h="78">
                  <a:moveTo>
                    <a:pt x="24" y="78"/>
                  </a:moveTo>
                  <a:lnTo>
                    <a:pt x="24" y="78"/>
                  </a:lnTo>
                  <a:cubicBezTo>
                    <a:pt x="20" y="78"/>
                    <a:pt x="16" y="77"/>
                    <a:pt x="12" y="75"/>
                  </a:cubicBezTo>
                  <a:cubicBezTo>
                    <a:pt x="8" y="74"/>
                    <a:pt x="6" y="71"/>
                    <a:pt x="3" y="68"/>
                  </a:cubicBezTo>
                  <a:cubicBezTo>
                    <a:pt x="1" y="65"/>
                    <a:pt x="0" y="61"/>
                    <a:pt x="0" y="56"/>
                  </a:cubicBezTo>
                  <a:cubicBezTo>
                    <a:pt x="0" y="49"/>
                    <a:pt x="2" y="44"/>
                    <a:pt x="7" y="41"/>
                  </a:cubicBezTo>
                  <a:cubicBezTo>
                    <a:pt x="11" y="37"/>
                    <a:pt x="17" y="35"/>
                    <a:pt x="25" y="33"/>
                  </a:cubicBezTo>
                  <a:cubicBezTo>
                    <a:pt x="32" y="32"/>
                    <a:pt x="41" y="32"/>
                    <a:pt x="52" y="31"/>
                  </a:cubicBezTo>
                  <a:lnTo>
                    <a:pt x="52" y="26"/>
                  </a:lnTo>
                  <a:cubicBezTo>
                    <a:pt x="52" y="20"/>
                    <a:pt x="50" y="15"/>
                    <a:pt x="47" y="13"/>
                  </a:cubicBezTo>
                  <a:cubicBezTo>
                    <a:pt x="44" y="10"/>
                    <a:pt x="40" y="9"/>
                    <a:pt x="35" y="9"/>
                  </a:cubicBezTo>
                  <a:cubicBezTo>
                    <a:pt x="30" y="9"/>
                    <a:pt x="25" y="11"/>
                    <a:pt x="22" y="13"/>
                  </a:cubicBezTo>
                  <a:cubicBezTo>
                    <a:pt x="18" y="16"/>
                    <a:pt x="16" y="20"/>
                    <a:pt x="16" y="26"/>
                  </a:cubicBezTo>
                  <a:lnTo>
                    <a:pt x="4" y="26"/>
                  </a:lnTo>
                  <a:cubicBezTo>
                    <a:pt x="4" y="19"/>
                    <a:pt x="5" y="14"/>
                    <a:pt x="8" y="11"/>
                  </a:cubicBezTo>
                  <a:cubicBezTo>
                    <a:pt x="10" y="7"/>
                    <a:pt x="14" y="4"/>
                    <a:pt x="19" y="2"/>
                  </a:cubicBezTo>
                  <a:cubicBezTo>
                    <a:pt x="23" y="0"/>
                    <a:pt x="29" y="0"/>
                    <a:pt x="35" y="0"/>
                  </a:cubicBezTo>
                  <a:cubicBezTo>
                    <a:pt x="39" y="0"/>
                    <a:pt x="42" y="0"/>
                    <a:pt x="46" y="1"/>
                  </a:cubicBezTo>
                  <a:cubicBezTo>
                    <a:pt x="49" y="1"/>
                    <a:pt x="53" y="3"/>
                    <a:pt x="56" y="5"/>
                  </a:cubicBezTo>
                  <a:cubicBezTo>
                    <a:pt x="58" y="7"/>
                    <a:pt x="61" y="9"/>
                    <a:pt x="62" y="13"/>
                  </a:cubicBezTo>
                  <a:cubicBezTo>
                    <a:pt x="64" y="16"/>
                    <a:pt x="65" y="21"/>
                    <a:pt x="65" y="26"/>
                  </a:cubicBezTo>
                  <a:lnTo>
                    <a:pt x="65" y="77"/>
                  </a:lnTo>
                  <a:lnTo>
                    <a:pt x="53" y="77"/>
                  </a:lnTo>
                  <a:lnTo>
                    <a:pt x="52" y="65"/>
                  </a:lnTo>
                  <a:cubicBezTo>
                    <a:pt x="49" y="69"/>
                    <a:pt x="45" y="72"/>
                    <a:pt x="40" y="74"/>
                  </a:cubicBezTo>
                  <a:cubicBezTo>
                    <a:pt x="35" y="77"/>
                    <a:pt x="30" y="78"/>
                    <a:pt x="24" y="78"/>
                  </a:cubicBezTo>
                  <a:lnTo>
                    <a:pt x="24" y="78"/>
                  </a:lnTo>
                  <a:close/>
                  <a:moveTo>
                    <a:pt x="27" y="68"/>
                  </a:moveTo>
                  <a:lnTo>
                    <a:pt x="27" y="68"/>
                  </a:lnTo>
                  <a:cubicBezTo>
                    <a:pt x="33" y="68"/>
                    <a:pt x="37" y="67"/>
                    <a:pt x="41" y="64"/>
                  </a:cubicBezTo>
                  <a:cubicBezTo>
                    <a:pt x="45" y="62"/>
                    <a:pt x="49" y="59"/>
                    <a:pt x="52" y="55"/>
                  </a:cubicBezTo>
                  <a:lnTo>
                    <a:pt x="52" y="40"/>
                  </a:lnTo>
                  <a:cubicBezTo>
                    <a:pt x="38" y="40"/>
                    <a:pt x="28" y="41"/>
                    <a:pt x="22" y="44"/>
                  </a:cubicBezTo>
                  <a:cubicBezTo>
                    <a:pt x="16" y="46"/>
                    <a:pt x="13" y="50"/>
                    <a:pt x="13" y="56"/>
                  </a:cubicBezTo>
                  <a:cubicBezTo>
                    <a:pt x="13" y="59"/>
                    <a:pt x="14" y="62"/>
                    <a:pt x="17" y="65"/>
                  </a:cubicBezTo>
                  <a:cubicBezTo>
                    <a:pt x="19" y="67"/>
                    <a:pt x="23" y="68"/>
                    <a:pt x="27" y="68"/>
                  </a:cubicBezTo>
                  <a:lnTo>
                    <a:pt x="27" y="6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2" name="Freeform 398">
              <a:extLst>
                <a:ext uri="{FF2B5EF4-FFF2-40B4-BE49-F238E27FC236}">
                  <a16:creationId xmlns:a16="http://schemas.microsoft.com/office/drawing/2014/main" id="{07E7AD68-210B-400F-A5DB-69EA41D795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1" y="2110"/>
              <a:ext cx="13" cy="16"/>
            </a:xfrm>
            <a:custGeom>
              <a:avLst/>
              <a:gdLst>
                <a:gd name="T0" fmla="*/ 0 w 64"/>
                <a:gd name="T1" fmla="*/ 77 h 77"/>
                <a:gd name="T2" fmla="*/ 0 w 64"/>
                <a:gd name="T3" fmla="*/ 77 h 77"/>
                <a:gd name="T4" fmla="*/ 0 w 64"/>
                <a:gd name="T5" fmla="*/ 1 h 77"/>
                <a:gd name="T6" fmla="*/ 13 w 64"/>
                <a:gd name="T7" fmla="*/ 1 h 77"/>
                <a:gd name="T8" fmla="*/ 13 w 64"/>
                <a:gd name="T9" fmla="*/ 13 h 77"/>
                <a:gd name="T10" fmla="*/ 23 w 64"/>
                <a:gd name="T11" fmla="*/ 4 h 77"/>
                <a:gd name="T12" fmla="*/ 40 w 64"/>
                <a:gd name="T13" fmla="*/ 0 h 77"/>
                <a:gd name="T14" fmla="*/ 58 w 64"/>
                <a:gd name="T15" fmla="*/ 7 h 77"/>
                <a:gd name="T16" fmla="*/ 64 w 64"/>
                <a:gd name="T17" fmla="*/ 28 h 77"/>
                <a:gd name="T18" fmla="*/ 64 w 64"/>
                <a:gd name="T19" fmla="*/ 77 h 77"/>
                <a:gd name="T20" fmla="*/ 51 w 64"/>
                <a:gd name="T21" fmla="*/ 77 h 77"/>
                <a:gd name="T22" fmla="*/ 51 w 64"/>
                <a:gd name="T23" fmla="*/ 30 h 77"/>
                <a:gd name="T24" fmla="*/ 50 w 64"/>
                <a:gd name="T25" fmla="*/ 20 h 77"/>
                <a:gd name="T26" fmla="*/ 46 w 64"/>
                <a:gd name="T27" fmla="*/ 13 h 77"/>
                <a:gd name="T28" fmla="*/ 37 w 64"/>
                <a:gd name="T29" fmla="*/ 11 h 77"/>
                <a:gd name="T30" fmla="*/ 23 w 64"/>
                <a:gd name="T31" fmla="*/ 15 h 77"/>
                <a:gd name="T32" fmla="*/ 13 w 64"/>
                <a:gd name="T33" fmla="*/ 23 h 77"/>
                <a:gd name="T34" fmla="*/ 13 w 64"/>
                <a:gd name="T35" fmla="*/ 77 h 77"/>
                <a:gd name="T36" fmla="*/ 0 w 64"/>
                <a:gd name="T37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4" h="77">
                  <a:moveTo>
                    <a:pt x="0" y="77"/>
                  </a:moveTo>
                  <a:lnTo>
                    <a:pt x="0" y="77"/>
                  </a:lnTo>
                  <a:lnTo>
                    <a:pt x="0" y="1"/>
                  </a:lnTo>
                  <a:lnTo>
                    <a:pt x="13" y="1"/>
                  </a:lnTo>
                  <a:lnTo>
                    <a:pt x="13" y="13"/>
                  </a:lnTo>
                  <a:cubicBezTo>
                    <a:pt x="16" y="9"/>
                    <a:pt x="19" y="7"/>
                    <a:pt x="23" y="4"/>
                  </a:cubicBezTo>
                  <a:cubicBezTo>
                    <a:pt x="28" y="1"/>
                    <a:pt x="33" y="0"/>
                    <a:pt x="40" y="0"/>
                  </a:cubicBezTo>
                  <a:cubicBezTo>
                    <a:pt x="48" y="0"/>
                    <a:pt x="54" y="2"/>
                    <a:pt x="58" y="7"/>
                  </a:cubicBezTo>
                  <a:cubicBezTo>
                    <a:pt x="62" y="12"/>
                    <a:pt x="64" y="19"/>
                    <a:pt x="64" y="28"/>
                  </a:cubicBezTo>
                  <a:lnTo>
                    <a:pt x="64" y="77"/>
                  </a:lnTo>
                  <a:lnTo>
                    <a:pt x="51" y="77"/>
                  </a:lnTo>
                  <a:lnTo>
                    <a:pt x="51" y="30"/>
                  </a:lnTo>
                  <a:cubicBezTo>
                    <a:pt x="51" y="26"/>
                    <a:pt x="50" y="23"/>
                    <a:pt x="50" y="20"/>
                  </a:cubicBezTo>
                  <a:cubicBezTo>
                    <a:pt x="49" y="17"/>
                    <a:pt x="48" y="15"/>
                    <a:pt x="46" y="13"/>
                  </a:cubicBezTo>
                  <a:cubicBezTo>
                    <a:pt x="44" y="11"/>
                    <a:pt x="41" y="11"/>
                    <a:pt x="37" y="11"/>
                  </a:cubicBezTo>
                  <a:cubicBezTo>
                    <a:pt x="31" y="11"/>
                    <a:pt x="26" y="12"/>
                    <a:pt x="23" y="15"/>
                  </a:cubicBezTo>
                  <a:cubicBezTo>
                    <a:pt x="19" y="17"/>
                    <a:pt x="16" y="20"/>
                    <a:pt x="13" y="23"/>
                  </a:cubicBezTo>
                  <a:lnTo>
                    <a:pt x="13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3" name="Freeform 399">
              <a:extLst>
                <a:ext uri="{FF2B5EF4-FFF2-40B4-BE49-F238E27FC236}">
                  <a16:creationId xmlns:a16="http://schemas.microsoft.com/office/drawing/2014/main" id="{4DD790D9-A9CF-4A28-80C2-D56DA8EA5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7" y="2106"/>
              <a:ext cx="10" cy="20"/>
            </a:xfrm>
            <a:custGeom>
              <a:avLst/>
              <a:gdLst>
                <a:gd name="T0" fmla="*/ 35 w 44"/>
                <a:gd name="T1" fmla="*/ 93 h 93"/>
                <a:gd name="T2" fmla="*/ 35 w 44"/>
                <a:gd name="T3" fmla="*/ 93 h 93"/>
                <a:gd name="T4" fmla="*/ 21 w 44"/>
                <a:gd name="T5" fmla="*/ 90 h 93"/>
                <a:gd name="T6" fmla="*/ 14 w 44"/>
                <a:gd name="T7" fmla="*/ 81 h 93"/>
                <a:gd name="T8" fmla="*/ 12 w 44"/>
                <a:gd name="T9" fmla="*/ 68 h 93"/>
                <a:gd name="T10" fmla="*/ 12 w 44"/>
                <a:gd name="T11" fmla="*/ 27 h 93"/>
                <a:gd name="T12" fmla="*/ 0 w 44"/>
                <a:gd name="T13" fmla="*/ 27 h 93"/>
                <a:gd name="T14" fmla="*/ 0 w 44"/>
                <a:gd name="T15" fmla="*/ 17 h 93"/>
                <a:gd name="T16" fmla="*/ 12 w 44"/>
                <a:gd name="T17" fmla="*/ 17 h 93"/>
                <a:gd name="T18" fmla="*/ 12 w 44"/>
                <a:gd name="T19" fmla="*/ 0 h 93"/>
                <a:gd name="T20" fmla="*/ 25 w 44"/>
                <a:gd name="T21" fmla="*/ 0 h 93"/>
                <a:gd name="T22" fmla="*/ 25 w 44"/>
                <a:gd name="T23" fmla="*/ 17 h 93"/>
                <a:gd name="T24" fmla="*/ 44 w 44"/>
                <a:gd name="T25" fmla="*/ 17 h 93"/>
                <a:gd name="T26" fmla="*/ 44 w 44"/>
                <a:gd name="T27" fmla="*/ 27 h 93"/>
                <a:gd name="T28" fmla="*/ 25 w 44"/>
                <a:gd name="T29" fmla="*/ 27 h 93"/>
                <a:gd name="T30" fmla="*/ 25 w 44"/>
                <a:gd name="T31" fmla="*/ 67 h 93"/>
                <a:gd name="T32" fmla="*/ 27 w 44"/>
                <a:gd name="T33" fmla="*/ 78 h 93"/>
                <a:gd name="T34" fmla="*/ 36 w 44"/>
                <a:gd name="T35" fmla="*/ 82 h 93"/>
                <a:gd name="T36" fmla="*/ 44 w 44"/>
                <a:gd name="T37" fmla="*/ 82 h 93"/>
                <a:gd name="T38" fmla="*/ 44 w 44"/>
                <a:gd name="T39" fmla="*/ 93 h 93"/>
                <a:gd name="T40" fmla="*/ 35 w 44"/>
                <a:gd name="T41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93">
                  <a:moveTo>
                    <a:pt x="35" y="93"/>
                  </a:moveTo>
                  <a:lnTo>
                    <a:pt x="35" y="93"/>
                  </a:lnTo>
                  <a:cubicBezTo>
                    <a:pt x="29" y="93"/>
                    <a:pt x="24" y="92"/>
                    <a:pt x="21" y="90"/>
                  </a:cubicBezTo>
                  <a:cubicBezTo>
                    <a:pt x="18" y="88"/>
                    <a:pt x="15" y="85"/>
                    <a:pt x="14" y="81"/>
                  </a:cubicBezTo>
                  <a:cubicBezTo>
                    <a:pt x="13" y="78"/>
                    <a:pt x="12" y="73"/>
                    <a:pt x="12" y="68"/>
                  </a:cubicBezTo>
                  <a:lnTo>
                    <a:pt x="12" y="27"/>
                  </a:lnTo>
                  <a:lnTo>
                    <a:pt x="0" y="27"/>
                  </a:lnTo>
                  <a:lnTo>
                    <a:pt x="0" y="17"/>
                  </a:lnTo>
                  <a:lnTo>
                    <a:pt x="12" y="17"/>
                  </a:lnTo>
                  <a:lnTo>
                    <a:pt x="12" y="0"/>
                  </a:lnTo>
                  <a:lnTo>
                    <a:pt x="25" y="0"/>
                  </a:lnTo>
                  <a:lnTo>
                    <a:pt x="25" y="17"/>
                  </a:lnTo>
                  <a:lnTo>
                    <a:pt x="44" y="17"/>
                  </a:lnTo>
                  <a:lnTo>
                    <a:pt x="44" y="27"/>
                  </a:lnTo>
                  <a:lnTo>
                    <a:pt x="25" y="27"/>
                  </a:lnTo>
                  <a:lnTo>
                    <a:pt x="25" y="67"/>
                  </a:lnTo>
                  <a:cubicBezTo>
                    <a:pt x="25" y="72"/>
                    <a:pt x="26" y="76"/>
                    <a:pt x="27" y="78"/>
                  </a:cubicBezTo>
                  <a:cubicBezTo>
                    <a:pt x="28" y="81"/>
                    <a:pt x="31" y="82"/>
                    <a:pt x="36" y="82"/>
                  </a:cubicBezTo>
                  <a:lnTo>
                    <a:pt x="44" y="82"/>
                  </a:lnTo>
                  <a:lnTo>
                    <a:pt x="44" y="93"/>
                  </a:lnTo>
                  <a:lnTo>
                    <a:pt x="35" y="9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4" name="Freeform 400">
              <a:extLst>
                <a:ext uri="{FF2B5EF4-FFF2-40B4-BE49-F238E27FC236}">
                  <a16:creationId xmlns:a16="http://schemas.microsoft.com/office/drawing/2014/main" id="{C4F34BFE-AA6D-4738-BEF1-55DA7AD765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9" y="2104"/>
              <a:ext cx="15" cy="22"/>
            </a:xfrm>
            <a:custGeom>
              <a:avLst/>
              <a:gdLst>
                <a:gd name="T0" fmla="*/ 49 w 76"/>
                <a:gd name="T1" fmla="*/ 102 h 102"/>
                <a:gd name="T2" fmla="*/ 49 w 76"/>
                <a:gd name="T3" fmla="*/ 102 h 102"/>
                <a:gd name="T4" fmla="*/ 49 w 76"/>
                <a:gd name="T5" fmla="*/ 81 h 102"/>
                <a:gd name="T6" fmla="*/ 0 w 76"/>
                <a:gd name="T7" fmla="*/ 81 h 102"/>
                <a:gd name="T8" fmla="*/ 0 w 76"/>
                <a:gd name="T9" fmla="*/ 69 h 102"/>
                <a:gd name="T10" fmla="*/ 49 w 76"/>
                <a:gd name="T11" fmla="*/ 0 h 102"/>
                <a:gd name="T12" fmla="*/ 62 w 76"/>
                <a:gd name="T13" fmla="*/ 0 h 102"/>
                <a:gd name="T14" fmla="*/ 62 w 76"/>
                <a:gd name="T15" fmla="*/ 70 h 102"/>
                <a:gd name="T16" fmla="*/ 76 w 76"/>
                <a:gd name="T17" fmla="*/ 70 h 102"/>
                <a:gd name="T18" fmla="*/ 76 w 76"/>
                <a:gd name="T19" fmla="*/ 81 h 102"/>
                <a:gd name="T20" fmla="*/ 62 w 76"/>
                <a:gd name="T21" fmla="*/ 81 h 102"/>
                <a:gd name="T22" fmla="*/ 62 w 76"/>
                <a:gd name="T23" fmla="*/ 102 h 102"/>
                <a:gd name="T24" fmla="*/ 49 w 76"/>
                <a:gd name="T25" fmla="*/ 102 h 102"/>
                <a:gd name="T26" fmla="*/ 13 w 76"/>
                <a:gd name="T27" fmla="*/ 70 h 102"/>
                <a:gd name="T28" fmla="*/ 13 w 76"/>
                <a:gd name="T29" fmla="*/ 70 h 102"/>
                <a:gd name="T30" fmla="*/ 49 w 76"/>
                <a:gd name="T31" fmla="*/ 70 h 102"/>
                <a:gd name="T32" fmla="*/ 49 w 76"/>
                <a:gd name="T33" fmla="*/ 17 h 102"/>
                <a:gd name="T34" fmla="*/ 13 w 76"/>
                <a:gd name="T35" fmla="*/ 7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6" h="102">
                  <a:moveTo>
                    <a:pt x="49" y="102"/>
                  </a:moveTo>
                  <a:lnTo>
                    <a:pt x="49" y="102"/>
                  </a:lnTo>
                  <a:lnTo>
                    <a:pt x="49" y="81"/>
                  </a:lnTo>
                  <a:lnTo>
                    <a:pt x="0" y="81"/>
                  </a:lnTo>
                  <a:lnTo>
                    <a:pt x="0" y="69"/>
                  </a:lnTo>
                  <a:lnTo>
                    <a:pt x="49" y="0"/>
                  </a:lnTo>
                  <a:lnTo>
                    <a:pt x="62" y="0"/>
                  </a:lnTo>
                  <a:lnTo>
                    <a:pt x="62" y="70"/>
                  </a:lnTo>
                  <a:lnTo>
                    <a:pt x="76" y="70"/>
                  </a:lnTo>
                  <a:lnTo>
                    <a:pt x="76" y="81"/>
                  </a:lnTo>
                  <a:lnTo>
                    <a:pt x="62" y="81"/>
                  </a:lnTo>
                  <a:lnTo>
                    <a:pt x="62" y="102"/>
                  </a:lnTo>
                  <a:lnTo>
                    <a:pt x="49" y="102"/>
                  </a:lnTo>
                  <a:close/>
                  <a:moveTo>
                    <a:pt x="13" y="70"/>
                  </a:moveTo>
                  <a:lnTo>
                    <a:pt x="13" y="70"/>
                  </a:lnTo>
                  <a:lnTo>
                    <a:pt x="49" y="70"/>
                  </a:lnTo>
                  <a:lnTo>
                    <a:pt x="49" y="17"/>
                  </a:lnTo>
                  <a:lnTo>
                    <a:pt x="13" y="7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5" name="Freeform 401">
              <a:extLst>
                <a:ext uri="{FF2B5EF4-FFF2-40B4-BE49-F238E27FC236}">
                  <a16:creationId xmlns:a16="http://schemas.microsoft.com/office/drawing/2014/main" id="{069A0E90-51D0-4DCD-B6B1-D33E268FAB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94" y="2110"/>
              <a:ext cx="14" cy="16"/>
            </a:xfrm>
            <a:custGeom>
              <a:avLst/>
              <a:gdLst>
                <a:gd name="T0" fmla="*/ 35 w 67"/>
                <a:gd name="T1" fmla="*/ 78 h 78"/>
                <a:gd name="T2" fmla="*/ 35 w 67"/>
                <a:gd name="T3" fmla="*/ 78 h 78"/>
                <a:gd name="T4" fmla="*/ 15 w 67"/>
                <a:gd name="T5" fmla="*/ 73 h 78"/>
                <a:gd name="T6" fmla="*/ 3 w 67"/>
                <a:gd name="T7" fmla="*/ 59 h 78"/>
                <a:gd name="T8" fmla="*/ 0 w 67"/>
                <a:gd name="T9" fmla="*/ 39 h 78"/>
                <a:gd name="T10" fmla="*/ 3 w 67"/>
                <a:gd name="T11" fmla="*/ 18 h 78"/>
                <a:gd name="T12" fmla="*/ 14 w 67"/>
                <a:gd name="T13" fmla="*/ 5 h 78"/>
                <a:gd name="T14" fmla="*/ 34 w 67"/>
                <a:gd name="T15" fmla="*/ 0 h 78"/>
                <a:gd name="T16" fmla="*/ 58 w 67"/>
                <a:gd name="T17" fmla="*/ 9 h 78"/>
                <a:gd name="T18" fmla="*/ 67 w 67"/>
                <a:gd name="T19" fmla="*/ 36 h 78"/>
                <a:gd name="T20" fmla="*/ 67 w 67"/>
                <a:gd name="T21" fmla="*/ 38 h 78"/>
                <a:gd name="T22" fmla="*/ 66 w 67"/>
                <a:gd name="T23" fmla="*/ 41 h 78"/>
                <a:gd name="T24" fmla="*/ 13 w 67"/>
                <a:gd name="T25" fmla="*/ 41 h 78"/>
                <a:gd name="T26" fmla="*/ 15 w 67"/>
                <a:gd name="T27" fmla="*/ 54 h 78"/>
                <a:gd name="T28" fmla="*/ 22 w 67"/>
                <a:gd name="T29" fmla="*/ 64 h 78"/>
                <a:gd name="T30" fmla="*/ 35 w 67"/>
                <a:gd name="T31" fmla="*/ 68 h 78"/>
                <a:gd name="T32" fmla="*/ 49 w 67"/>
                <a:gd name="T33" fmla="*/ 64 h 78"/>
                <a:gd name="T34" fmla="*/ 54 w 67"/>
                <a:gd name="T35" fmla="*/ 52 h 78"/>
                <a:gd name="T36" fmla="*/ 67 w 67"/>
                <a:gd name="T37" fmla="*/ 52 h 78"/>
                <a:gd name="T38" fmla="*/ 63 w 67"/>
                <a:gd name="T39" fmla="*/ 66 h 78"/>
                <a:gd name="T40" fmla="*/ 52 w 67"/>
                <a:gd name="T41" fmla="*/ 75 h 78"/>
                <a:gd name="T42" fmla="*/ 35 w 67"/>
                <a:gd name="T43" fmla="*/ 78 h 78"/>
                <a:gd name="T44" fmla="*/ 35 w 67"/>
                <a:gd name="T45" fmla="*/ 78 h 78"/>
                <a:gd name="T46" fmla="*/ 13 w 67"/>
                <a:gd name="T47" fmla="*/ 31 h 78"/>
                <a:gd name="T48" fmla="*/ 13 w 67"/>
                <a:gd name="T49" fmla="*/ 31 h 78"/>
                <a:gd name="T50" fmla="*/ 54 w 67"/>
                <a:gd name="T51" fmla="*/ 31 h 78"/>
                <a:gd name="T52" fmla="*/ 48 w 67"/>
                <a:gd name="T53" fmla="*/ 15 h 78"/>
                <a:gd name="T54" fmla="*/ 34 w 67"/>
                <a:gd name="T55" fmla="*/ 10 h 78"/>
                <a:gd name="T56" fmla="*/ 19 w 67"/>
                <a:gd name="T57" fmla="*/ 15 h 78"/>
                <a:gd name="T58" fmla="*/ 13 w 67"/>
                <a:gd name="T59" fmla="*/ 31 h 78"/>
                <a:gd name="T60" fmla="*/ 13 w 67"/>
                <a:gd name="T61" fmla="*/ 3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" h="78">
                  <a:moveTo>
                    <a:pt x="35" y="78"/>
                  </a:moveTo>
                  <a:lnTo>
                    <a:pt x="35" y="78"/>
                  </a:lnTo>
                  <a:cubicBezTo>
                    <a:pt x="27" y="78"/>
                    <a:pt x="20" y="76"/>
                    <a:pt x="15" y="73"/>
                  </a:cubicBezTo>
                  <a:cubicBezTo>
                    <a:pt x="10" y="69"/>
                    <a:pt x="6" y="65"/>
                    <a:pt x="3" y="59"/>
                  </a:cubicBezTo>
                  <a:cubicBezTo>
                    <a:pt x="1" y="53"/>
                    <a:pt x="0" y="46"/>
                    <a:pt x="0" y="39"/>
                  </a:cubicBezTo>
                  <a:cubicBezTo>
                    <a:pt x="0" y="31"/>
                    <a:pt x="1" y="24"/>
                    <a:pt x="3" y="18"/>
                  </a:cubicBezTo>
                  <a:cubicBezTo>
                    <a:pt x="6" y="12"/>
                    <a:pt x="9" y="8"/>
                    <a:pt x="14" y="5"/>
                  </a:cubicBezTo>
                  <a:cubicBezTo>
                    <a:pt x="20" y="1"/>
                    <a:pt x="26" y="0"/>
                    <a:pt x="34" y="0"/>
                  </a:cubicBezTo>
                  <a:cubicBezTo>
                    <a:pt x="44" y="0"/>
                    <a:pt x="52" y="3"/>
                    <a:pt x="58" y="9"/>
                  </a:cubicBezTo>
                  <a:cubicBezTo>
                    <a:pt x="64" y="15"/>
                    <a:pt x="67" y="24"/>
                    <a:pt x="67" y="36"/>
                  </a:cubicBezTo>
                  <a:cubicBezTo>
                    <a:pt x="67" y="36"/>
                    <a:pt x="67" y="37"/>
                    <a:pt x="67" y="38"/>
                  </a:cubicBezTo>
                  <a:cubicBezTo>
                    <a:pt x="67" y="39"/>
                    <a:pt x="66" y="40"/>
                    <a:pt x="66" y="41"/>
                  </a:cubicBezTo>
                  <a:lnTo>
                    <a:pt x="13" y="41"/>
                  </a:lnTo>
                  <a:cubicBezTo>
                    <a:pt x="13" y="46"/>
                    <a:pt x="13" y="50"/>
                    <a:pt x="15" y="54"/>
                  </a:cubicBezTo>
                  <a:cubicBezTo>
                    <a:pt x="16" y="58"/>
                    <a:pt x="19" y="62"/>
                    <a:pt x="22" y="64"/>
                  </a:cubicBezTo>
                  <a:cubicBezTo>
                    <a:pt x="25" y="67"/>
                    <a:pt x="30" y="68"/>
                    <a:pt x="35" y="68"/>
                  </a:cubicBezTo>
                  <a:cubicBezTo>
                    <a:pt x="41" y="68"/>
                    <a:pt x="46" y="67"/>
                    <a:pt x="49" y="64"/>
                  </a:cubicBezTo>
                  <a:cubicBezTo>
                    <a:pt x="52" y="61"/>
                    <a:pt x="54" y="57"/>
                    <a:pt x="54" y="52"/>
                  </a:cubicBezTo>
                  <a:lnTo>
                    <a:pt x="67" y="52"/>
                  </a:lnTo>
                  <a:cubicBezTo>
                    <a:pt x="67" y="57"/>
                    <a:pt x="65" y="62"/>
                    <a:pt x="63" y="66"/>
                  </a:cubicBezTo>
                  <a:cubicBezTo>
                    <a:pt x="60" y="70"/>
                    <a:pt x="56" y="73"/>
                    <a:pt x="52" y="75"/>
                  </a:cubicBezTo>
                  <a:cubicBezTo>
                    <a:pt x="47" y="77"/>
                    <a:pt x="42" y="78"/>
                    <a:pt x="35" y="78"/>
                  </a:cubicBezTo>
                  <a:lnTo>
                    <a:pt x="35" y="78"/>
                  </a:lnTo>
                  <a:close/>
                  <a:moveTo>
                    <a:pt x="13" y="31"/>
                  </a:moveTo>
                  <a:lnTo>
                    <a:pt x="13" y="31"/>
                  </a:lnTo>
                  <a:lnTo>
                    <a:pt x="54" y="31"/>
                  </a:lnTo>
                  <a:cubicBezTo>
                    <a:pt x="54" y="24"/>
                    <a:pt x="52" y="19"/>
                    <a:pt x="48" y="15"/>
                  </a:cubicBezTo>
                  <a:cubicBezTo>
                    <a:pt x="45" y="11"/>
                    <a:pt x="40" y="10"/>
                    <a:pt x="34" y="10"/>
                  </a:cubicBezTo>
                  <a:cubicBezTo>
                    <a:pt x="27" y="10"/>
                    <a:pt x="22" y="11"/>
                    <a:pt x="19" y="15"/>
                  </a:cubicBezTo>
                  <a:cubicBezTo>
                    <a:pt x="15" y="19"/>
                    <a:pt x="13" y="24"/>
                    <a:pt x="13" y="31"/>
                  </a:cubicBezTo>
                  <a:lnTo>
                    <a:pt x="13" y="3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6" name="Freeform 402">
              <a:extLst>
                <a:ext uri="{FF2B5EF4-FFF2-40B4-BE49-F238E27FC236}">
                  <a16:creationId xmlns:a16="http://schemas.microsoft.com/office/drawing/2014/main" id="{6E731ADB-E3E6-486A-8BBF-796E3E200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3" y="2110"/>
              <a:ext cx="13" cy="16"/>
            </a:xfrm>
            <a:custGeom>
              <a:avLst/>
              <a:gdLst>
                <a:gd name="T0" fmla="*/ 0 w 63"/>
                <a:gd name="T1" fmla="*/ 77 h 77"/>
                <a:gd name="T2" fmla="*/ 0 w 63"/>
                <a:gd name="T3" fmla="*/ 77 h 77"/>
                <a:gd name="T4" fmla="*/ 0 w 63"/>
                <a:gd name="T5" fmla="*/ 1 h 77"/>
                <a:gd name="T6" fmla="*/ 12 w 63"/>
                <a:gd name="T7" fmla="*/ 1 h 77"/>
                <a:gd name="T8" fmla="*/ 13 w 63"/>
                <a:gd name="T9" fmla="*/ 13 h 77"/>
                <a:gd name="T10" fmla="*/ 23 w 63"/>
                <a:gd name="T11" fmla="*/ 4 h 77"/>
                <a:gd name="T12" fmla="*/ 39 w 63"/>
                <a:gd name="T13" fmla="*/ 0 h 77"/>
                <a:gd name="T14" fmla="*/ 57 w 63"/>
                <a:gd name="T15" fmla="*/ 7 h 77"/>
                <a:gd name="T16" fmla="*/ 63 w 63"/>
                <a:gd name="T17" fmla="*/ 28 h 77"/>
                <a:gd name="T18" fmla="*/ 63 w 63"/>
                <a:gd name="T19" fmla="*/ 77 h 77"/>
                <a:gd name="T20" fmla="*/ 50 w 63"/>
                <a:gd name="T21" fmla="*/ 77 h 77"/>
                <a:gd name="T22" fmla="*/ 50 w 63"/>
                <a:gd name="T23" fmla="*/ 30 h 77"/>
                <a:gd name="T24" fmla="*/ 49 w 63"/>
                <a:gd name="T25" fmla="*/ 20 h 77"/>
                <a:gd name="T26" fmla="*/ 45 w 63"/>
                <a:gd name="T27" fmla="*/ 13 h 77"/>
                <a:gd name="T28" fmla="*/ 36 w 63"/>
                <a:gd name="T29" fmla="*/ 11 h 77"/>
                <a:gd name="T30" fmla="*/ 22 w 63"/>
                <a:gd name="T31" fmla="*/ 15 h 77"/>
                <a:gd name="T32" fmla="*/ 13 w 63"/>
                <a:gd name="T33" fmla="*/ 23 h 77"/>
                <a:gd name="T34" fmla="*/ 13 w 63"/>
                <a:gd name="T35" fmla="*/ 77 h 77"/>
                <a:gd name="T36" fmla="*/ 0 w 63"/>
                <a:gd name="T37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" h="77">
                  <a:moveTo>
                    <a:pt x="0" y="77"/>
                  </a:moveTo>
                  <a:lnTo>
                    <a:pt x="0" y="77"/>
                  </a:lnTo>
                  <a:lnTo>
                    <a:pt x="0" y="1"/>
                  </a:lnTo>
                  <a:lnTo>
                    <a:pt x="12" y="1"/>
                  </a:lnTo>
                  <a:lnTo>
                    <a:pt x="13" y="13"/>
                  </a:lnTo>
                  <a:cubicBezTo>
                    <a:pt x="15" y="9"/>
                    <a:pt x="18" y="7"/>
                    <a:pt x="23" y="4"/>
                  </a:cubicBezTo>
                  <a:cubicBezTo>
                    <a:pt x="27" y="1"/>
                    <a:pt x="33" y="0"/>
                    <a:pt x="39" y="0"/>
                  </a:cubicBezTo>
                  <a:cubicBezTo>
                    <a:pt x="48" y="0"/>
                    <a:pt x="54" y="2"/>
                    <a:pt x="57" y="7"/>
                  </a:cubicBezTo>
                  <a:cubicBezTo>
                    <a:pt x="61" y="12"/>
                    <a:pt x="63" y="19"/>
                    <a:pt x="63" y="28"/>
                  </a:cubicBezTo>
                  <a:lnTo>
                    <a:pt x="63" y="77"/>
                  </a:lnTo>
                  <a:lnTo>
                    <a:pt x="50" y="77"/>
                  </a:lnTo>
                  <a:lnTo>
                    <a:pt x="50" y="30"/>
                  </a:lnTo>
                  <a:cubicBezTo>
                    <a:pt x="50" y="26"/>
                    <a:pt x="50" y="23"/>
                    <a:pt x="49" y="20"/>
                  </a:cubicBezTo>
                  <a:cubicBezTo>
                    <a:pt x="48" y="17"/>
                    <a:pt x="47" y="15"/>
                    <a:pt x="45" y="13"/>
                  </a:cubicBezTo>
                  <a:cubicBezTo>
                    <a:pt x="43" y="11"/>
                    <a:pt x="40" y="11"/>
                    <a:pt x="36" y="11"/>
                  </a:cubicBezTo>
                  <a:cubicBezTo>
                    <a:pt x="31" y="11"/>
                    <a:pt x="26" y="12"/>
                    <a:pt x="22" y="15"/>
                  </a:cubicBezTo>
                  <a:cubicBezTo>
                    <a:pt x="18" y="17"/>
                    <a:pt x="15" y="20"/>
                    <a:pt x="13" y="23"/>
                  </a:cubicBezTo>
                  <a:lnTo>
                    <a:pt x="13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7" name="Freeform 403">
              <a:extLst>
                <a:ext uri="{FF2B5EF4-FFF2-40B4-BE49-F238E27FC236}">
                  <a16:creationId xmlns:a16="http://schemas.microsoft.com/office/drawing/2014/main" id="{01351DFE-2E78-46C0-BEF9-AA1FADC602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31" y="2110"/>
              <a:ext cx="14" cy="16"/>
            </a:xfrm>
            <a:custGeom>
              <a:avLst/>
              <a:gdLst>
                <a:gd name="T0" fmla="*/ 36 w 67"/>
                <a:gd name="T1" fmla="*/ 78 h 78"/>
                <a:gd name="T2" fmla="*/ 36 w 67"/>
                <a:gd name="T3" fmla="*/ 78 h 78"/>
                <a:gd name="T4" fmla="*/ 15 w 67"/>
                <a:gd name="T5" fmla="*/ 73 h 78"/>
                <a:gd name="T6" fmla="*/ 4 w 67"/>
                <a:gd name="T7" fmla="*/ 59 h 78"/>
                <a:gd name="T8" fmla="*/ 0 w 67"/>
                <a:gd name="T9" fmla="*/ 39 h 78"/>
                <a:gd name="T10" fmla="*/ 4 w 67"/>
                <a:gd name="T11" fmla="*/ 18 h 78"/>
                <a:gd name="T12" fmla="*/ 15 w 67"/>
                <a:gd name="T13" fmla="*/ 5 h 78"/>
                <a:gd name="T14" fmla="*/ 34 w 67"/>
                <a:gd name="T15" fmla="*/ 0 h 78"/>
                <a:gd name="T16" fmla="*/ 58 w 67"/>
                <a:gd name="T17" fmla="*/ 9 h 78"/>
                <a:gd name="T18" fmla="*/ 67 w 67"/>
                <a:gd name="T19" fmla="*/ 36 h 78"/>
                <a:gd name="T20" fmla="*/ 67 w 67"/>
                <a:gd name="T21" fmla="*/ 38 h 78"/>
                <a:gd name="T22" fmla="*/ 67 w 67"/>
                <a:gd name="T23" fmla="*/ 41 h 78"/>
                <a:gd name="T24" fmla="*/ 13 w 67"/>
                <a:gd name="T25" fmla="*/ 41 h 78"/>
                <a:gd name="T26" fmla="*/ 15 w 67"/>
                <a:gd name="T27" fmla="*/ 54 h 78"/>
                <a:gd name="T28" fmla="*/ 22 w 67"/>
                <a:gd name="T29" fmla="*/ 64 h 78"/>
                <a:gd name="T30" fmla="*/ 36 w 67"/>
                <a:gd name="T31" fmla="*/ 68 h 78"/>
                <a:gd name="T32" fmla="*/ 49 w 67"/>
                <a:gd name="T33" fmla="*/ 64 h 78"/>
                <a:gd name="T34" fmla="*/ 54 w 67"/>
                <a:gd name="T35" fmla="*/ 52 h 78"/>
                <a:gd name="T36" fmla="*/ 67 w 67"/>
                <a:gd name="T37" fmla="*/ 52 h 78"/>
                <a:gd name="T38" fmla="*/ 63 w 67"/>
                <a:gd name="T39" fmla="*/ 66 h 78"/>
                <a:gd name="T40" fmla="*/ 52 w 67"/>
                <a:gd name="T41" fmla="*/ 75 h 78"/>
                <a:gd name="T42" fmla="*/ 36 w 67"/>
                <a:gd name="T43" fmla="*/ 78 h 78"/>
                <a:gd name="T44" fmla="*/ 36 w 67"/>
                <a:gd name="T45" fmla="*/ 78 h 78"/>
                <a:gd name="T46" fmla="*/ 13 w 67"/>
                <a:gd name="T47" fmla="*/ 31 h 78"/>
                <a:gd name="T48" fmla="*/ 13 w 67"/>
                <a:gd name="T49" fmla="*/ 31 h 78"/>
                <a:gd name="T50" fmla="*/ 54 w 67"/>
                <a:gd name="T51" fmla="*/ 31 h 78"/>
                <a:gd name="T52" fmla="*/ 49 w 67"/>
                <a:gd name="T53" fmla="*/ 15 h 78"/>
                <a:gd name="T54" fmla="*/ 34 w 67"/>
                <a:gd name="T55" fmla="*/ 10 h 78"/>
                <a:gd name="T56" fmla="*/ 19 w 67"/>
                <a:gd name="T57" fmla="*/ 15 h 78"/>
                <a:gd name="T58" fmla="*/ 13 w 67"/>
                <a:gd name="T59" fmla="*/ 31 h 78"/>
                <a:gd name="T60" fmla="*/ 13 w 67"/>
                <a:gd name="T61" fmla="*/ 3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" h="78">
                  <a:moveTo>
                    <a:pt x="36" y="78"/>
                  </a:moveTo>
                  <a:lnTo>
                    <a:pt x="36" y="78"/>
                  </a:lnTo>
                  <a:cubicBezTo>
                    <a:pt x="27" y="78"/>
                    <a:pt x="21" y="76"/>
                    <a:pt x="15" y="73"/>
                  </a:cubicBezTo>
                  <a:cubicBezTo>
                    <a:pt x="10" y="69"/>
                    <a:pt x="6" y="65"/>
                    <a:pt x="4" y="59"/>
                  </a:cubicBezTo>
                  <a:cubicBezTo>
                    <a:pt x="1" y="53"/>
                    <a:pt x="0" y="46"/>
                    <a:pt x="0" y="39"/>
                  </a:cubicBezTo>
                  <a:cubicBezTo>
                    <a:pt x="0" y="31"/>
                    <a:pt x="1" y="24"/>
                    <a:pt x="4" y="18"/>
                  </a:cubicBezTo>
                  <a:cubicBezTo>
                    <a:pt x="6" y="12"/>
                    <a:pt x="10" y="8"/>
                    <a:pt x="15" y="5"/>
                  </a:cubicBezTo>
                  <a:cubicBezTo>
                    <a:pt x="20" y="1"/>
                    <a:pt x="26" y="0"/>
                    <a:pt x="34" y="0"/>
                  </a:cubicBezTo>
                  <a:cubicBezTo>
                    <a:pt x="44" y="0"/>
                    <a:pt x="52" y="3"/>
                    <a:pt x="58" y="9"/>
                  </a:cubicBezTo>
                  <a:cubicBezTo>
                    <a:pt x="64" y="15"/>
                    <a:pt x="67" y="24"/>
                    <a:pt x="67" y="36"/>
                  </a:cubicBezTo>
                  <a:cubicBezTo>
                    <a:pt x="67" y="36"/>
                    <a:pt x="67" y="37"/>
                    <a:pt x="67" y="38"/>
                  </a:cubicBezTo>
                  <a:cubicBezTo>
                    <a:pt x="67" y="39"/>
                    <a:pt x="67" y="40"/>
                    <a:pt x="67" y="41"/>
                  </a:cubicBezTo>
                  <a:lnTo>
                    <a:pt x="13" y="41"/>
                  </a:lnTo>
                  <a:cubicBezTo>
                    <a:pt x="13" y="46"/>
                    <a:pt x="14" y="50"/>
                    <a:pt x="15" y="54"/>
                  </a:cubicBezTo>
                  <a:cubicBezTo>
                    <a:pt x="17" y="58"/>
                    <a:pt x="19" y="62"/>
                    <a:pt x="22" y="64"/>
                  </a:cubicBezTo>
                  <a:cubicBezTo>
                    <a:pt x="26" y="67"/>
                    <a:pt x="30" y="68"/>
                    <a:pt x="36" y="68"/>
                  </a:cubicBezTo>
                  <a:cubicBezTo>
                    <a:pt x="41" y="68"/>
                    <a:pt x="46" y="67"/>
                    <a:pt x="49" y="64"/>
                  </a:cubicBezTo>
                  <a:cubicBezTo>
                    <a:pt x="52" y="61"/>
                    <a:pt x="54" y="57"/>
                    <a:pt x="54" y="52"/>
                  </a:cubicBezTo>
                  <a:lnTo>
                    <a:pt x="67" y="52"/>
                  </a:lnTo>
                  <a:cubicBezTo>
                    <a:pt x="67" y="57"/>
                    <a:pt x="66" y="62"/>
                    <a:pt x="63" y="66"/>
                  </a:cubicBezTo>
                  <a:cubicBezTo>
                    <a:pt x="60" y="70"/>
                    <a:pt x="57" y="73"/>
                    <a:pt x="52" y="75"/>
                  </a:cubicBezTo>
                  <a:cubicBezTo>
                    <a:pt x="47" y="77"/>
                    <a:pt x="42" y="78"/>
                    <a:pt x="36" y="78"/>
                  </a:cubicBezTo>
                  <a:lnTo>
                    <a:pt x="36" y="78"/>
                  </a:lnTo>
                  <a:close/>
                  <a:moveTo>
                    <a:pt x="13" y="31"/>
                  </a:moveTo>
                  <a:lnTo>
                    <a:pt x="13" y="31"/>
                  </a:lnTo>
                  <a:lnTo>
                    <a:pt x="54" y="31"/>
                  </a:lnTo>
                  <a:cubicBezTo>
                    <a:pt x="54" y="24"/>
                    <a:pt x="52" y="19"/>
                    <a:pt x="49" y="15"/>
                  </a:cubicBezTo>
                  <a:cubicBezTo>
                    <a:pt x="45" y="11"/>
                    <a:pt x="40" y="10"/>
                    <a:pt x="34" y="10"/>
                  </a:cubicBezTo>
                  <a:cubicBezTo>
                    <a:pt x="28" y="10"/>
                    <a:pt x="23" y="11"/>
                    <a:pt x="19" y="15"/>
                  </a:cubicBezTo>
                  <a:cubicBezTo>
                    <a:pt x="16" y="19"/>
                    <a:pt x="13" y="24"/>
                    <a:pt x="13" y="31"/>
                  </a:cubicBezTo>
                  <a:lnTo>
                    <a:pt x="13" y="3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8" name="Freeform 404">
              <a:extLst>
                <a:ext uri="{FF2B5EF4-FFF2-40B4-BE49-F238E27FC236}">
                  <a16:creationId xmlns:a16="http://schemas.microsoft.com/office/drawing/2014/main" id="{DD67E903-75FD-47C9-8E6B-545EC86DC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9" y="2110"/>
              <a:ext cx="8" cy="16"/>
            </a:xfrm>
            <a:custGeom>
              <a:avLst/>
              <a:gdLst>
                <a:gd name="T0" fmla="*/ 0 w 38"/>
                <a:gd name="T1" fmla="*/ 77 h 77"/>
                <a:gd name="T2" fmla="*/ 0 w 38"/>
                <a:gd name="T3" fmla="*/ 77 h 77"/>
                <a:gd name="T4" fmla="*/ 0 w 38"/>
                <a:gd name="T5" fmla="*/ 1 h 77"/>
                <a:gd name="T6" fmla="*/ 12 w 38"/>
                <a:gd name="T7" fmla="*/ 1 h 77"/>
                <a:gd name="T8" fmla="*/ 13 w 38"/>
                <a:gd name="T9" fmla="*/ 14 h 77"/>
                <a:gd name="T10" fmla="*/ 22 w 38"/>
                <a:gd name="T11" fmla="*/ 4 h 77"/>
                <a:gd name="T12" fmla="*/ 36 w 38"/>
                <a:gd name="T13" fmla="*/ 0 h 77"/>
                <a:gd name="T14" fmla="*/ 38 w 38"/>
                <a:gd name="T15" fmla="*/ 0 h 77"/>
                <a:gd name="T16" fmla="*/ 38 w 38"/>
                <a:gd name="T17" fmla="*/ 12 h 77"/>
                <a:gd name="T18" fmla="*/ 36 w 38"/>
                <a:gd name="T19" fmla="*/ 12 h 77"/>
                <a:gd name="T20" fmla="*/ 26 w 38"/>
                <a:gd name="T21" fmla="*/ 13 h 77"/>
                <a:gd name="T22" fmla="*/ 19 w 38"/>
                <a:gd name="T23" fmla="*/ 17 h 77"/>
                <a:gd name="T24" fmla="*/ 13 w 38"/>
                <a:gd name="T25" fmla="*/ 23 h 77"/>
                <a:gd name="T26" fmla="*/ 13 w 38"/>
                <a:gd name="T27" fmla="*/ 77 h 77"/>
                <a:gd name="T28" fmla="*/ 0 w 38"/>
                <a:gd name="T29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77">
                  <a:moveTo>
                    <a:pt x="0" y="77"/>
                  </a:moveTo>
                  <a:lnTo>
                    <a:pt x="0" y="77"/>
                  </a:lnTo>
                  <a:lnTo>
                    <a:pt x="0" y="1"/>
                  </a:lnTo>
                  <a:lnTo>
                    <a:pt x="12" y="1"/>
                  </a:lnTo>
                  <a:lnTo>
                    <a:pt x="13" y="14"/>
                  </a:lnTo>
                  <a:cubicBezTo>
                    <a:pt x="15" y="10"/>
                    <a:pt x="18" y="7"/>
                    <a:pt x="22" y="4"/>
                  </a:cubicBezTo>
                  <a:cubicBezTo>
                    <a:pt x="25" y="1"/>
                    <a:pt x="30" y="0"/>
                    <a:pt x="36" y="0"/>
                  </a:cubicBezTo>
                  <a:lnTo>
                    <a:pt x="38" y="0"/>
                  </a:lnTo>
                  <a:lnTo>
                    <a:pt x="38" y="12"/>
                  </a:lnTo>
                  <a:lnTo>
                    <a:pt x="36" y="12"/>
                  </a:lnTo>
                  <a:cubicBezTo>
                    <a:pt x="32" y="12"/>
                    <a:pt x="29" y="12"/>
                    <a:pt x="26" y="13"/>
                  </a:cubicBezTo>
                  <a:cubicBezTo>
                    <a:pt x="23" y="14"/>
                    <a:pt x="21" y="16"/>
                    <a:pt x="19" y="17"/>
                  </a:cubicBezTo>
                  <a:cubicBezTo>
                    <a:pt x="17" y="19"/>
                    <a:pt x="15" y="21"/>
                    <a:pt x="13" y="23"/>
                  </a:cubicBezTo>
                  <a:lnTo>
                    <a:pt x="13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9" name="Freeform 405">
              <a:extLst>
                <a:ext uri="{FF2B5EF4-FFF2-40B4-BE49-F238E27FC236}">
                  <a16:creationId xmlns:a16="http://schemas.microsoft.com/office/drawing/2014/main" id="{55AB1301-6923-4850-80FF-42AAADBC49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59" y="2108"/>
              <a:ext cx="14" cy="24"/>
            </a:xfrm>
            <a:custGeom>
              <a:avLst/>
              <a:gdLst>
                <a:gd name="T0" fmla="*/ 33 w 69"/>
                <a:gd name="T1" fmla="*/ 115 h 115"/>
                <a:gd name="T2" fmla="*/ 3 w 69"/>
                <a:gd name="T3" fmla="*/ 105 h 115"/>
                <a:gd name="T4" fmla="*/ 5 w 69"/>
                <a:gd name="T5" fmla="*/ 83 h 115"/>
                <a:gd name="T6" fmla="*/ 25 w 69"/>
                <a:gd name="T7" fmla="*/ 71 h 115"/>
                <a:gd name="T8" fmla="*/ 61 w 69"/>
                <a:gd name="T9" fmla="*/ 76 h 115"/>
                <a:gd name="T10" fmla="*/ 60 w 69"/>
                <a:gd name="T11" fmla="*/ 108 h 115"/>
                <a:gd name="T12" fmla="*/ 33 w 69"/>
                <a:gd name="T13" fmla="*/ 115 h 115"/>
                <a:gd name="T14" fmla="*/ 33 w 69"/>
                <a:gd name="T15" fmla="*/ 105 h 115"/>
                <a:gd name="T16" fmla="*/ 57 w 69"/>
                <a:gd name="T17" fmla="*/ 92 h 115"/>
                <a:gd name="T18" fmla="*/ 48 w 69"/>
                <a:gd name="T19" fmla="*/ 83 h 115"/>
                <a:gd name="T20" fmla="*/ 23 w 69"/>
                <a:gd name="T21" fmla="*/ 82 h 115"/>
                <a:gd name="T22" fmla="*/ 12 w 69"/>
                <a:gd name="T23" fmla="*/ 94 h 115"/>
                <a:gd name="T24" fmla="*/ 33 w 69"/>
                <a:gd name="T25" fmla="*/ 105 h 115"/>
                <a:gd name="T26" fmla="*/ 22 w 69"/>
                <a:gd name="T27" fmla="*/ 81 h 115"/>
                <a:gd name="T28" fmla="*/ 11 w 69"/>
                <a:gd name="T29" fmla="*/ 78 h 115"/>
                <a:gd name="T30" fmla="*/ 3 w 69"/>
                <a:gd name="T31" fmla="*/ 67 h 115"/>
                <a:gd name="T32" fmla="*/ 16 w 69"/>
                <a:gd name="T33" fmla="*/ 55 h 115"/>
                <a:gd name="T34" fmla="*/ 16 w 69"/>
                <a:gd name="T35" fmla="*/ 62 h 115"/>
                <a:gd name="T36" fmla="*/ 15 w 69"/>
                <a:gd name="T37" fmla="*/ 69 h 115"/>
                <a:gd name="T38" fmla="*/ 30 w 69"/>
                <a:gd name="T39" fmla="*/ 71 h 115"/>
                <a:gd name="T40" fmla="*/ 32 w 69"/>
                <a:gd name="T41" fmla="*/ 61 h 115"/>
                <a:gd name="T42" fmla="*/ 16 w 69"/>
                <a:gd name="T43" fmla="*/ 57 h 115"/>
                <a:gd name="T44" fmla="*/ 3 w 69"/>
                <a:gd name="T45" fmla="*/ 35 h 115"/>
                <a:gd name="T46" fmla="*/ 16 w 69"/>
                <a:gd name="T47" fmla="*/ 13 h 115"/>
                <a:gd name="T48" fmla="*/ 49 w 69"/>
                <a:gd name="T49" fmla="*/ 13 h 115"/>
                <a:gd name="T50" fmla="*/ 61 w 69"/>
                <a:gd name="T51" fmla="*/ 35 h 115"/>
                <a:gd name="T52" fmla="*/ 49 w 69"/>
                <a:gd name="T53" fmla="*/ 58 h 115"/>
                <a:gd name="T54" fmla="*/ 32 w 69"/>
                <a:gd name="T55" fmla="*/ 61 h 115"/>
                <a:gd name="T56" fmla="*/ 32 w 69"/>
                <a:gd name="T57" fmla="*/ 52 h 115"/>
                <a:gd name="T58" fmla="*/ 49 w 69"/>
                <a:gd name="T59" fmla="*/ 35 h 115"/>
                <a:gd name="T60" fmla="*/ 33 w 69"/>
                <a:gd name="T61" fmla="*/ 18 h 115"/>
                <a:gd name="T62" fmla="*/ 15 w 69"/>
                <a:gd name="T63" fmla="*/ 35 h 115"/>
                <a:gd name="T64" fmla="*/ 32 w 69"/>
                <a:gd name="T65" fmla="*/ 52 h 115"/>
                <a:gd name="T66" fmla="*/ 52 w 69"/>
                <a:gd name="T67" fmla="*/ 18 h 115"/>
                <a:gd name="T68" fmla="*/ 47 w 69"/>
                <a:gd name="T69" fmla="*/ 13 h 115"/>
                <a:gd name="T70" fmla="*/ 69 w 69"/>
                <a:gd name="T71" fmla="*/ 0 h 115"/>
                <a:gd name="T72" fmla="*/ 59 w 69"/>
                <a:gd name="T73" fmla="*/ 12 h 115"/>
                <a:gd name="T74" fmla="*/ 52 w 69"/>
                <a:gd name="T75" fmla="*/ 1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9" h="115">
                  <a:moveTo>
                    <a:pt x="33" y="115"/>
                  </a:moveTo>
                  <a:lnTo>
                    <a:pt x="33" y="115"/>
                  </a:lnTo>
                  <a:cubicBezTo>
                    <a:pt x="25" y="115"/>
                    <a:pt x="18" y="114"/>
                    <a:pt x="13" y="112"/>
                  </a:cubicBezTo>
                  <a:cubicBezTo>
                    <a:pt x="9" y="110"/>
                    <a:pt x="5" y="108"/>
                    <a:pt x="3" y="105"/>
                  </a:cubicBezTo>
                  <a:cubicBezTo>
                    <a:pt x="1" y="101"/>
                    <a:pt x="0" y="98"/>
                    <a:pt x="0" y="94"/>
                  </a:cubicBezTo>
                  <a:cubicBezTo>
                    <a:pt x="0" y="90"/>
                    <a:pt x="1" y="86"/>
                    <a:pt x="5" y="83"/>
                  </a:cubicBezTo>
                  <a:cubicBezTo>
                    <a:pt x="9" y="79"/>
                    <a:pt x="15" y="77"/>
                    <a:pt x="23" y="75"/>
                  </a:cubicBezTo>
                  <a:lnTo>
                    <a:pt x="25" y="71"/>
                  </a:lnTo>
                  <a:lnTo>
                    <a:pt x="35" y="71"/>
                  </a:lnTo>
                  <a:cubicBezTo>
                    <a:pt x="47" y="71"/>
                    <a:pt x="56" y="73"/>
                    <a:pt x="61" y="76"/>
                  </a:cubicBezTo>
                  <a:cubicBezTo>
                    <a:pt x="67" y="79"/>
                    <a:pt x="69" y="85"/>
                    <a:pt x="69" y="91"/>
                  </a:cubicBezTo>
                  <a:cubicBezTo>
                    <a:pt x="69" y="98"/>
                    <a:pt x="66" y="104"/>
                    <a:pt x="60" y="108"/>
                  </a:cubicBezTo>
                  <a:cubicBezTo>
                    <a:pt x="54" y="113"/>
                    <a:pt x="45" y="115"/>
                    <a:pt x="33" y="115"/>
                  </a:cubicBezTo>
                  <a:lnTo>
                    <a:pt x="33" y="115"/>
                  </a:lnTo>
                  <a:close/>
                  <a:moveTo>
                    <a:pt x="33" y="105"/>
                  </a:moveTo>
                  <a:lnTo>
                    <a:pt x="33" y="105"/>
                  </a:lnTo>
                  <a:cubicBezTo>
                    <a:pt x="42" y="105"/>
                    <a:pt x="48" y="104"/>
                    <a:pt x="51" y="102"/>
                  </a:cubicBezTo>
                  <a:cubicBezTo>
                    <a:pt x="55" y="99"/>
                    <a:pt x="57" y="96"/>
                    <a:pt x="57" y="92"/>
                  </a:cubicBezTo>
                  <a:cubicBezTo>
                    <a:pt x="57" y="90"/>
                    <a:pt x="56" y="88"/>
                    <a:pt x="55" y="87"/>
                  </a:cubicBezTo>
                  <a:cubicBezTo>
                    <a:pt x="54" y="85"/>
                    <a:pt x="51" y="84"/>
                    <a:pt x="48" y="83"/>
                  </a:cubicBezTo>
                  <a:cubicBezTo>
                    <a:pt x="45" y="82"/>
                    <a:pt x="40" y="82"/>
                    <a:pt x="34" y="82"/>
                  </a:cubicBezTo>
                  <a:lnTo>
                    <a:pt x="23" y="82"/>
                  </a:lnTo>
                  <a:cubicBezTo>
                    <a:pt x="19" y="83"/>
                    <a:pt x="16" y="84"/>
                    <a:pt x="15" y="86"/>
                  </a:cubicBezTo>
                  <a:cubicBezTo>
                    <a:pt x="13" y="88"/>
                    <a:pt x="12" y="91"/>
                    <a:pt x="12" y="94"/>
                  </a:cubicBezTo>
                  <a:cubicBezTo>
                    <a:pt x="12" y="97"/>
                    <a:pt x="13" y="99"/>
                    <a:pt x="17" y="102"/>
                  </a:cubicBezTo>
                  <a:cubicBezTo>
                    <a:pt x="20" y="104"/>
                    <a:pt x="25" y="105"/>
                    <a:pt x="33" y="105"/>
                  </a:cubicBezTo>
                  <a:lnTo>
                    <a:pt x="33" y="105"/>
                  </a:lnTo>
                  <a:close/>
                  <a:moveTo>
                    <a:pt x="22" y="81"/>
                  </a:moveTo>
                  <a:lnTo>
                    <a:pt x="22" y="81"/>
                  </a:lnTo>
                  <a:cubicBezTo>
                    <a:pt x="18" y="81"/>
                    <a:pt x="14" y="80"/>
                    <a:pt x="11" y="78"/>
                  </a:cubicBezTo>
                  <a:cubicBezTo>
                    <a:pt x="8" y="76"/>
                    <a:pt x="6" y="75"/>
                    <a:pt x="5" y="73"/>
                  </a:cubicBezTo>
                  <a:cubicBezTo>
                    <a:pt x="4" y="71"/>
                    <a:pt x="3" y="69"/>
                    <a:pt x="3" y="67"/>
                  </a:cubicBezTo>
                  <a:cubicBezTo>
                    <a:pt x="3" y="65"/>
                    <a:pt x="4" y="62"/>
                    <a:pt x="6" y="60"/>
                  </a:cubicBezTo>
                  <a:cubicBezTo>
                    <a:pt x="8" y="58"/>
                    <a:pt x="11" y="56"/>
                    <a:pt x="16" y="55"/>
                  </a:cubicBezTo>
                  <a:lnTo>
                    <a:pt x="23" y="59"/>
                  </a:lnTo>
                  <a:cubicBezTo>
                    <a:pt x="20" y="60"/>
                    <a:pt x="18" y="60"/>
                    <a:pt x="16" y="62"/>
                  </a:cubicBezTo>
                  <a:cubicBezTo>
                    <a:pt x="14" y="63"/>
                    <a:pt x="14" y="64"/>
                    <a:pt x="14" y="66"/>
                  </a:cubicBezTo>
                  <a:cubicBezTo>
                    <a:pt x="14" y="67"/>
                    <a:pt x="14" y="68"/>
                    <a:pt x="15" y="69"/>
                  </a:cubicBezTo>
                  <a:cubicBezTo>
                    <a:pt x="16" y="69"/>
                    <a:pt x="18" y="70"/>
                    <a:pt x="20" y="70"/>
                  </a:cubicBezTo>
                  <a:cubicBezTo>
                    <a:pt x="22" y="71"/>
                    <a:pt x="25" y="71"/>
                    <a:pt x="30" y="71"/>
                  </a:cubicBezTo>
                  <a:lnTo>
                    <a:pt x="22" y="81"/>
                  </a:lnTo>
                  <a:close/>
                  <a:moveTo>
                    <a:pt x="32" y="61"/>
                  </a:moveTo>
                  <a:lnTo>
                    <a:pt x="32" y="61"/>
                  </a:lnTo>
                  <a:cubicBezTo>
                    <a:pt x="26" y="61"/>
                    <a:pt x="21" y="60"/>
                    <a:pt x="16" y="57"/>
                  </a:cubicBezTo>
                  <a:cubicBezTo>
                    <a:pt x="12" y="55"/>
                    <a:pt x="9" y="52"/>
                    <a:pt x="7" y="48"/>
                  </a:cubicBezTo>
                  <a:cubicBezTo>
                    <a:pt x="4" y="44"/>
                    <a:pt x="3" y="40"/>
                    <a:pt x="3" y="35"/>
                  </a:cubicBezTo>
                  <a:cubicBezTo>
                    <a:pt x="3" y="30"/>
                    <a:pt x="4" y="26"/>
                    <a:pt x="7" y="22"/>
                  </a:cubicBezTo>
                  <a:cubicBezTo>
                    <a:pt x="9" y="18"/>
                    <a:pt x="12" y="15"/>
                    <a:pt x="16" y="13"/>
                  </a:cubicBezTo>
                  <a:cubicBezTo>
                    <a:pt x="21" y="10"/>
                    <a:pt x="26" y="9"/>
                    <a:pt x="33" y="9"/>
                  </a:cubicBezTo>
                  <a:cubicBezTo>
                    <a:pt x="39" y="9"/>
                    <a:pt x="44" y="10"/>
                    <a:pt x="49" y="13"/>
                  </a:cubicBezTo>
                  <a:cubicBezTo>
                    <a:pt x="53" y="15"/>
                    <a:pt x="56" y="18"/>
                    <a:pt x="58" y="22"/>
                  </a:cubicBezTo>
                  <a:cubicBezTo>
                    <a:pt x="60" y="26"/>
                    <a:pt x="61" y="30"/>
                    <a:pt x="61" y="35"/>
                  </a:cubicBezTo>
                  <a:cubicBezTo>
                    <a:pt x="61" y="40"/>
                    <a:pt x="60" y="44"/>
                    <a:pt x="58" y="48"/>
                  </a:cubicBezTo>
                  <a:cubicBezTo>
                    <a:pt x="56" y="52"/>
                    <a:pt x="53" y="55"/>
                    <a:pt x="49" y="58"/>
                  </a:cubicBezTo>
                  <a:cubicBezTo>
                    <a:pt x="44" y="60"/>
                    <a:pt x="39" y="61"/>
                    <a:pt x="32" y="61"/>
                  </a:cubicBezTo>
                  <a:lnTo>
                    <a:pt x="32" y="61"/>
                  </a:lnTo>
                  <a:close/>
                  <a:moveTo>
                    <a:pt x="32" y="52"/>
                  </a:moveTo>
                  <a:lnTo>
                    <a:pt x="32" y="52"/>
                  </a:lnTo>
                  <a:cubicBezTo>
                    <a:pt x="37" y="52"/>
                    <a:pt x="41" y="51"/>
                    <a:pt x="44" y="48"/>
                  </a:cubicBezTo>
                  <a:cubicBezTo>
                    <a:pt x="48" y="45"/>
                    <a:pt x="49" y="41"/>
                    <a:pt x="49" y="35"/>
                  </a:cubicBezTo>
                  <a:cubicBezTo>
                    <a:pt x="49" y="29"/>
                    <a:pt x="48" y="25"/>
                    <a:pt x="45" y="22"/>
                  </a:cubicBezTo>
                  <a:cubicBezTo>
                    <a:pt x="42" y="19"/>
                    <a:pt x="38" y="18"/>
                    <a:pt x="33" y="18"/>
                  </a:cubicBezTo>
                  <a:cubicBezTo>
                    <a:pt x="28" y="18"/>
                    <a:pt x="24" y="19"/>
                    <a:pt x="20" y="22"/>
                  </a:cubicBezTo>
                  <a:cubicBezTo>
                    <a:pt x="17" y="25"/>
                    <a:pt x="15" y="30"/>
                    <a:pt x="15" y="35"/>
                  </a:cubicBezTo>
                  <a:cubicBezTo>
                    <a:pt x="15" y="41"/>
                    <a:pt x="17" y="45"/>
                    <a:pt x="20" y="48"/>
                  </a:cubicBezTo>
                  <a:cubicBezTo>
                    <a:pt x="24" y="51"/>
                    <a:pt x="28" y="52"/>
                    <a:pt x="32" y="52"/>
                  </a:cubicBezTo>
                  <a:lnTo>
                    <a:pt x="32" y="52"/>
                  </a:lnTo>
                  <a:close/>
                  <a:moveTo>
                    <a:pt x="52" y="18"/>
                  </a:moveTo>
                  <a:lnTo>
                    <a:pt x="52" y="18"/>
                  </a:lnTo>
                  <a:lnTo>
                    <a:pt x="47" y="13"/>
                  </a:lnTo>
                  <a:cubicBezTo>
                    <a:pt x="49" y="8"/>
                    <a:pt x="52" y="5"/>
                    <a:pt x="55" y="3"/>
                  </a:cubicBezTo>
                  <a:cubicBezTo>
                    <a:pt x="59" y="1"/>
                    <a:pt x="64" y="0"/>
                    <a:pt x="69" y="0"/>
                  </a:cubicBezTo>
                  <a:lnTo>
                    <a:pt x="69" y="11"/>
                  </a:lnTo>
                  <a:cubicBezTo>
                    <a:pt x="66" y="11"/>
                    <a:pt x="62" y="11"/>
                    <a:pt x="59" y="12"/>
                  </a:cubicBezTo>
                  <a:cubicBezTo>
                    <a:pt x="56" y="13"/>
                    <a:pt x="54" y="15"/>
                    <a:pt x="52" y="18"/>
                  </a:cubicBezTo>
                  <a:lnTo>
                    <a:pt x="52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70" name="Freeform 406">
              <a:extLst>
                <a:ext uri="{FF2B5EF4-FFF2-40B4-BE49-F238E27FC236}">
                  <a16:creationId xmlns:a16="http://schemas.microsoft.com/office/drawing/2014/main" id="{F5B339B2-0AC2-41D0-B587-8860704F5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4" y="2110"/>
              <a:ext cx="15" cy="21"/>
            </a:xfrm>
            <a:custGeom>
              <a:avLst/>
              <a:gdLst>
                <a:gd name="T0" fmla="*/ 8 w 72"/>
                <a:gd name="T1" fmla="*/ 103 h 103"/>
                <a:gd name="T2" fmla="*/ 8 w 72"/>
                <a:gd name="T3" fmla="*/ 103 h 103"/>
                <a:gd name="T4" fmla="*/ 8 w 72"/>
                <a:gd name="T5" fmla="*/ 93 h 103"/>
                <a:gd name="T6" fmla="*/ 15 w 72"/>
                <a:gd name="T7" fmla="*/ 93 h 103"/>
                <a:gd name="T8" fmla="*/ 22 w 72"/>
                <a:gd name="T9" fmla="*/ 90 h 103"/>
                <a:gd name="T10" fmla="*/ 27 w 72"/>
                <a:gd name="T11" fmla="*/ 82 h 103"/>
                <a:gd name="T12" fmla="*/ 30 w 72"/>
                <a:gd name="T13" fmla="*/ 76 h 103"/>
                <a:gd name="T14" fmla="*/ 0 w 72"/>
                <a:gd name="T15" fmla="*/ 0 h 103"/>
                <a:gd name="T16" fmla="*/ 14 w 72"/>
                <a:gd name="T17" fmla="*/ 0 h 103"/>
                <a:gd name="T18" fmla="*/ 37 w 72"/>
                <a:gd name="T19" fmla="*/ 62 h 103"/>
                <a:gd name="T20" fmla="*/ 59 w 72"/>
                <a:gd name="T21" fmla="*/ 0 h 103"/>
                <a:gd name="T22" fmla="*/ 72 w 72"/>
                <a:gd name="T23" fmla="*/ 0 h 103"/>
                <a:gd name="T24" fmla="*/ 44 w 72"/>
                <a:gd name="T25" fmla="*/ 76 h 103"/>
                <a:gd name="T26" fmla="*/ 40 w 72"/>
                <a:gd name="T27" fmla="*/ 85 h 103"/>
                <a:gd name="T28" fmla="*/ 34 w 72"/>
                <a:gd name="T29" fmla="*/ 96 h 103"/>
                <a:gd name="T30" fmla="*/ 27 w 72"/>
                <a:gd name="T31" fmla="*/ 101 h 103"/>
                <a:gd name="T32" fmla="*/ 16 w 72"/>
                <a:gd name="T33" fmla="*/ 103 h 103"/>
                <a:gd name="T34" fmla="*/ 8 w 72"/>
                <a:gd name="T35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" h="103">
                  <a:moveTo>
                    <a:pt x="8" y="103"/>
                  </a:moveTo>
                  <a:lnTo>
                    <a:pt x="8" y="103"/>
                  </a:lnTo>
                  <a:lnTo>
                    <a:pt x="8" y="93"/>
                  </a:lnTo>
                  <a:lnTo>
                    <a:pt x="15" y="93"/>
                  </a:lnTo>
                  <a:cubicBezTo>
                    <a:pt x="18" y="93"/>
                    <a:pt x="20" y="92"/>
                    <a:pt x="22" y="90"/>
                  </a:cubicBezTo>
                  <a:cubicBezTo>
                    <a:pt x="24" y="89"/>
                    <a:pt x="26" y="86"/>
                    <a:pt x="27" y="82"/>
                  </a:cubicBezTo>
                  <a:lnTo>
                    <a:pt x="30" y="76"/>
                  </a:lnTo>
                  <a:lnTo>
                    <a:pt x="0" y="0"/>
                  </a:lnTo>
                  <a:lnTo>
                    <a:pt x="14" y="0"/>
                  </a:lnTo>
                  <a:lnTo>
                    <a:pt x="37" y="62"/>
                  </a:lnTo>
                  <a:lnTo>
                    <a:pt x="59" y="0"/>
                  </a:lnTo>
                  <a:lnTo>
                    <a:pt x="72" y="0"/>
                  </a:lnTo>
                  <a:lnTo>
                    <a:pt x="44" y="76"/>
                  </a:lnTo>
                  <a:lnTo>
                    <a:pt x="40" y="85"/>
                  </a:lnTo>
                  <a:cubicBezTo>
                    <a:pt x="38" y="89"/>
                    <a:pt x="36" y="93"/>
                    <a:pt x="34" y="96"/>
                  </a:cubicBezTo>
                  <a:cubicBezTo>
                    <a:pt x="32" y="98"/>
                    <a:pt x="30" y="100"/>
                    <a:pt x="27" y="101"/>
                  </a:cubicBezTo>
                  <a:cubicBezTo>
                    <a:pt x="24" y="103"/>
                    <a:pt x="20" y="103"/>
                    <a:pt x="16" y="103"/>
                  </a:cubicBezTo>
                  <a:lnTo>
                    <a:pt x="8" y="10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71" name="Freeform 407">
              <a:extLst>
                <a:ext uri="{FF2B5EF4-FFF2-40B4-BE49-F238E27FC236}">
                  <a16:creationId xmlns:a16="http://schemas.microsoft.com/office/drawing/2014/main" id="{7E7335D8-E072-4295-96B0-AC0ABDA3F0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98" y="2104"/>
              <a:ext cx="14" cy="22"/>
            </a:xfrm>
            <a:custGeom>
              <a:avLst/>
              <a:gdLst>
                <a:gd name="T0" fmla="*/ 30 w 69"/>
                <a:gd name="T1" fmla="*/ 106 h 106"/>
                <a:gd name="T2" fmla="*/ 30 w 69"/>
                <a:gd name="T3" fmla="*/ 106 h 106"/>
                <a:gd name="T4" fmla="*/ 14 w 69"/>
                <a:gd name="T5" fmla="*/ 101 h 106"/>
                <a:gd name="T6" fmla="*/ 4 w 69"/>
                <a:gd name="T7" fmla="*/ 88 h 106"/>
                <a:gd name="T8" fmla="*/ 0 w 69"/>
                <a:gd name="T9" fmla="*/ 66 h 106"/>
                <a:gd name="T10" fmla="*/ 4 w 69"/>
                <a:gd name="T11" fmla="*/ 45 h 106"/>
                <a:gd name="T12" fmla="*/ 15 w 69"/>
                <a:gd name="T13" fmla="*/ 32 h 106"/>
                <a:gd name="T14" fmla="*/ 32 w 69"/>
                <a:gd name="T15" fmla="*/ 28 h 106"/>
                <a:gd name="T16" fmla="*/ 46 w 69"/>
                <a:gd name="T17" fmla="*/ 31 h 106"/>
                <a:gd name="T18" fmla="*/ 56 w 69"/>
                <a:gd name="T19" fmla="*/ 41 h 106"/>
                <a:gd name="T20" fmla="*/ 56 w 69"/>
                <a:gd name="T21" fmla="*/ 0 h 106"/>
                <a:gd name="T22" fmla="*/ 69 w 69"/>
                <a:gd name="T23" fmla="*/ 0 h 106"/>
                <a:gd name="T24" fmla="*/ 69 w 69"/>
                <a:gd name="T25" fmla="*/ 105 h 106"/>
                <a:gd name="T26" fmla="*/ 57 w 69"/>
                <a:gd name="T27" fmla="*/ 105 h 106"/>
                <a:gd name="T28" fmla="*/ 56 w 69"/>
                <a:gd name="T29" fmla="*/ 93 h 106"/>
                <a:gd name="T30" fmla="*/ 45 w 69"/>
                <a:gd name="T31" fmla="*/ 102 h 106"/>
                <a:gd name="T32" fmla="*/ 30 w 69"/>
                <a:gd name="T33" fmla="*/ 106 h 106"/>
                <a:gd name="T34" fmla="*/ 30 w 69"/>
                <a:gd name="T35" fmla="*/ 106 h 106"/>
                <a:gd name="T36" fmla="*/ 33 w 69"/>
                <a:gd name="T37" fmla="*/ 95 h 106"/>
                <a:gd name="T38" fmla="*/ 33 w 69"/>
                <a:gd name="T39" fmla="*/ 95 h 106"/>
                <a:gd name="T40" fmla="*/ 47 w 69"/>
                <a:gd name="T41" fmla="*/ 91 h 106"/>
                <a:gd name="T42" fmla="*/ 56 w 69"/>
                <a:gd name="T43" fmla="*/ 82 h 106"/>
                <a:gd name="T44" fmla="*/ 56 w 69"/>
                <a:gd name="T45" fmla="*/ 53 h 106"/>
                <a:gd name="T46" fmla="*/ 48 w 69"/>
                <a:gd name="T47" fmla="*/ 42 h 106"/>
                <a:gd name="T48" fmla="*/ 35 w 69"/>
                <a:gd name="T49" fmla="*/ 38 h 106"/>
                <a:gd name="T50" fmla="*/ 19 w 69"/>
                <a:gd name="T51" fmla="*/ 46 h 106"/>
                <a:gd name="T52" fmla="*/ 14 w 69"/>
                <a:gd name="T53" fmla="*/ 66 h 106"/>
                <a:gd name="T54" fmla="*/ 19 w 69"/>
                <a:gd name="T55" fmla="*/ 88 h 106"/>
                <a:gd name="T56" fmla="*/ 33 w 69"/>
                <a:gd name="T57" fmla="*/ 95 h 106"/>
                <a:gd name="T58" fmla="*/ 33 w 69"/>
                <a:gd name="T59" fmla="*/ 9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9" h="106">
                  <a:moveTo>
                    <a:pt x="30" y="106"/>
                  </a:moveTo>
                  <a:lnTo>
                    <a:pt x="30" y="106"/>
                  </a:lnTo>
                  <a:cubicBezTo>
                    <a:pt x="24" y="106"/>
                    <a:pt x="19" y="104"/>
                    <a:pt x="14" y="101"/>
                  </a:cubicBezTo>
                  <a:cubicBezTo>
                    <a:pt x="10" y="99"/>
                    <a:pt x="7" y="94"/>
                    <a:pt x="4" y="88"/>
                  </a:cubicBezTo>
                  <a:cubicBezTo>
                    <a:pt x="2" y="82"/>
                    <a:pt x="0" y="75"/>
                    <a:pt x="0" y="66"/>
                  </a:cubicBezTo>
                  <a:cubicBezTo>
                    <a:pt x="0" y="58"/>
                    <a:pt x="2" y="51"/>
                    <a:pt x="4" y="45"/>
                  </a:cubicBezTo>
                  <a:cubicBezTo>
                    <a:pt x="7" y="39"/>
                    <a:pt x="11" y="35"/>
                    <a:pt x="15" y="32"/>
                  </a:cubicBezTo>
                  <a:cubicBezTo>
                    <a:pt x="20" y="29"/>
                    <a:pt x="26" y="28"/>
                    <a:pt x="32" y="28"/>
                  </a:cubicBezTo>
                  <a:cubicBezTo>
                    <a:pt x="38" y="28"/>
                    <a:pt x="42" y="29"/>
                    <a:pt x="46" y="31"/>
                  </a:cubicBezTo>
                  <a:cubicBezTo>
                    <a:pt x="50" y="33"/>
                    <a:pt x="53" y="37"/>
                    <a:pt x="56" y="41"/>
                  </a:cubicBezTo>
                  <a:lnTo>
                    <a:pt x="56" y="0"/>
                  </a:lnTo>
                  <a:lnTo>
                    <a:pt x="69" y="0"/>
                  </a:lnTo>
                  <a:lnTo>
                    <a:pt x="69" y="105"/>
                  </a:lnTo>
                  <a:lnTo>
                    <a:pt x="57" y="105"/>
                  </a:lnTo>
                  <a:lnTo>
                    <a:pt x="56" y="93"/>
                  </a:lnTo>
                  <a:cubicBezTo>
                    <a:pt x="53" y="97"/>
                    <a:pt x="50" y="100"/>
                    <a:pt x="45" y="102"/>
                  </a:cubicBezTo>
                  <a:cubicBezTo>
                    <a:pt x="41" y="105"/>
                    <a:pt x="36" y="106"/>
                    <a:pt x="30" y="106"/>
                  </a:cubicBezTo>
                  <a:lnTo>
                    <a:pt x="30" y="106"/>
                  </a:lnTo>
                  <a:close/>
                  <a:moveTo>
                    <a:pt x="33" y="95"/>
                  </a:moveTo>
                  <a:lnTo>
                    <a:pt x="33" y="95"/>
                  </a:lnTo>
                  <a:cubicBezTo>
                    <a:pt x="39" y="95"/>
                    <a:pt x="43" y="94"/>
                    <a:pt x="47" y="91"/>
                  </a:cubicBezTo>
                  <a:cubicBezTo>
                    <a:pt x="51" y="89"/>
                    <a:pt x="54" y="86"/>
                    <a:pt x="56" y="82"/>
                  </a:cubicBezTo>
                  <a:lnTo>
                    <a:pt x="56" y="53"/>
                  </a:lnTo>
                  <a:cubicBezTo>
                    <a:pt x="54" y="49"/>
                    <a:pt x="51" y="45"/>
                    <a:pt x="48" y="42"/>
                  </a:cubicBezTo>
                  <a:cubicBezTo>
                    <a:pt x="44" y="40"/>
                    <a:pt x="40" y="38"/>
                    <a:pt x="35" y="38"/>
                  </a:cubicBezTo>
                  <a:cubicBezTo>
                    <a:pt x="28" y="38"/>
                    <a:pt x="22" y="41"/>
                    <a:pt x="19" y="46"/>
                  </a:cubicBezTo>
                  <a:cubicBezTo>
                    <a:pt x="15" y="50"/>
                    <a:pt x="14" y="57"/>
                    <a:pt x="14" y="66"/>
                  </a:cubicBezTo>
                  <a:cubicBezTo>
                    <a:pt x="14" y="76"/>
                    <a:pt x="15" y="83"/>
                    <a:pt x="19" y="88"/>
                  </a:cubicBezTo>
                  <a:cubicBezTo>
                    <a:pt x="22" y="93"/>
                    <a:pt x="27" y="95"/>
                    <a:pt x="33" y="95"/>
                  </a:cubicBezTo>
                  <a:lnTo>
                    <a:pt x="33" y="95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72" name="Freeform 408">
              <a:extLst>
                <a:ext uri="{FF2B5EF4-FFF2-40B4-BE49-F238E27FC236}">
                  <a16:creationId xmlns:a16="http://schemas.microsoft.com/office/drawing/2014/main" id="{9798EDE9-1EA7-4ABC-8835-68221B0DDD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7" y="2110"/>
              <a:ext cx="14" cy="16"/>
            </a:xfrm>
            <a:custGeom>
              <a:avLst/>
              <a:gdLst>
                <a:gd name="T0" fmla="*/ 36 w 68"/>
                <a:gd name="T1" fmla="*/ 78 h 78"/>
                <a:gd name="T2" fmla="*/ 36 w 68"/>
                <a:gd name="T3" fmla="*/ 78 h 78"/>
                <a:gd name="T4" fmla="*/ 16 w 68"/>
                <a:gd name="T5" fmla="*/ 73 h 78"/>
                <a:gd name="T6" fmla="*/ 4 w 68"/>
                <a:gd name="T7" fmla="*/ 59 h 78"/>
                <a:gd name="T8" fmla="*/ 0 w 68"/>
                <a:gd name="T9" fmla="*/ 39 h 78"/>
                <a:gd name="T10" fmla="*/ 4 w 68"/>
                <a:gd name="T11" fmla="*/ 18 h 78"/>
                <a:gd name="T12" fmla="*/ 15 w 68"/>
                <a:gd name="T13" fmla="*/ 5 h 78"/>
                <a:gd name="T14" fmla="*/ 34 w 68"/>
                <a:gd name="T15" fmla="*/ 0 h 78"/>
                <a:gd name="T16" fmla="*/ 59 w 68"/>
                <a:gd name="T17" fmla="*/ 9 h 78"/>
                <a:gd name="T18" fmla="*/ 67 w 68"/>
                <a:gd name="T19" fmla="*/ 36 h 78"/>
                <a:gd name="T20" fmla="*/ 67 w 68"/>
                <a:gd name="T21" fmla="*/ 38 h 78"/>
                <a:gd name="T22" fmla="*/ 67 w 68"/>
                <a:gd name="T23" fmla="*/ 41 h 78"/>
                <a:gd name="T24" fmla="*/ 13 w 68"/>
                <a:gd name="T25" fmla="*/ 41 h 78"/>
                <a:gd name="T26" fmla="*/ 16 w 68"/>
                <a:gd name="T27" fmla="*/ 54 h 78"/>
                <a:gd name="T28" fmla="*/ 23 w 68"/>
                <a:gd name="T29" fmla="*/ 64 h 78"/>
                <a:gd name="T30" fmla="*/ 36 w 68"/>
                <a:gd name="T31" fmla="*/ 68 h 78"/>
                <a:gd name="T32" fmla="*/ 50 w 68"/>
                <a:gd name="T33" fmla="*/ 64 h 78"/>
                <a:gd name="T34" fmla="*/ 55 w 68"/>
                <a:gd name="T35" fmla="*/ 52 h 78"/>
                <a:gd name="T36" fmla="*/ 68 w 68"/>
                <a:gd name="T37" fmla="*/ 52 h 78"/>
                <a:gd name="T38" fmla="*/ 63 w 68"/>
                <a:gd name="T39" fmla="*/ 66 h 78"/>
                <a:gd name="T40" fmla="*/ 53 w 68"/>
                <a:gd name="T41" fmla="*/ 75 h 78"/>
                <a:gd name="T42" fmla="*/ 36 w 68"/>
                <a:gd name="T43" fmla="*/ 78 h 78"/>
                <a:gd name="T44" fmla="*/ 36 w 68"/>
                <a:gd name="T45" fmla="*/ 78 h 78"/>
                <a:gd name="T46" fmla="*/ 13 w 68"/>
                <a:gd name="T47" fmla="*/ 31 h 78"/>
                <a:gd name="T48" fmla="*/ 13 w 68"/>
                <a:gd name="T49" fmla="*/ 31 h 78"/>
                <a:gd name="T50" fmla="*/ 55 w 68"/>
                <a:gd name="T51" fmla="*/ 31 h 78"/>
                <a:gd name="T52" fmla="*/ 49 w 68"/>
                <a:gd name="T53" fmla="*/ 15 h 78"/>
                <a:gd name="T54" fmla="*/ 34 w 68"/>
                <a:gd name="T55" fmla="*/ 10 h 78"/>
                <a:gd name="T56" fmla="*/ 20 w 68"/>
                <a:gd name="T57" fmla="*/ 15 h 78"/>
                <a:gd name="T58" fmla="*/ 13 w 68"/>
                <a:gd name="T59" fmla="*/ 31 h 78"/>
                <a:gd name="T60" fmla="*/ 13 w 68"/>
                <a:gd name="T61" fmla="*/ 3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8" h="78">
                  <a:moveTo>
                    <a:pt x="36" y="78"/>
                  </a:moveTo>
                  <a:lnTo>
                    <a:pt x="36" y="78"/>
                  </a:lnTo>
                  <a:cubicBezTo>
                    <a:pt x="28" y="78"/>
                    <a:pt x="21" y="76"/>
                    <a:pt x="16" y="73"/>
                  </a:cubicBezTo>
                  <a:cubicBezTo>
                    <a:pt x="11" y="69"/>
                    <a:pt x="7" y="65"/>
                    <a:pt x="4" y="59"/>
                  </a:cubicBezTo>
                  <a:cubicBezTo>
                    <a:pt x="2" y="53"/>
                    <a:pt x="0" y="46"/>
                    <a:pt x="0" y="39"/>
                  </a:cubicBezTo>
                  <a:cubicBezTo>
                    <a:pt x="0" y="31"/>
                    <a:pt x="2" y="24"/>
                    <a:pt x="4" y="18"/>
                  </a:cubicBezTo>
                  <a:cubicBezTo>
                    <a:pt x="6" y="12"/>
                    <a:pt x="10" y="8"/>
                    <a:pt x="15" y="5"/>
                  </a:cubicBezTo>
                  <a:cubicBezTo>
                    <a:pt x="20" y="1"/>
                    <a:pt x="27" y="0"/>
                    <a:pt x="34" y="0"/>
                  </a:cubicBezTo>
                  <a:cubicBezTo>
                    <a:pt x="45" y="0"/>
                    <a:pt x="53" y="3"/>
                    <a:pt x="59" y="9"/>
                  </a:cubicBezTo>
                  <a:cubicBezTo>
                    <a:pt x="65" y="15"/>
                    <a:pt x="67" y="24"/>
                    <a:pt x="67" y="36"/>
                  </a:cubicBezTo>
                  <a:cubicBezTo>
                    <a:pt x="67" y="36"/>
                    <a:pt x="67" y="37"/>
                    <a:pt x="67" y="38"/>
                  </a:cubicBezTo>
                  <a:cubicBezTo>
                    <a:pt x="67" y="39"/>
                    <a:pt x="67" y="40"/>
                    <a:pt x="67" y="41"/>
                  </a:cubicBezTo>
                  <a:lnTo>
                    <a:pt x="13" y="41"/>
                  </a:lnTo>
                  <a:cubicBezTo>
                    <a:pt x="13" y="46"/>
                    <a:pt x="14" y="50"/>
                    <a:pt x="16" y="54"/>
                  </a:cubicBezTo>
                  <a:cubicBezTo>
                    <a:pt x="17" y="58"/>
                    <a:pt x="20" y="62"/>
                    <a:pt x="23" y="64"/>
                  </a:cubicBezTo>
                  <a:cubicBezTo>
                    <a:pt x="26" y="67"/>
                    <a:pt x="31" y="68"/>
                    <a:pt x="36" y="68"/>
                  </a:cubicBezTo>
                  <a:cubicBezTo>
                    <a:pt x="42" y="68"/>
                    <a:pt x="46" y="67"/>
                    <a:pt x="50" y="64"/>
                  </a:cubicBezTo>
                  <a:cubicBezTo>
                    <a:pt x="53" y="61"/>
                    <a:pt x="55" y="57"/>
                    <a:pt x="55" y="52"/>
                  </a:cubicBezTo>
                  <a:lnTo>
                    <a:pt x="68" y="52"/>
                  </a:lnTo>
                  <a:cubicBezTo>
                    <a:pt x="67" y="57"/>
                    <a:pt x="66" y="62"/>
                    <a:pt x="63" y="66"/>
                  </a:cubicBezTo>
                  <a:cubicBezTo>
                    <a:pt x="61" y="70"/>
                    <a:pt x="57" y="73"/>
                    <a:pt x="53" y="75"/>
                  </a:cubicBezTo>
                  <a:cubicBezTo>
                    <a:pt x="48" y="77"/>
                    <a:pt x="42" y="78"/>
                    <a:pt x="36" y="78"/>
                  </a:cubicBezTo>
                  <a:lnTo>
                    <a:pt x="36" y="78"/>
                  </a:lnTo>
                  <a:close/>
                  <a:moveTo>
                    <a:pt x="13" y="31"/>
                  </a:moveTo>
                  <a:lnTo>
                    <a:pt x="13" y="31"/>
                  </a:lnTo>
                  <a:lnTo>
                    <a:pt x="55" y="31"/>
                  </a:lnTo>
                  <a:cubicBezTo>
                    <a:pt x="55" y="24"/>
                    <a:pt x="53" y="19"/>
                    <a:pt x="49" y="15"/>
                  </a:cubicBezTo>
                  <a:cubicBezTo>
                    <a:pt x="46" y="11"/>
                    <a:pt x="41" y="10"/>
                    <a:pt x="34" y="10"/>
                  </a:cubicBezTo>
                  <a:cubicBezTo>
                    <a:pt x="28" y="10"/>
                    <a:pt x="23" y="11"/>
                    <a:pt x="20" y="15"/>
                  </a:cubicBezTo>
                  <a:cubicBezTo>
                    <a:pt x="16" y="19"/>
                    <a:pt x="14" y="24"/>
                    <a:pt x="13" y="31"/>
                  </a:cubicBezTo>
                  <a:lnTo>
                    <a:pt x="13" y="3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73" name="Freeform 409">
              <a:extLst>
                <a:ext uri="{FF2B5EF4-FFF2-40B4-BE49-F238E27FC236}">
                  <a16:creationId xmlns:a16="http://schemas.microsoft.com/office/drawing/2014/main" id="{93684320-523C-4DD9-8F88-604122F5EB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5" y="2110"/>
              <a:ext cx="15" cy="21"/>
            </a:xfrm>
            <a:custGeom>
              <a:avLst/>
              <a:gdLst>
                <a:gd name="T0" fmla="*/ 0 w 68"/>
                <a:gd name="T1" fmla="*/ 104 h 104"/>
                <a:gd name="T2" fmla="*/ 0 w 68"/>
                <a:gd name="T3" fmla="*/ 104 h 104"/>
                <a:gd name="T4" fmla="*/ 0 w 68"/>
                <a:gd name="T5" fmla="*/ 1 h 104"/>
                <a:gd name="T6" fmla="*/ 12 w 68"/>
                <a:gd name="T7" fmla="*/ 1 h 104"/>
                <a:gd name="T8" fmla="*/ 13 w 68"/>
                <a:gd name="T9" fmla="*/ 13 h 104"/>
                <a:gd name="T10" fmla="*/ 23 w 68"/>
                <a:gd name="T11" fmla="*/ 3 h 104"/>
                <a:gd name="T12" fmla="*/ 38 w 68"/>
                <a:gd name="T13" fmla="*/ 0 h 104"/>
                <a:gd name="T14" fmla="*/ 54 w 68"/>
                <a:gd name="T15" fmla="*/ 4 h 104"/>
                <a:gd name="T16" fmla="*/ 64 w 68"/>
                <a:gd name="T17" fmla="*/ 17 h 104"/>
                <a:gd name="T18" fmla="*/ 68 w 68"/>
                <a:gd name="T19" fmla="*/ 39 h 104"/>
                <a:gd name="T20" fmla="*/ 64 w 68"/>
                <a:gd name="T21" fmla="*/ 60 h 104"/>
                <a:gd name="T22" fmla="*/ 53 w 68"/>
                <a:gd name="T23" fmla="*/ 73 h 104"/>
                <a:gd name="T24" fmla="*/ 36 w 68"/>
                <a:gd name="T25" fmla="*/ 78 h 104"/>
                <a:gd name="T26" fmla="*/ 22 w 68"/>
                <a:gd name="T27" fmla="*/ 75 h 104"/>
                <a:gd name="T28" fmla="*/ 12 w 68"/>
                <a:gd name="T29" fmla="*/ 66 h 104"/>
                <a:gd name="T30" fmla="*/ 12 w 68"/>
                <a:gd name="T31" fmla="*/ 104 h 104"/>
                <a:gd name="T32" fmla="*/ 0 w 68"/>
                <a:gd name="T33" fmla="*/ 104 h 104"/>
                <a:gd name="T34" fmla="*/ 34 w 68"/>
                <a:gd name="T35" fmla="*/ 67 h 104"/>
                <a:gd name="T36" fmla="*/ 34 w 68"/>
                <a:gd name="T37" fmla="*/ 67 h 104"/>
                <a:gd name="T38" fmla="*/ 49 w 68"/>
                <a:gd name="T39" fmla="*/ 60 h 104"/>
                <a:gd name="T40" fmla="*/ 55 w 68"/>
                <a:gd name="T41" fmla="*/ 39 h 104"/>
                <a:gd name="T42" fmla="*/ 50 w 68"/>
                <a:gd name="T43" fmla="*/ 17 h 104"/>
                <a:gd name="T44" fmla="*/ 35 w 68"/>
                <a:gd name="T45" fmla="*/ 10 h 104"/>
                <a:gd name="T46" fmla="*/ 21 w 68"/>
                <a:gd name="T47" fmla="*/ 14 h 104"/>
                <a:gd name="T48" fmla="*/ 13 w 68"/>
                <a:gd name="T49" fmla="*/ 25 h 104"/>
                <a:gd name="T50" fmla="*/ 13 w 68"/>
                <a:gd name="T51" fmla="*/ 54 h 104"/>
                <a:gd name="T52" fmla="*/ 21 w 68"/>
                <a:gd name="T53" fmla="*/ 64 h 104"/>
                <a:gd name="T54" fmla="*/ 34 w 68"/>
                <a:gd name="T55" fmla="*/ 67 h 104"/>
                <a:gd name="T56" fmla="*/ 34 w 68"/>
                <a:gd name="T57" fmla="*/ 6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" h="104">
                  <a:moveTo>
                    <a:pt x="0" y="104"/>
                  </a:moveTo>
                  <a:lnTo>
                    <a:pt x="0" y="104"/>
                  </a:lnTo>
                  <a:lnTo>
                    <a:pt x="0" y="1"/>
                  </a:lnTo>
                  <a:lnTo>
                    <a:pt x="12" y="1"/>
                  </a:lnTo>
                  <a:lnTo>
                    <a:pt x="13" y="13"/>
                  </a:lnTo>
                  <a:cubicBezTo>
                    <a:pt x="15" y="9"/>
                    <a:pt x="19" y="6"/>
                    <a:pt x="23" y="3"/>
                  </a:cubicBezTo>
                  <a:cubicBezTo>
                    <a:pt x="27" y="1"/>
                    <a:pt x="32" y="0"/>
                    <a:pt x="38" y="0"/>
                  </a:cubicBezTo>
                  <a:cubicBezTo>
                    <a:pt x="44" y="0"/>
                    <a:pt x="49" y="1"/>
                    <a:pt x="54" y="4"/>
                  </a:cubicBezTo>
                  <a:cubicBezTo>
                    <a:pt x="58" y="7"/>
                    <a:pt x="62" y="11"/>
                    <a:pt x="64" y="17"/>
                  </a:cubicBezTo>
                  <a:cubicBezTo>
                    <a:pt x="67" y="23"/>
                    <a:pt x="68" y="30"/>
                    <a:pt x="68" y="39"/>
                  </a:cubicBezTo>
                  <a:cubicBezTo>
                    <a:pt x="68" y="47"/>
                    <a:pt x="67" y="54"/>
                    <a:pt x="64" y="60"/>
                  </a:cubicBezTo>
                  <a:cubicBezTo>
                    <a:pt x="62" y="66"/>
                    <a:pt x="58" y="70"/>
                    <a:pt x="53" y="73"/>
                  </a:cubicBezTo>
                  <a:cubicBezTo>
                    <a:pt x="48" y="76"/>
                    <a:pt x="43" y="78"/>
                    <a:pt x="36" y="78"/>
                  </a:cubicBezTo>
                  <a:cubicBezTo>
                    <a:pt x="31" y="78"/>
                    <a:pt x="26" y="77"/>
                    <a:pt x="22" y="75"/>
                  </a:cubicBezTo>
                  <a:cubicBezTo>
                    <a:pt x="18" y="73"/>
                    <a:pt x="15" y="70"/>
                    <a:pt x="12" y="66"/>
                  </a:cubicBezTo>
                  <a:lnTo>
                    <a:pt x="12" y="104"/>
                  </a:lnTo>
                  <a:lnTo>
                    <a:pt x="0" y="104"/>
                  </a:lnTo>
                  <a:close/>
                  <a:moveTo>
                    <a:pt x="34" y="67"/>
                  </a:moveTo>
                  <a:lnTo>
                    <a:pt x="34" y="67"/>
                  </a:lnTo>
                  <a:cubicBezTo>
                    <a:pt x="41" y="67"/>
                    <a:pt x="46" y="65"/>
                    <a:pt x="49" y="60"/>
                  </a:cubicBezTo>
                  <a:cubicBezTo>
                    <a:pt x="53" y="55"/>
                    <a:pt x="55" y="48"/>
                    <a:pt x="55" y="39"/>
                  </a:cubicBezTo>
                  <a:cubicBezTo>
                    <a:pt x="55" y="29"/>
                    <a:pt x="53" y="22"/>
                    <a:pt x="50" y="17"/>
                  </a:cubicBezTo>
                  <a:cubicBezTo>
                    <a:pt x="47" y="13"/>
                    <a:pt x="42" y="10"/>
                    <a:pt x="35" y="10"/>
                  </a:cubicBezTo>
                  <a:cubicBezTo>
                    <a:pt x="30" y="10"/>
                    <a:pt x="25" y="12"/>
                    <a:pt x="21" y="14"/>
                  </a:cubicBezTo>
                  <a:cubicBezTo>
                    <a:pt x="18" y="17"/>
                    <a:pt x="15" y="21"/>
                    <a:pt x="13" y="25"/>
                  </a:cubicBezTo>
                  <a:lnTo>
                    <a:pt x="13" y="54"/>
                  </a:lnTo>
                  <a:cubicBezTo>
                    <a:pt x="15" y="58"/>
                    <a:pt x="17" y="61"/>
                    <a:pt x="21" y="64"/>
                  </a:cubicBezTo>
                  <a:cubicBezTo>
                    <a:pt x="24" y="66"/>
                    <a:pt x="29" y="67"/>
                    <a:pt x="34" y="67"/>
                  </a:cubicBezTo>
                  <a:lnTo>
                    <a:pt x="34" y="6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74" name="Freeform 410">
              <a:extLst>
                <a:ext uri="{FF2B5EF4-FFF2-40B4-BE49-F238E27FC236}">
                  <a16:creationId xmlns:a16="http://schemas.microsoft.com/office/drawing/2014/main" id="{41E219D9-51C5-4359-AAC6-0911C9548D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53" y="2109"/>
              <a:ext cx="15" cy="17"/>
            </a:xfrm>
            <a:custGeom>
              <a:avLst/>
              <a:gdLst>
                <a:gd name="T0" fmla="*/ 36 w 72"/>
                <a:gd name="T1" fmla="*/ 79 h 79"/>
                <a:gd name="T2" fmla="*/ 36 w 72"/>
                <a:gd name="T3" fmla="*/ 79 h 79"/>
                <a:gd name="T4" fmla="*/ 16 w 72"/>
                <a:gd name="T5" fmla="*/ 74 h 79"/>
                <a:gd name="T6" fmla="*/ 4 w 72"/>
                <a:gd name="T7" fmla="*/ 61 h 79"/>
                <a:gd name="T8" fmla="*/ 0 w 72"/>
                <a:gd name="T9" fmla="*/ 40 h 79"/>
                <a:gd name="T10" fmla="*/ 4 w 72"/>
                <a:gd name="T11" fmla="*/ 19 h 79"/>
                <a:gd name="T12" fmla="*/ 16 w 72"/>
                <a:gd name="T13" fmla="*/ 5 h 79"/>
                <a:gd name="T14" fmla="*/ 36 w 72"/>
                <a:gd name="T15" fmla="*/ 0 h 79"/>
                <a:gd name="T16" fmla="*/ 55 w 72"/>
                <a:gd name="T17" fmla="*/ 5 h 79"/>
                <a:gd name="T18" fmla="*/ 67 w 72"/>
                <a:gd name="T19" fmla="*/ 19 h 79"/>
                <a:gd name="T20" fmla="*/ 72 w 72"/>
                <a:gd name="T21" fmla="*/ 40 h 79"/>
                <a:gd name="T22" fmla="*/ 67 w 72"/>
                <a:gd name="T23" fmla="*/ 61 h 79"/>
                <a:gd name="T24" fmla="*/ 55 w 72"/>
                <a:gd name="T25" fmla="*/ 74 h 79"/>
                <a:gd name="T26" fmla="*/ 36 w 72"/>
                <a:gd name="T27" fmla="*/ 79 h 79"/>
                <a:gd name="T28" fmla="*/ 36 w 72"/>
                <a:gd name="T29" fmla="*/ 79 h 79"/>
                <a:gd name="T30" fmla="*/ 36 w 72"/>
                <a:gd name="T31" fmla="*/ 68 h 79"/>
                <a:gd name="T32" fmla="*/ 36 w 72"/>
                <a:gd name="T33" fmla="*/ 68 h 79"/>
                <a:gd name="T34" fmla="*/ 49 w 72"/>
                <a:gd name="T35" fmla="*/ 65 h 79"/>
                <a:gd name="T36" fmla="*/ 56 w 72"/>
                <a:gd name="T37" fmla="*/ 55 h 79"/>
                <a:gd name="T38" fmla="*/ 58 w 72"/>
                <a:gd name="T39" fmla="*/ 40 h 79"/>
                <a:gd name="T40" fmla="*/ 56 w 72"/>
                <a:gd name="T41" fmla="*/ 25 h 79"/>
                <a:gd name="T42" fmla="*/ 49 w 72"/>
                <a:gd name="T43" fmla="*/ 15 h 79"/>
                <a:gd name="T44" fmla="*/ 36 w 72"/>
                <a:gd name="T45" fmla="*/ 11 h 79"/>
                <a:gd name="T46" fmla="*/ 23 w 72"/>
                <a:gd name="T47" fmla="*/ 15 h 79"/>
                <a:gd name="T48" fmla="*/ 16 w 72"/>
                <a:gd name="T49" fmla="*/ 25 h 79"/>
                <a:gd name="T50" fmla="*/ 14 w 72"/>
                <a:gd name="T51" fmla="*/ 40 h 79"/>
                <a:gd name="T52" fmla="*/ 16 w 72"/>
                <a:gd name="T53" fmla="*/ 55 h 79"/>
                <a:gd name="T54" fmla="*/ 23 w 72"/>
                <a:gd name="T55" fmla="*/ 65 h 79"/>
                <a:gd name="T56" fmla="*/ 36 w 72"/>
                <a:gd name="T57" fmla="*/ 68 h 79"/>
                <a:gd name="T58" fmla="*/ 36 w 72"/>
                <a:gd name="T59" fmla="*/ 6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2" h="79">
                  <a:moveTo>
                    <a:pt x="36" y="79"/>
                  </a:moveTo>
                  <a:lnTo>
                    <a:pt x="36" y="79"/>
                  </a:lnTo>
                  <a:cubicBezTo>
                    <a:pt x="28" y="79"/>
                    <a:pt x="22" y="77"/>
                    <a:pt x="16" y="74"/>
                  </a:cubicBezTo>
                  <a:cubicBezTo>
                    <a:pt x="11" y="71"/>
                    <a:pt x="7" y="66"/>
                    <a:pt x="4" y="61"/>
                  </a:cubicBezTo>
                  <a:cubicBezTo>
                    <a:pt x="2" y="55"/>
                    <a:pt x="0" y="48"/>
                    <a:pt x="0" y="40"/>
                  </a:cubicBezTo>
                  <a:cubicBezTo>
                    <a:pt x="0" y="32"/>
                    <a:pt x="2" y="25"/>
                    <a:pt x="4" y="19"/>
                  </a:cubicBezTo>
                  <a:cubicBezTo>
                    <a:pt x="7" y="13"/>
                    <a:pt x="11" y="8"/>
                    <a:pt x="16" y="5"/>
                  </a:cubicBezTo>
                  <a:cubicBezTo>
                    <a:pt x="22" y="2"/>
                    <a:pt x="28" y="0"/>
                    <a:pt x="36" y="0"/>
                  </a:cubicBezTo>
                  <a:cubicBezTo>
                    <a:pt x="43" y="0"/>
                    <a:pt x="50" y="2"/>
                    <a:pt x="55" y="5"/>
                  </a:cubicBezTo>
                  <a:cubicBezTo>
                    <a:pt x="60" y="8"/>
                    <a:pt x="64" y="13"/>
                    <a:pt x="67" y="19"/>
                  </a:cubicBezTo>
                  <a:cubicBezTo>
                    <a:pt x="70" y="25"/>
                    <a:pt x="72" y="32"/>
                    <a:pt x="72" y="40"/>
                  </a:cubicBezTo>
                  <a:cubicBezTo>
                    <a:pt x="72" y="48"/>
                    <a:pt x="70" y="55"/>
                    <a:pt x="67" y="61"/>
                  </a:cubicBezTo>
                  <a:cubicBezTo>
                    <a:pt x="64" y="66"/>
                    <a:pt x="60" y="71"/>
                    <a:pt x="55" y="74"/>
                  </a:cubicBezTo>
                  <a:cubicBezTo>
                    <a:pt x="50" y="77"/>
                    <a:pt x="43" y="79"/>
                    <a:pt x="36" y="79"/>
                  </a:cubicBezTo>
                  <a:lnTo>
                    <a:pt x="36" y="79"/>
                  </a:lnTo>
                  <a:close/>
                  <a:moveTo>
                    <a:pt x="36" y="68"/>
                  </a:moveTo>
                  <a:lnTo>
                    <a:pt x="36" y="68"/>
                  </a:lnTo>
                  <a:cubicBezTo>
                    <a:pt x="41" y="68"/>
                    <a:pt x="46" y="67"/>
                    <a:pt x="49" y="65"/>
                  </a:cubicBezTo>
                  <a:cubicBezTo>
                    <a:pt x="52" y="62"/>
                    <a:pt x="55" y="59"/>
                    <a:pt x="56" y="55"/>
                  </a:cubicBezTo>
                  <a:cubicBezTo>
                    <a:pt x="57" y="50"/>
                    <a:pt x="58" y="45"/>
                    <a:pt x="58" y="40"/>
                  </a:cubicBezTo>
                  <a:cubicBezTo>
                    <a:pt x="58" y="34"/>
                    <a:pt x="57" y="29"/>
                    <a:pt x="56" y="25"/>
                  </a:cubicBezTo>
                  <a:cubicBezTo>
                    <a:pt x="55" y="20"/>
                    <a:pt x="52" y="17"/>
                    <a:pt x="49" y="15"/>
                  </a:cubicBezTo>
                  <a:cubicBezTo>
                    <a:pt x="46" y="12"/>
                    <a:pt x="41" y="11"/>
                    <a:pt x="36" y="11"/>
                  </a:cubicBezTo>
                  <a:cubicBezTo>
                    <a:pt x="30" y="11"/>
                    <a:pt x="26" y="12"/>
                    <a:pt x="23" y="15"/>
                  </a:cubicBezTo>
                  <a:cubicBezTo>
                    <a:pt x="19" y="17"/>
                    <a:pt x="17" y="20"/>
                    <a:pt x="16" y="25"/>
                  </a:cubicBezTo>
                  <a:cubicBezTo>
                    <a:pt x="14" y="29"/>
                    <a:pt x="14" y="34"/>
                    <a:pt x="14" y="40"/>
                  </a:cubicBezTo>
                  <a:cubicBezTo>
                    <a:pt x="14" y="45"/>
                    <a:pt x="14" y="50"/>
                    <a:pt x="16" y="55"/>
                  </a:cubicBezTo>
                  <a:cubicBezTo>
                    <a:pt x="17" y="59"/>
                    <a:pt x="19" y="62"/>
                    <a:pt x="23" y="65"/>
                  </a:cubicBezTo>
                  <a:cubicBezTo>
                    <a:pt x="26" y="67"/>
                    <a:pt x="30" y="68"/>
                    <a:pt x="36" y="68"/>
                  </a:cubicBezTo>
                  <a:lnTo>
                    <a:pt x="36" y="6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75" name="Freeform 411">
              <a:extLst>
                <a:ext uri="{FF2B5EF4-FFF2-40B4-BE49-F238E27FC236}">
                  <a16:creationId xmlns:a16="http://schemas.microsoft.com/office/drawing/2014/main" id="{926188C7-A6A2-45CB-AB68-658952AE35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" y="2110"/>
              <a:ext cx="13" cy="16"/>
            </a:xfrm>
            <a:custGeom>
              <a:avLst/>
              <a:gdLst>
                <a:gd name="T0" fmla="*/ 32 w 62"/>
                <a:gd name="T1" fmla="*/ 78 h 78"/>
                <a:gd name="T2" fmla="*/ 32 w 62"/>
                <a:gd name="T3" fmla="*/ 78 h 78"/>
                <a:gd name="T4" fmla="*/ 20 w 62"/>
                <a:gd name="T5" fmla="*/ 77 h 78"/>
                <a:gd name="T6" fmla="*/ 10 w 62"/>
                <a:gd name="T7" fmla="*/ 72 h 78"/>
                <a:gd name="T8" fmla="*/ 3 w 62"/>
                <a:gd name="T9" fmla="*/ 64 h 78"/>
                <a:gd name="T10" fmla="*/ 0 w 62"/>
                <a:gd name="T11" fmla="*/ 52 h 78"/>
                <a:gd name="T12" fmla="*/ 13 w 62"/>
                <a:gd name="T13" fmla="*/ 52 h 78"/>
                <a:gd name="T14" fmla="*/ 18 w 62"/>
                <a:gd name="T15" fmla="*/ 65 h 78"/>
                <a:gd name="T16" fmla="*/ 32 w 62"/>
                <a:gd name="T17" fmla="*/ 68 h 78"/>
                <a:gd name="T18" fmla="*/ 44 w 62"/>
                <a:gd name="T19" fmla="*/ 65 h 78"/>
                <a:gd name="T20" fmla="*/ 49 w 62"/>
                <a:gd name="T21" fmla="*/ 56 h 78"/>
                <a:gd name="T22" fmla="*/ 45 w 62"/>
                <a:gd name="T23" fmla="*/ 48 h 78"/>
                <a:gd name="T24" fmla="*/ 29 w 62"/>
                <a:gd name="T25" fmla="*/ 43 h 78"/>
                <a:gd name="T26" fmla="*/ 15 w 62"/>
                <a:gd name="T27" fmla="*/ 38 h 78"/>
                <a:gd name="T28" fmla="*/ 5 w 62"/>
                <a:gd name="T29" fmla="*/ 31 h 78"/>
                <a:gd name="T30" fmla="*/ 2 w 62"/>
                <a:gd name="T31" fmla="*/ 20 h 78"/>
                <a:gd name="T32" fmla="*/ 5 w 62"/>
                <a:gd name="T33" fmla="*/ 11 h 78"/>
                <a:gd name="T34" fmla="*/ 11 w 62"/>
                <a:gd name="T35" fmla="*/ 5 h 78"/>
                <a:gd name="T36" fmla="*/ 20 w 62"/>
                <a:gd name="T37" fmla="*/ 1 h 78"/>
                <a:gd name="T38" fmla="*/ 31 w 62"/>
                <a:gd name="T39" fmla="*/ 0 h 78"/>
                <a:gd name="T40" fmla="*/ 42 w 62"/>
                <a:gd name="T41" fmla="*/ 1 h 78"/>
                <a:gd name="T42" fmla="*/ 51 w 62"/>
                <a:gd name="T43" fmla="*/ 5 h 78"/>
                <a:gd name="T44" fmla="*/ 58 w 62"/>
                <a:gd name="T45" fmla="*/ 13 h 78"/>
                <a:gd name="T46" fmla="*/ 60 w 62"/>
                <a:gd name="T47" fmla="*/ 24 h 78"/>
                <a:gd name="T48" fmla="*/ 47 w 62"/>
                <a:gd name="T49" fmla="*/ 24 h 78"/>
                <a:gd name="T50" fmla="*/ 43 w 62"/>
                <a:gd name="T51" fmla="*/ 13 h 78"/>
                <a:gd name="T52" fmla="*/ 31 w 62"/>
                <a:gd name="T53" fmla="*/ 9 h 78"/>
                <a:gd name="T54" fmla="*/ 19 w 62"/>
                <a:gd name="T55" fmla="*/ 12 h 78"/>
                <a:gd name="T56" fmla="*/ 15 w 62"/>
                <a:gd name="T57" fmla="*/ 20 h 78"/>
                <a:gd name="T58" fmla="*/ 17 w 62"/>
                <a:gd name="T59" fmla="*/ 25 h 78"/>
                <a:gd name="T60" fmla="*/ 24 w 62"/>
                <a:gd name="T61" fmla="*/ 28 h 78"/>
                <a:gd name="T62" fmla="*/ 36 w 62"/>
                <a:gd name="T63" fmla="*/ 32 h 78"/>
                <a:gd name="T64" fmla="*/ 50 w 62"/>
                <a:gd name="T65" fmla="*/ 37 h 78"/>
                <a:gd name="T66" fmla="*/ 59 w 62"/>
                <a:gd name="T67" fmla="*/ 44 h 78"/>
                <a:gd name="T68" fmla="*/ 62 w 62"/>
                <a:gd name="T69" fmla="*/ 55 h 78"/>
                <a:gd name="T70" fmla="*/ 59 w 62"/>
                <a:gd name="T71" fmla="*/ 65 h 78"/>
                <a:gd name="T72" fmla="*/ 53 w 62"/>
                <a:gd name="T73" fmla="*/ 73 h 78"/>
                <a:gd name="T74" fmla="*/ 44 w 62"/>
                <a:gd name="T75" fmla="*/ 77 h 78"/>
                <a:gd name="T76" fmla="*/ 32 w 62"/>
                <a:gd name="T77" fmla="*/ 78 h 78"/>
                <a:gd name="T78" fmla="*/ 32 w 62"/>
                <a:gd name="T7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2" h="78">
                  <a:moveTo>
                    <a:pt x="32" y="78"/>
                  </a:moveTo>
                  <a:lnTo>
                    <a:pt x="32" y="78"/>
                  </a:lnTo>
                  <a:cubicBezTo>
                    <a:pt x="27" y="78"/>
                    <a:pt x="23" y="77"/>
                    <a:pt x="20" y="77"/>
                  </a:cubicBezTo>
                  <a:cubicBezTo>
                    <a:pt x="16" y="76"/>
                    <a:pt x="12" y="74"/>
                    <a:pt x="10" y="72"/>
                  </a:cubicBezTo>
                  <a:cubicBezTo>
                    <a:pt x="7" y="70"/>
                    <a:pt x="4" y="67"/>
                    <a:pt x="3" y="64"/>
                  </a:cubicBezTo>
                  <a:cubicBezTo>
                    <a:pt x="1" y="61"/>
                    <a:pt x="0" y="57"/>
                    <a:pt x="0" y="52"/>
                  </a:cubicBezTo>
                  <a:lnTo>
                    <a:pt x="13" y="52"/>
                  </a:lnTo>
                  <a:cubicBezTo>
                    <a:pt x="13" y="58"/>
                    <a:pt x="15" y="62"/>
                    <a:pt x="18" y="65"/>
                  </a:cubicBezTo>
                  <a:cubicBezTo>
                    <a:pt x="22" y="67"/>
                    <a:pt x="26" y="68"/>
                    <a:pt x="32" y="68"/>
                  </a:cubicBezTo>
                  <a:cubicBezTo>
                    <a:pt x="37" y="68"/>
                    <a:pt x="41" y="67"/>
                    <a:pt x="44" y="65"/>
                  </a:cubicBezTo>
                  <a:cubicBezTo>
                    <a:pt x="47" y="64"/>
                    <a:pt x="49" y="60"/>
                    <a:pt x="49" y="56"/>
                  </a:cubicBezTo>
                  <a:cubicBezTo>
                    <a:pt x="49" y="52"/>
                    <a:pt x="47" y="50"/>
                    <a:pt x="45" y="48"/>
                  </a:cubicBezTo>
                  <a:cubicBezTo>
                    <a:pt x="42" y="46"/>
                    <a:pt x="37" y="44"/>
                    <a:pt x="29" y="43"/>
                  </a:cubicBezTo>
                  <a:cubicBezTo>
                    <a:pt x="24" y="41"/>
                    <a:pt x="19" y="40"/>
                    <a:pt x="15" y="38"/>
                  </a:cubicBezTo>
                  <a:cubicBezTo>
                    <a:pt x="10" y="36"/>
                    <a:pt x="7" y="33"/>
                    <a:pt x="5" y="31"/>
                  </a:cubicBezTo>
                  <a:cubicBezTo>
                    <a:pt x="3" y="28"/>
                    <a:pt x="2" y="24"/>
                    <a:pt x="2" y="20"/>
                  </a:cubicBezTo>
                  <a:cubicBezTo>
                    <a:pt x="2" y="17"/>
                    <a:pt x="3" y="14"/>
                    <a:pt x="5" y="11"/>
                  </a:cubicBezTo>
                  <a:cubicBezTo>
                    <a:pt x="6" y="9"/>
                    <a:pt x="8" y="6"/>
                    <a:pt x="11" y="5"/>
                  </a:cubicBezTo>
                  <a:cubicBezTo>
                    <a:pt x="13" y="3"/>
                    <a:pt x="16" y="2"/>
                    <a:pt x="20" y="1"/>
                  </a:cubicBezTo>
                  <a:cubicBezTo>
                    <a:pt x="23" y="0"/>
                    <a:pt x="27" y="0"/>
                    <a:pt x="31" y="0"/>
                  </a:cubicBezTo>
                  <a:cubicBezTo>
                    <a:pt x="35" y="0"/>
                    <a:pt x="39" y="0"/>
                    <a:pt x="42" y="1"/>
                  </a:cubicBezTo>
                  <a:cubicBezTo>
                    <a:pt x="46" y="2"/>
                    <a:pt x="49" y="3"/>
                    <a:pt x="51" y="5"/>
                  </a:cubicBezTo>
                  <a:cubicBezTo>
                    <a:pt x="54" y="7"/>
                    <a:pt x="56" y="10"/>
                    <a:pt x="58" y="13"/>
                  </a:cubicBezTo>
                  <a:cubicBezTo>
                    <a:pt x="59" y="16"/>
                    <a:pt x="60" y="20"/>
                    <a:pt x="60" y="24"/>
                  </a:cubicBezTo>
                  <a:lnTo>
                    <a:pt x="47" y="24"/>
                  </a:lnTo>
                  <a:cubicBezTo>
                    <a:pt x="47" y="19"/>
                    <a:pt x="46" y="15"/>
                    <a:pt x="43" y="13"/>
                  </a:cubicBezTo>
                  <a:cubicBezTo>
                    <a:pt x="39" y="10"/>
                    <a:pt x="35" y="9"/>
                    <a:pt x="31" y="9"/>
                  </a:cubicBezTo>
                  <a:cubicBezTo>
                    <a:pt x="26" y="9"/>
                    <a:pt x="22" y="10"/>
                    <a:pt x="19" y="12"/>
                  </a:cubicBezTo>
                  <a:cubicBezTo>
                    <a:pt x="17" y="13"/>
                    <a:pt x="15" y="16"/>
                    <a:pt x="15" y="20"/>
                  </a:cubicBezTo>
                  <a:cubicBezTo>
                    <a:pt x="15" y="22"/>
                    <a:pt x="16" y="23"/>
                    <a:pt x="17" y="25"/>
                  </a:cubicBezTo>
                  <a:cubicBezTo>
                    <a:pt x="18" y="26"/>
                    <a:pt x="21" y="27"/>
                    <a:pt x="24" y="28"/>
                  </a:cubicBezTo>
                  <a:cubicBezTo>
                    <a:pt x="27" y="30"/>
                    <a:pt x="31" y="31"/>
                    <a:pt x="36" y="32"/>
                  </a:cubicBezTo>
                  <a:cubicBezTo>
                    <a:pt x="42" y="33"/>
                    <a:pt x="46" y="35"/>
                    <a:pt x="50" y="37"/>
                  </a:cubicBezTo>
                  <a:cubicBezTo>
                    <a:pt x="54" y="39"/>
                    <a:pt x="57" y="41"/>
                    <a:pt x="59" y="44"/>
                  </a:cubicBezTo>
                  <a:cubicBezTo>
                    <a:pt x="61" y="47"/>
                    <a:pt x="62" y="51"/>
                    <a:pt x="62" y="55"/>
                  </a:cubicBezTo>
                  <a:cubicBezTo>
                    <a:pt x="62" y="59"/>
                    <a:pt x="61" y="63"/>
                    <a:pt x="59" y="65"/>
                  </a:cubicBezTo>
                  <a:cubicBezTo>
                    <a:pt x="58" y="68"/>
                    <a:pt x="56" y="71"/>
                    <a:pt x="53" y="73"/>
                  </a:cubicBezTo>
                  <a:cubicBezTo>
                    <a:pt x="50" y="74"/>
                    <a:pt x="47" y="76"/>
                    <a:pt x="44" y="77"/>
                  </a:cubicBezTo>
                  <a:cubicBezTo>
                    <a:pt x="40" y="77"/>
                    <a:pt x="36" y="78"/>
                    <a:pt x="32" y="78"/>
                  </a:cubicBezTo>
                  <a:lnTo>
                    <a:pt x="32" y="7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76" name="Freeform 412">
              <a:extLst>
                <a:ext uri="{FF2B5EF4-FFF2-40B4-BE49-F238E27FC236}">
                  <a16:creationId xmlns:a16="http://schemas.microsoft.com/office/drawing/2014/main" id="{6381DA26-8FA3-4677-AEBE-AE0899824C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89" y="2104"/>
              <a:ext cx="3" cy="22"/>
            </a:xfrm>
            <a:custGeom>
              <a:avLst/>
              <a:gdLst>
                <a:gd name="T0" fmla="*/ 1 w 16"/>
                <a:gd name="T1" fmla="*/ 105 h 105"/>
                <a:gd name="T2" fmla="*/ 1 w 16"/>
                <a:gd name="T3" fmla="*/ 105 h 105"/>
                <a:gd name="T4" fmla="*/ 1 w 16"/>
                <a:gd name="T5" fmla="*/ 29 h 105"/>
                <a:gd name="T6" fmla="*/ 14 w 16"/>
                <a:gd name="T7" fmla="*/ 29 h 105"/>
                <a:gd name="T8" fmla="*/ 14 w 16"/>
                <a:gd name="T9" fmla="*/ 105 h 105"/>
                <a:gd name="T10" fmla="*/ 1 w 16"/>
                <a:gd name="T11" fmla="*/ 105 h 105"/>
                <a:gd name="T12" fmla="*/ 8 w 16"/>
                <a:gd name="T13" fmla="*/ 15 h 105"/>
                <a:gd name="T14" fmla="*/ 8 w 16"/>
                <a:gd name="T15" fmla="*/ 15 h 105"/>
                <a:gd name="T16" fmla="*/ 2 w 16"/>
                <a:gd name="T17" fmla="*/ 13 h 105"/>
                <a:gd name="T18" fmla="*/ 0 w 16"/>
                <a:gd name="T19" fmla="*/ 7 h 105"/>
                <a:gd name="T20" fmla="*/ 2 w 16"/>
                <a:gd name="T21" fmla="*/ 2 h 105"/>
                <a:gd name="T22" fmla="*/ 8 w 16"/>
                <a:gd name="T23" fmla="*/ 0 h 105"/>
                <a:gd name="T24" fmla="*/ 14 w 16"/>
                <a:gd name="T25" fmla="*/ 2 h 105"/>
                <a:gd name="T26" fmla="*/ 16 w 16"/>
                <a:gd name="T27" fmla="*/ 7 h 105"/>
                <a:gd name="T28" fmla="*/ 14 w 16"/>
                <a:gd name="T29" fmla="*/ 13 h 105"/>
                <a:gd name="T30" fmla="*/ 8 w 16"/>
                <a:gd name="T31" fmla="*/ 15 h 105"/>
                <a:gd name="T32" fmla="*/ 8 w 16"/>
                <a:gd name="T33" fmla="*/ 1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105">
                  <a:moveTo>
                    <a:pt x="1" y="105"/>
                  </a:moveTo>
                  <a:lnTo>
                    <a:pt x="1" y="105"/>
                  </a:lnTo>
                  <a:lnTo>
                    <a:pt x="1" y="29"/>
                  </a:lnTo>
                  <a:lnTo>
                    <a:pt x="14" y="29"/>
                  </a:lnTo>
                  <a:lnTo>
                    <a:pt x="14" y="105"/>
                  </a:lnTo>
                  <a:lnTo>
                    <a:pt x="1" y="105"/>
                  </a:lnTo>
                  <a:close/>
                  <a:moveTo>
                    <a:pt x="8" y="15"/>
                  </a:moveTo>
                  <a:lnTo>
                    <a:pt x="8" y="15"/>
                  </a:lnTo>
                  <a:cubicBezTo>
                    <a:pt x="5" y="15"/>
                    <a:pt x="3" y="14"/>
                    <a:pt x="2" y="13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5"/>
                    <a:pt x="0" y="3"/>
                    <a:pt x="2" y="2"/>
                  </a:cubicBezTo>
                  <a:cubicBezTo>
                    <a:pt x="3" y="0"/>
                    <a:pt x="5" y="0"/>
                    <a:pt x="8" y="0"/>
                  </a:cubicBezTo>
                  <a:cubicBezTo>
                    <a:pt x="10" y="0"/>
                    <a:pt x="12" y="0"/>
                    <a:pt x="14" y="2"/>
                  </a:cubicBezTo>
                  <a:cubicBezTo>
                    <a:pt x="15" y="3"/>
                    <a:pt x="16" y="5"/>
                    <a:pt x="16" y="7"/>
                  </a:cubicBezTo>
                  <a:cubicBezTo>
                    <a:pt x="16" y="9"/>
                    <a:pt x="15" y="11"/>
                    <a:pt x="14" y="13"/>
                  </a:cubicBezTo>
                  <a:cubicBezTo>
                    <a:pt x="12" y="14"/>
                    <a:pt x="10" y="15"/>
                    <a:pt x="8" y="15"/>
                  </a:cubicBezTo>
                  <a:lnTo>
                    <a:pt x="8" y="15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77" name="Freeform 413">
              <a:extLst>
                <a:ext uri="{FF2B5EF4-FFF2-40B4-BE49-F238E27FC236}">
                  <a16:creationId xmlns:a16="http://schemas.microsoft.com/office/drawing/2014/main" id="{C8858BC4-6962-485F-A6E2-9D3C36432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" y="2106"/>
              <a:ext cx="9" cy="20"/>
            </a:xfrm>
            <a:custGeom>
              <a:avLst/>
              <a:gdLst>
                <a:gd name="T0" fmla="*/ 36 w 45"/>
                <a:gd name="T1" fmla="*/ 93 h 93"/>
                <a:gd name="T2" fmla="*/ 36 w 45"/>
                <a:gd name="T3" fmla="*/ 93 h 93"/>
                <a:gd name="T4" fmla="*/ 22 w 45"/>
                <a:gd name="T5" fmla="*/ 90 h 93"/>
                <a:gd name="T6" fmla="*/ 15 w 45"/>
                <a:gd name="T7" fmla="*/ 81 h 93"/>
                <a:gd name="T8" fmla="*/ 13 w 45"/>
                <a:gd name="T9" fmla="*/ 68 h 93"/>
                <a:gd name="T10" fmla="*/ 13 w 45"/>
                <a:gd name="T11" fmla="*/ 27 h 93"/>
                <a:gd name="T12" fmla="*/ 0 w 45"/>
                <a:gd name="T13" fmla="*/ 27 h 93"/>
                <a:gd name="T14" fmla="*/ 0 w 45"/>
                <a:gd name="T15" fmla="*/ 17 h 93"/>
                <a:gd name="T16" fmla="*/ 13 w 45"/>
                <a:gd name="T17" fmla="*/ 17 h 93"/>
                <a:gd name="T18" fmla="*/ 13 w 45"/>
                <a:gd name="T19" fmla="*/ 0 h 93"/>
                <a:gd name="T20" fmla="*/ 26 w 45"/>
                <a:gd name="T21" fmla="*/ 0 h 93"/>
                <a:gd name="T22" fmla="*/ 26 w 45"/>
                <a:gd name="T23" fmla="*/ 17 h 93"/>
                <a:gd name="T24" fmla="*/ 45 w 45"/>
                <a:gd name="T25" fmla="*/ 17 h 93"/>
                <a:gd name="T26" fmla="*/ 45 w 45"/>
                <a:gd name="T27" fmla="*/ 27 h 93"/>
                <a:gd name="T28" fmla="*/ 26 w 45"/>
                <a:gd name="T29" fmla="*/ 27 h 93"/>
                <a:gd name="T30" fmla="*/ 26 w 45"/>
                <a:gd name="T31" fmla="*/ 67 h 93"/>
                <a:gd name="T32" fmla="*/ 28 w 45"/>
                <a:gd name="T33" fmla="*/ 78 h 93"/>
                <a:gd name="T34" fmla="*/ 37 w 45"/>
                <a:gd name="T35" fmla="*/ 82 h 93"/>
                <a:gd name="T36" fmla="*/ 45 w 45"/>
                <a:gd name="T37" fmla="*/ 82 h 93"/>
                <a:gd name="T38" fmla="*/ 45 w 45"/>
                <a:gd name="T39" fmla="*/ 93 h 93"/>
                <a:gd name="T40" fmla="*/ 36 w 45"/>
                <a:gd name="T41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" h="93">
                  <a:moveTo>
                    <a:pt x="36" y="93"/>
                  </a:moveTo>
                  <a:lnTo>
                    <a:pt x="36" y="93"/>
                  </a:lnTo>
                  <a:cubicBezTo>
                    <a:pt x="30" y="93"/>
                    <a:pt x="25" y="92"/>
                    <a:pt x="22" y="90"/>
                  </a:cubicBezTo>
                  <a:cubicBezTo>
                    <a:pt x="18" y="88"/>
                    <a:pt x="16" y="85"/>
                    <a:pt x="15" y="81"/>
                  </a:cubicBezTo>
                  <a:cubicBezTo>
                    <a:pt x="14" y="78"/>
                    <a:pt x="13" y="73"/>
                    <a:pt x="13" y="68"/>
                  </a:cubicBezTo>
                  <a:lnTo>
                    <a:pt x="13" y="27"/>
                  </a:lnTo>
                  <a:lnTo>
                    <a:pt x="0" y="27"/>
                  </a:lnTo>
                  <a:lnTo>
                    <a:pt x="0" y="17"/>
                  </a:lnTo>
                  <a:lnTo>
                    <a:pt x="13" y="17"/>
                  </a:lnTo>
                  <a:lnTo>
                    <a:pt x="13" y="0"/>
                  </a:lnTo>
                  <a:lnTo>
                    <a:pt x="26" y="0"/>
                  </a:lnTo>
                  <a:lnTo>
                    <a:pt x="26" y="17"/>
                  </a:lnTo>
                  <a:lnTo>
                    <a:pt x="45" y="17"/>
                  </a:lnTo>
                  <a:lnTo>
                    <a:pt x="45" y="27"/>
                  </a:lnTo>
                  <a:lnTo>
                    <a:pt x="26" y="27"/>
                  </a:lnTo>
                  <a:lnTo>
                    <a:pt x="26" y="67"/>
                  </a:lnTo>
                  <a:cubicBezTo>
                    <a:pt x="26" y="72"/>
                    <a:pt x="27" y="76"/>
                    <a:pt x="28" y="78"/>
                  </a:cubicBezTo>
                  <a:cubicBezTo>
                    <a:pt x="29" y="81"/>
                    <a:pt x="32" y="82"/>
                    <a:pt x="37" y="82"/>
                  </a:cubicBezTo>
                  <a:lnTo>
                    <a:pt x="45" y="82"/>
                  </a:lnTo>
                  <a:lnTo>
                    <a:pt x="45" y="93"/>
                  </a:lnTo>
                  <a:lnTo>
                    <a:pt x="36" y="9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78" name="Freeform 414">
              <a:extLst>
                <a:ext uri="{FF2B5EF4-FFF2-40B4-BE49-F238E27FC236}">
                  <a16:creationId xmlns:a16="http://schemas.microsoft.com/office/drawing/2014/main" id="{EC302DA8-4802-473F-9AA5-F67E758935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08" y="2104"/>
              <a:ext cx="3" cy="22"/>
            </a:xfrm>
            <a:custGeom>
              <a:avLst/>
              <a:gdLst>
                <a:gd name="T0" fmla="*/ 1 w 16"/>
                <a:gd name="T1" fmla="*/ 105 h 105"/>
                <a:gd name="T2" fmla="*/ 1 w 16"/>
                <a:gd name="T3" fmla="*/ 105 h 105"/>
                <a:gd name="T4" fmla="*/ 1 w 16"/>
                <a:gd name="T5" fmla="*/ 29 h 105"/>
                <a:gd name="T6" fmla="*/ 14 w 16"/>
                <a:gd name="T7" fmla="*/ 29 h 105"/>
                <a:gd name="T8" fmla="*/ 14 w 16"/>
                <a:gd name="T9" fmla="*/ 105 h 105"/>
                <a:gd name="T10" fmla="*/ 1 w 16"/>
                <a:gd name="T11" fmla="*/ 105 h 105"/>
                <a:gd name="T12" fmla="*/ 8 w 16"/>
                <a:gd name="T13" fmla="*/ 15 h 105"/>
                <a:gd name="T14" fmla="*/ 8 w 16"/>
                <a:gd name="T15" fmla="*/ 15 h 105"/>
                <a:gd name="T16" fmla="*/ 2 w 16"/>
                <a:gd name="T17" fmla="*/ 13 h 105"/>
                <a:gd name="T18" fmla="*/ 0 w 16"/>
                <a:gd name="T19" fmla="*/ 7 h 105"/>
                <a:gd name="T20" fmla="*/ 2 w 16"/>
                <a:gd name="T21" fmla="*/ 2 h 105"/>
                <a:gd name="T22" fmla="*/ 8 w 16"/>
                <a:gd name="T23" fmla="*/ 0 h 105"/>
                <a:gd name="T24" fmla="*/ 13 w 16"/>
                <a:gd name="T25" fmla="*/ 2 h 105"/>
                <a:gd name="T26" fmla="*/ 16 w 16"/>
                <a:gd name="T27" fmla="*/ 7 h 105"/>
                <a:gd name="T28" fmla="*/ 13 w 16"/>
                <a:gd name="T29" fmla="*/ 13 h 105"/>
                <a:gd name="T30" fmla="*/ 8 w 16"/>
                <a:gd name="T31" fmla="*/ 15 h 105"/>
                <a:gd name="T32" fmla="*/ 8 w 16"/>
                <a:gd name="T33" fmla="*/ 1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105">
                  <a:moveTo>
                    <a:pt x="1" y="105"/>
                  </a:moveTo>
                  <a:lnTo>
                    <a:pt x="1" y="105"/>
                  </a:lnTo>
                  <a:lnTo>
                    <a:pt x="1" y="29"/>
                  </a:lnTo>
                  <a:lnTo>
                    <a:pt x="14" y="29"/>
                  </a:lnTo>
                  <a:lnTo>
                    <a:pt x="14" y="105"/>
                  </a:lnTo>
                  <a:lnTo>
                    <a:pt x="1" y="105"/>
                  </a:lnTo>
                  <a:close/>
                  <a:moveTo>
                    <a:pt x="8" y="15"/>
                  </a:moveTo>
                  <a:lnTo>
                    <a:pt x="8" y="15"/>
                  </a:lnTo>
                  <a:cubicBezTo>
                    <a:pt x="5" y="15"/>
                    <a:pt x="3" y="14"/>
                    <a:pt x="2" y="13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5"/>
                    <a:pt x="0" y="3"/>
                    <a:pt x="2" y="2"/>
                  </a:cubicBezTo>
                  <a:cubicBezTo>
                    <a:pt x="3" y="0"/>
                    <a:pt x="5" y="0"/>
                    <a:pt x="8" y="0"/>
                  </a:cubicBezTo>
                  <a:cubicBezTo>
                    <a:pt x="10" y="0"/>
                    <a:pt x="12" y="0"/>
                    <a:pt x="13" y="2"/>
                  </a:cubicBezTo>
                  <a:cubicBezTo>
                    <a:pt x="15" y="3"/>
                    <a:pt x="16" y="5"/>
                    <a:pt x="16" y="7"/>
                  </a:cubicBezTo>
                  <a:cubicBezTo>
                    <a:pt x="16" y="9"/>
                    <a:pt x="15" y="11"/>
                    <a:pt x="13" y="13"/>
                  </a:cubicBezTo>
                  <a:cubicBezTo>
                    <a:pt x="12" y="14"/>
                    <a:pt x="10" y="15"/>
                    <a:pt x="8" y="15"/>
                  </a:cubicBezTo>
                  <a:lnTo>
                    <a:pt x="8" y="15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79" name="Freeform 415">
              <a:extLst>
                <a:ext uri="{FF2B5EF4-FFF2-40B4-BE49-F238E27FC236}">
                  <a16:creationId xmlns:a16="http://schemas.microsoft.com/office/drawing/2014/main" id="{25892F1C-9B49-4376-A879-DCB7C91653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15" y="2109"/>
              <a:ext cx="15" cy="17"/>
            </a:xfrm>
            <a:custGeom>
              <a:avLst/>
              <a:gdLst>
                <a:gd name="T0" fmla="*/ 35 w 71"/>
                <a:gd name="T1" fmla="*/ 79 h 79"/>
                <a:gd name="T2" fmla="*/ 35 w 71"/>
                <a:gd name="T3" fmla="*/ 79 h 79"/>
                <a:gd name="T4" fmla="*/ 16 w 71"/>
                <a:gd name="T5" fmla="*/ 74 h 79"/>
                <a:gd name="T6" fmla="*/ 4 w 71"/>
                <a:gd name="T7" fmla="*/ 61 h 79"/>
                <a:gd name="T8" fmla="*/ 0 w 71"/>
                <a:gd name="T9" fmla="*/ 40 h 79"/>
                <a:gd name="T10" fmla="*/ 4 w 71"/>
                <a:gd name="T11" fmla="*/ 19 h 79"/>
                <a:gd name="T12" fmla="*/ 16 w 71"/>
                <a:gd name="T13" fmla="*/ 5 h 79"/>
                <a:gd name="T14" fmla="*/ 35 w 71"/>
                <a:gd name="T15" fmla="*/ 0 h 79"/>
                <a:gd name="T16" fmla="*/ 55 w 71"/>
                <a:gd name="T17" fmla="*/ 5 h 79"/>
                <a:gd name="T18" fmla="*/ 67 w 71"/>
                <a:gd name="T19" fmla="*/ 19 h 79"/>
                <a:gd name="T20" fmla="*/ 71 w 71"/>
                <a:gd name="T21" fmla="*/ 40 h 79"/>
                <a:gd name="T22" fmla="*/ 67 w 71"/>
                <a:gd name="T23" fmla="*/ 61 h 79"/>
                <a:gd name="T24" fmla="*/ 55 w 71"/>
                <a:gd name="T25" fmla="*/ 74 h 79"/>
                <a:gd name="T26" fmla="*/ 35 w 71"/>
                <a:gd name="T27" fmla="*/ 79 h 79"/>
                <a:gd name="T28" fmla="*/ 35 w 71"/>
                <a:gd name="T29" fmla="*/ 79 h 79"/>
                <a:gd name="T30" fmla="*/ 35 w 71"/>
                <a:gd name="T31" fmla="*/ 68 h 79"/>
                <a:gd name="T32" fmla="*/ 35 w 71"/>
                <a:gd name="T33" fmla="*/ 68 h 79"/>
                <a:gd name="T34" fmla="*/ 49 w 71"/>
                <a:gd name="T35" fmla="*/ 65 h 79"/>
                <a:gd name="T36" fmla="*/ 56 w 71"/>
                <a:gd name="T37" fmla="*/ 55 h 79"/>
                <a:gd name="T38" fmla="*/ 58 w 71"/>
                <a:gd name="T39" fmla="*/ 40 h 79"/>
                <a:gd name="T40" fmla="*/ 56 w 71"/>
                <a:gd name="T41" fmla="*/ 25 h 79"/>
                <a:gd name="T42" fmla="*/ 49 w 71"/>
                <a:gd name="T43" fmla="*/ 15 h 79"/>
                <a:gd name="T44" fmla="*/ 35 w 71"/>
                <a:gd name="T45" fmla="*/ 11 h 79"/>
                <a:gd name="T46" fmla="*/ 22 w 71"/>
                <a:gd name="T47" fmla="*/ 15 h 79"/>
                <a:gd name="T48" fmla="*/ 16 w 71"/>
                <a:gd name="T49" fmla="*/ 25 h 79"/>
                <a:gd name="T50" fmla="*/ 13 w 71"/>
                <a:gd name="T51" fmla="*/ 40 h 79"/>
                <a:gd name="T52" fmla="*/ 16 w 71"/>
                <a:gd name="T53" fmla="*/ 55 h 79"/>
                <a:gd name="T54" fmla="*/ 22 w 71"/>
                <a:gd name="T55" fmla="*/ 65 h 79"/>
                <a:gd name="T56" fmla="*/ 35 w 71"/>
                <a:gd name="T57" fmla="*/ 68 h 79"/>
                <a:gd name="T58" fmla="*/ 35 w 71"/>
                <a:gd name="T59" fmla="*/ 6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1" h="79">
                  <a:moveTo>
                    <a:pt x="35" y="79"/>
                  </a:moveTo>
                  <a:lnTo>
                    <a:pt x="35" y="79"/>
                  </a:lnTo>
                  <a:cubicBezTo>
                    <a:pt x="28" y="79"/>
                    <a:pt x="22" y="77"/>
                    <a:pt x="16" y="74"/>
                  </a:cubicBezTo>
                  <a:cubicBezTo>
                    <a:pt x="11" y="71"/>
                    <a:pt x="7" y="66"/>
                    <a:pt x="4" y="61"/>
                  </a:cubicBezTo>
                  <a:cubicBezTo>
                    <a:pt x="2" y="55"/>
                    <a:pt x="0" y="48"/>
                    <a:pt x="0" y="40"/>
                  </a:cubicBezTo>
                  <a:cubicBezTo>
                    <a:pt x="0" y="32"/>
                    <a:pt x="2" y="25"/>
                    <a:pt x="4" y="19"/>
                  </a:cubicBezTo>
                  <a:cubicBezTo>
                    <a:pt x="7" y="13"/>
                    <a:pt x="11" y="8"/>
                    <a:pt x="16" y="5"/>
                  </a:cubicBezTo>
                  <a:cubicBezTo>
                    <a:pt x="22" y="2"/>
                    <a:pt x="28" y="0"/>
                    <a:pt x="35" y="0"/>
                  </a:cubicBezTo>
                  <a:cubicBezTo>
                    <a:pt x="43" y="0"/>
                    <a:pt x="49" y="2"/>
                    <a:pt x="55" y="5"/>
                  </a:cubicBezTo>
                  <a:cubicBezTo>
                    <a:pt x="60" y="8"/>
                    <a:pt x="64" y="13"/>
                    <a:pt x="67" y="19"/>
                  </a:cubicBezTo>
                  <a:cubicBezTo>
                    <a:pt x="70" y="25"/>
                    <a:pt x="71" y="32"/>
                    <a:pt x="71" y="40"/>
                  </a:cubicBezTo>
                  <a:cubicBezTo>
                    <a:pt x="71" y="48"/>
                    <a:pt x="70" y="55"/>
                    <a:pt x="67" y="61"/>
                  </a:cubicBezTo>
                  <a:cubicBezTo>
                    <a:pt x="64" y="66"/>
                    <a:pt x="60" y="71"/>
                    <a:pt x="55" y="74"/>
                  </a:cubicBezTo>
                  <a:cubicBezTo>
                    <a:pt x="49" y="77"/>
                    <a:pt x="43" y="79"/>
                    <a:pt x="35" y="79"/>
                  </a:cubicBezTo>
                  <a:lnTo>
                    <a:pt x="35" y="79"/>
                  </a:lnTo>
                  <a:close/>
                  <a:moveTo>
                    <a:pt x="35" y="68"/>
                  </a:moveTo>
                  <a:lnTo>
                    <a:pt x="35" y="68"/>
                  </a:lnTo>
                  <a:cubicBezTo>
                    <a:pt x="41" y="68"/>
                    <a:pt x="45" y="67"/>
                    <a:pt x="49" y="65"/>
                  </a:cubicBezTo>
                  <a:cubicBezTo>
                    <a:pt x="52" y="62"/>
                    <a:pt x="54" y="59"/>
                    <a:pt x="56" y="55"/>
                  </a:cubicBezTo>
                  <a:cubicBezTo>
                    <a:pt x="57" y="50"/>
                    <a:pt x="58" y="45"/>
                    <a:pt x="58" y="40"/>
                  </a:cubicBezTo>
                  <a:cubicBezTo>
                    <a:pt x="58" y="34"/>
                    <a:pt x="57" y="29"/>
                    <a:pt x="56" y="25"/>
                  </a:cubicBezTo>
                  <a:cubicBezTo>
                    <a:pt x="54" y="20"/>
                    <a:pt x="52" y="17"/>
                    <a:pt x="49" y="15"/>
                  </a:cubicBezTo>
                  <a:cubicBezTo>
                    <a:pt x="45" y="12"/>
                    <a:pt x="41" y="11"/>
                    <a:pt x="35" y="11"/>
                  </a:cubicBezTo>
                  <a:cubicBezTo>
                    <a:pt x="30" y="11"/>
                    <a:pt x="26" y="12"/>
                    <a:pt x="22" y="15"/>
                  </a:cubicBezTo>
                  <a:cubicBezTo>
                    <a:pt x="19" y="17"/>
                    <a:pt x="17" y="20"/>
                    <a:pt x="16" y="25"/>
                  </a:cubicBezTo>
                  <a:cubicBezTo>
                    <a:pt x="14" y="29"/>
                    <a:pt x="13" y="34"/>
                    <a:pt x="13" y="40"/>
                  </a:cubicBezTo>
                  <a:cubicBezTo>
                    <a:pt x="13" y="45"/>
                    <a:pt x="14" y="50"/>
                    <a:pt x="16" y="55"/>
                  </a:cubicBezTo>
                  <a:cubicBezTo>
                    <a:pt x="17" y="59"/>
                    <a:pt x="19" y="62"/>
                    <a:pt x="22" y="65"/>
                  </a:cubicBezTo>
                  <a:cubicBezTo>
                    <a:pt x="26" y="67"/>
                    <a:pt x="30" y="68"/>
                    <a:pt x="35" y="68"/>
                  </a:cubicBezTo>
                  <a:lnTo>
                    <a:pt x="35" y="6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80" name="Freeform 416">
              <a:extLst>
                <a:ext uri="{FF2B5EF4-FFF2-40B4-BE49-F238E27FC236}">
                  <a16:creationId xmlns:a16="http://schemas.microsoft.com/office/drawing/2014/main" id="{A2614584-586F-427A-A1F3-9B7409EBED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" y="2110"/>
              <a:ext cx="13" cy="16"/>
            </a:xfrm>
            <a:custGeom>
              <a:avLst/>
              <a:gdLst>
                <a:gd name="T0" fmla="*/ 0 w 63"/>
                <a:gd name="T1" fmla="*/ 77 h 77"/>
                <a:gd name="T2" fmla="*/ 0 w 63"/>
                <a:gd name="T3" fmla="*/ 77 h 77"/>
                <a:gd name="T4" fmla="*/ 0 w 63"/>
                <a:gd name="T5" fmla="*/ 1 h 77"/>
                <a:gd name="T6" fmla="*/ 12 w 63"/>
                <a:gd name="T7" fmla="*/ 1 h 77"/>
                <a:gd name="T8" fmla="*/ 13 w 63"/>
                <a:gd name="T9" fmla="*/ 13 h 77"/>
                <a:gd name="T10" fmla="*/ 23 w 63"/>
                <a:gd name="T11" fmla="*/ 4 h 77"/>
                <a:gd name="T12" fmla="*/ 39 w 63"/>
                <a:gd name="T13" fmla="*/ 0 h 77"/>
                <a:gd name="T14" fmla="*/ 57 w 63"/>
                <a:gd name="T15" fmla="*/ 7 h 77"/>
                <a:gd name="T16" fmla="*/ 63 w 63"/>
                <a:gd name="T17" fmla="*/ 28 h 77"/>
                <a:gd name="T18" fmla="*/ 63 w 63"/>
                <a:gd name="T19" fmla="*/ 77 h 77"/>
                <a:gd name="T20" fmla="*/ 50 w 63"/>
                <a:gd name="T21" fmla="*/ 77 h 77"/>
                <a:gd name="T22" fmla="*/ 50 w 63"/>
                <a:gd name="T23" fmla="*/ 30 h 77"/>
                <a:gd name="T24" fmla="*/ 49 w 63"/>
                <a:gd name="T25" fmla="*/ 20 h 77"/>
                <a:gd name="T26" fmla="*/ 45 w 63"/>
                <a:gd name="T27" fmla="*/ 13 h 77"/>
                <a:gd name="T28" fmla="*/ 36 w 63"/>
                <a:gd name="T29" fmla="*/ 11 h 77"/>
                <a:gd name="T30" fmla="*/ 22 w 63"/>
                <a:gd name="T31" fmla="*/ 15 h 77"/>
                <a:gd name="T32" fmla="*/ 13 w 63"/>
                <a:gd name="T33" fmla="*/ 23 h 77"/>
                <a:gd name="T34" fmla="*/ 13 w 63"/>
                <a:gd name="T35" fmla="*/ 77 h 77"/>
                <a:gd name="T36" fmla="*/ 0 w 63"/>
                <a:gd name="T37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" h="77">
                  <a:moveTo>
                    <a:pt x="0" y="77"/>
                  </a:moveTo>
                  <a:lnTo>
                    <a:pt x="0" y="77"/>
                  </a:lnTo>
                  <a:lnTo>
                    <a:pt x="0" y="1"/>
                  </a:lnTo>
                  <a:lnTo>
                    <a:pt x="12" y="1"/>
                  </a:lnTo>
                  <a:lnTo>
                    <a:pt x="13" y="13"/>
                  </a:lnTo>
                  <a:cubicBezTo>
                    <a:pt x="15" y="9"/>
                    <a:pt x="18" y="7"/>
                    <a:pt x="23" y="4"/>
                  </a:cubicBezTo>
                  <a:cubicBezTo>
                    <a:pt x="27" y="1"/>
                    <a:pt x="33" y="0"/>
                    <a:pt x="39" y="0"/>
                  </a:cubicBezTo>
                  <a:cubicBezTo>
                    <a:pt x="48" y="0"/>
                    <a:pt x="54" y="2"/>
                    <a:pt x="57" y="7"/>
                  </a:cubicBezTo>
                  <a:cubicBezTo>
                    <a:pt x="61" y="12"/>
                    <a:pt x="63" y="19"/>
                    <a:pt x="63" y="28"/>
                  </a:cubicBezTo>
                  <a:lnTo>
                    <a:pt x="63" y="77"/>
                  </a:lnTo>
                  <a:lnTo>
                    <a:pt x="50" y="77"/>
                  </a:lnTo>
                  <a:lnTo>
                    <a:pt x="50" y="30"/>
                  </a:lnTo>
                  <a:cubicBezTo>
                    <a:pt x="50" y="26"/>
                    <a:pt x="50" y="23"/>
                    <a:pt x="49" y="20"/>
                  </a:cubicBezTo>
                  <a:cubicBezTo>
                    <a:pt x="48" y="17"/>
                    <a:pt x="47" y="15"/>
                    <a:pt x="45" y="13"/>
                  </a:cubicBezTo>
                  <a:cubicBezTo>
                    <a:pt x="43" y="11"/>
                    <a:pt x="40" y="11"/>
                    <a:pt x="36" y="11"/>
                  </a:cubicBezTo>
                  <a:cubicBezTo>
                    <a:pt x="31" y="11"/>
                    <a:pt x="26" y="12"/>
                    <a:pt x="22" y="15"/>
                  </a:cubicBezTo>
                  <a:cubicBezTo>
                    <a:pt x="18" y="17"/>
                    <a:pt x="15" y="20"/>
                    <a:pt x="13" y="23"/>
                  </a:cubicBezTo>
                  <a:lnTo>
                    <a:pt x="13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81" name="Freeform 417">
              <a:extLst>
                <a:ext uri="{FF2B5EF4-FFF2-40B4-BE49-F238E27FC236}">
                  <a16:creationId xmlns:a16="http://schemas.microsoft.com/office/drawing/2014/main" id="{5BE2068F-9530-4793-BF47-7E1059E0D6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" y="2110"/>
              <a:ext cx="13" cy="16"/>
            </a:xfrm>
            <a:custGeom>
              <a:avLst/>
              <a:gdLst>
                <a:gd name="T0" fmla="*/ 31 w 61"/>
                <a:gd name="T1" fmla="*/ 78 h 78"/>
                <a:gd name="T2" fmla="*/ 31 w 61"/>
                <a:gd name="T3" fmla="*/ 78 h 78"/>
                <a:gd name="T4" fmla="*/ 19 w 61"/>
                <a:gd name="T5" fmla="*/ 77 h 78"/>
                <a:gd name="T6" fmla="*/ 9 w 61"/>
                <a:gd name="T7" fmla="*/ 72 h 78"/>
                <a:gd name="T8" fmla="*/ 2 w 61"/>
                <a:gd name="T9" fmla="*/ 64 h 78"/>
                <a:gd name="T10" fmla="*/ 0 w 61"/>
                <a:gd name="T11" fmla="*/ 52 h 78"/>
                <a:gd name="T12" fmla="*/ 12 w 61"/>
                <a:gd name="T13" fmla="*/ 52 h 78"/>
                <a:gd name="T14" fmla="*/ 18 w 61"/>
                <a:gd name="T15" fmla="*/ 65 h 78"/>
                <a:gd name="T16" fmla="*/ 31 w 61"/>
                <a:gd name="T17" fmla="*/ 68 h 78"/>
                <a:gd name="T18" fmla="*/ 43 w 61"/>
                <a:gd name="T19" fmla="*/ 65 h 78"/>
                <a:gd name="T20" fmla="*/ 48 w 61"/>
                <a:gd name="T21" fmla="*/ 56 h 78"/>
                <a:gd name="T22" fmla="*/ 44 w 61"/>
                <a:gd name="T23" fmla="*/ 48 h 78"/>
                <a:gd name="T24" fmla="*/ 29 w 61"/>
                <a:gd name="T25" fmla="*/ 43 h 78"/>
                <a:gd name="T26" fmla="*/ 14 w 61"/>
                <a:gd name="T27" fmla="*/ 38 h 78"/>
                <a:gd name="T28" fmla="*/ 5 w 61"/>
                <a:gd name="T29" fmla="*/ 31 h 78"/>
                <a:gd name="T30" fmla="*/ 2 w 61"/>
                <a:gd name="T31" fmla="*/ 20 h 78"/>
                <a:gd name="T32" fmla="*/ 4 w 61"/>
                <a:gd name="T33" fmla="*/ 11 h 78"/>
                <a:gd name="T34" fmla="*/ 10 w 61"/>
                <a:gd name="T35" fmla="*/ 5 h 78"/>
                <a:gd name="T36" fmla="*/ 19 w 61"/>
                <a:gd name="T37" fmla="*/ 1 h 78"/>
                <a:gd name="T38" fmla="*/ 30 w 61"/>
                <a:gd name="T39" fmla="*/ 0 h 78"/>
                <a:gd name="T40" fmla="*/ 41 w 61"/>
                <a:gd name="T41" fmla="*/ 1 h 78"/>
                <a:gd name="T42" fmla="*/ 51 w 61"/>
                <a:gd name="T43" fmla="*/ 5 h 78"/>
                <a:gd name="T44" fmla="*/ 57 w 61"/>
                <a:gd name="T45" fmla="*/ 13 h 78"/>
                <a:gd name="T46" fmla="*/ 59 w 61"/>
                <a:gd name="T47" fmla="*/ 24 h 78"/>
                <a:gd name="T48" fmla="*/ 47 w 61"/>
                <a:gd name="T49" fmla="*/ 24 h 78"/>
                <a:gd name="T50" fmla="*/ 42 w 61"/>
                <a:gd name="T51" fmla="*/ 13 h 78"/>
                <a:gd name="T52" fmla="*/ 30 w 61"/>
                <a:gd name="T53" fmla="*/ 9 h 78"/>
                <a:gd name="T54" fmla="*/ 19 w 61"/>
                <a:gd name="T55" fmla="*/ 12 h 78"/>
                <a:gd name="T56" fmla="*/ 14 w 61"/>
                <a:gd name="T57" fmla="*/ 20 h 78"/>
                <a:gd name="T58" fmla="*/ 16 w 61"/>
                <a:gd name="T59" fmla="*/ 25 h 78"/>
                <a:gd name="T60" fmla="*/ 23 w 61"/>
                <a:gd name="T61" fmla="*/ 28 h 78"/>
                <a:gd name="T62" fmla="*/ 35 w 61"/>
                <a:gd name="T63" fmla="*/ 32 h 78"/>
                <a:gd name="T64" fmla="*/ 49 w 61"/>
                <a:gd name="T65" fmla="*/ 37 h 78"/>
                <a:gd name="T66" fmla="*/ 58 w 61"/>
                <a:gd name="T67" fmla="*/ 44 h 78"/>
                <a:gd name="T68" fmla="*/ 61 w 61"/>
                <a:gd name="T69" fmla="*/ 55 h 78"/>
                <a:gd name="T70" fmla="*/ 59 w 61"/>
                <a:gd name="T71" fmla="*/ 65 h 78"/>
                <a:gd name="T72" fmla="*/ 52 w 61"/>
                <a:gd name="T73" fmla="*/ 73 h 78"/>
                <a:gd name="T74" fmla="*/ 43 w 61"/>
                <a:gd name="T75" fmla="*/ 77 h 78"/>
                <a:gd name="T76" fmla="*/ 31 w 61"/>
                <a:gd name="T77" fmla="*/ 78 h 78"/>
                <a:gd name="T78" fmla="*/ 31 w 61"/>
                <a:gd name="T7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1" h="78">
                  <a:moveTo>
                    <a:pt x="31" y="78"/>
                  </a:moveTo>
                  <a:lnTo>
                    <a:pt x="31" y="78"/>
                  </a:lnTo>
                  <a:cubicBezTo>
                    <a:pt x="27" y="78"/>
                    <a:pt x="23" y="77"/>
                    <a:pt x="19" y="77"/>
                  </a:cubicBezTo>
                  <a:cubicBezTo>
                    <a:pt x="15" y="76"/>
                    <a:pt x="12" y="74"/>
                    <a:pt x="9" y="72"/>
                  </a:cubicBezTo>
                  <a:cubicBezTo>
                    <a:pt x="6" y="70"/>
                    <a:pt x="4" y="67"/>
                    <a:pt x="2" y="64"/>
                  </a:cubicBezTo>
                  <a:cubicBezTo>
                    <a:pt x="0" y="61"/>
                    <a:pt x="0" y="57"/>
                    <a:pt x="0" y="52"/>
                  </a:cubicBezTo>
                  <a:lnTo>
                    <a:pt x="12" y="52"/>
                  </a:lnTo>
                  <a:cubicBezTo>
                    <a:pt x="12" y="58"/>
                    <a:pt x="14" y="62"/>
                    <a:pt x="18" y="65"/>
                  </a:cubicBezTo>
                  <a:cubicBezTo>
                    <a:pt x="21" y="67"/>
                    <a:pt x="26" y="68"/>
                    <a:pt x="31" y="68"/>
                  </a:cubicBezTo>
                  <a:cubicBezTo>
                    <a:pt x="36" y="68"/>
                    <a:pt x="40" y="67"/>
                    <a:pt x="43" y="65"/>
                  </a:cubicBezTo>
                  <a:cubicBezTo>
                    <a:pt x="47" y="64"/>
                    <a:pt x="48" y="60"/>
                    <a:pt x="48" y="56"/>
                  </a:cubicBezTo>
                  <a:cubicBezTo>
                    <a:pt x="48" y="52"/>
                    <a:pt x="47" y="50"/>
                    <a:pt x="44" y="48"/>
                  </a:cubicBezTo>
                  <a:cubicBezTo>
                    <a:pt x="41" y="46"/>
                    <a:pt x="36" y="44"/>
                    <a:pt x="29" y="43"/>
                  </a:cubicBezTo>
                  <a:cubicBezTo>
                    <a:pt x="23" y="41"/>
                    <a:pt x="18" y="40"/>
                    <a:pt x="14" y="38"/>
                  </a:cubicBezTo>
                  <a:cubicBezTo>
                    <a:pt x="10" y="36"/>
                    <a:pt x="7" y="33"/>
                    <a:pt x="5" y="31"/>
                  </a:cubicBezTo>
                  <a:cubicBezTo>
                    <a:pt x="3" y="28"/>
                    <a:pt x="2" y="24"/>
                    <a:pt x="2" y="20"/>
                  </a:cubicBezTo>
                  <a:cubicBezTo>
                    <a:pt x="2" y="17"/>
                    <a:pt x="2" y="14"/>
                    <a:pt x="4" y="11"/>
                  </a:cubicBezTo>
                  <a:cubicBezTo>
                    <a:pt x="5" y="9"/>
                    <a:pt x="7" y="6"/>
                    <a:pt x="10" y="5"/>
                  </a:cubicBezTo>
                  <a:cubicBezTo>
                    <a:pt x="12" y="3"/>
                    <a:pt x="15" y="2"/>
                    <a:pt x="19" y="1"/>
                  </a:cubicBezTo>
                  <a:cubicBezTo>
                    <a:pt x="22" y="0"/>
                    <a:pt x="26" y="0"/>
                    <a:pt x="30" y="0"/>
                  </a:cubicBezTo>
                  <a:cubicBezTo>
                    <a:pt x="34" y="0"/>
                    <a:pt x="38" y="0"/>
                    <a:pt x="41" y="1"/>
                  </a:cubicBezTo>
                  <a:cubicBezTo>
                    <a:pt x="45" y="2"/>
                    <a:pt x="48" y="3"/>
                    <a:pt x="51" y="5"/>
                  </a:cubicBezTo>
                  <a:cubicBezTo>
                    <a:pt x="53" y="7"/>
                    <a:pt x="55" y="10"/>
                    <a:pt x="57" y="13"/>
                  </a:cubicBezTo>
                  <a:cubicBezTo>
                    <a:pt x="58" y="16"/>
                    <a:pt x="59" y="20"/>
                    <a:pt x="59" y="24"/>
                  </a:cubicBezTo>
                  <a:lnTo>
                    <a:pt x="47" y="24"/>
                  </a:lnTo>
                  <a:cubicBezTo>
                    <a:pt x="47" y="19"/>
                    <a:pt x="45" y="15"/>
                    <a:pt x="42" y="13"/>
                  </a:cubicBezTo>
                  <a:cubicBezTo>
                    <a:pt x="39" y="10"/>
                    <a:pt x="35" y="9"/>
                    <a:pt x="30" y="9"/>
                  </a:cubicBezTo>
                  <a:cubicBezTo>
                    <a:pt x="25" y="9"/>
                    <a:pt x="22" y="10"/>
                    <a:pt x="19" y="12"/>
                  </a:cubicBezTo>
                  <a:cubicBezTo>
                    <a:pt x="16" y="13"/>
                    <a:pt x="14" y="16"/>
                    <a:pt x="14" y="20"/>
                  </a:cubicBezTo>
                  <a:cubicBezTo>
                    <a:pt x="14" y="22"/>
                    <a:pt x="15" y="23"/>
                    <a:pt x="16" y="25"/>
                  </a:cubicBezTo>
                  <a:cubicBezTo>
                    <a:pt x="18" y="26"/>
                    <a:pt x="20" y="27"/>
                    <a:pt x="23" y="28"/>
                  </a:cubicBezTo>
                  <a:cubicBezTo>
                    <a:pt x="26" y="30"/>
                    <a:pt x="30" y="31"/>
                    <a:pt x="35" y="32"/>
                  </a:cubicBezTo>
                  <a:cubicBezTo>
                    <a:pt x="41" y="33"/>
                    <a:pt x="46" y="35"/>
                    <a:pt x="49" y="37"/>
                  </a:cubicBezTo>
                  <a:cubicBezTo>
                    <a:pt x="53" y="39"/>
                    <a:pt x="56" y="41"/>
                    <a:pt x="58" y="44"/>
                  </a:cubicBezTo>
                  <a:cubicBezTo>
                    <a:pt x="60" y="47"/>
                    <a:pt x="61" y="51"/>
                    <a:pt x="61" y="55"/>
                  </a:cubicBezTo>
                  <a:cubicBezTo>
                    <a:pt x="61" y="59"/>
                    <a:pt x="60" y="63"/>
                    <a:pt x="59" y="65"/>
                  </a:cubicBezTo>
                  <a:cubicBezTo>
                    <a:pt x="57" y="68"/>
                    <a:pt x="55" y="71"/>
                    <a:pt x="52" y="73"/>
                  </a:cubicBezTo>
                  <a:cubicBezTo>
                    <a:pt x="50" y="74"/>
                    <a:pt x="46" y="76"/>
                    <a:pt x="43" y="77"/>
                  </a:cubicBezTo>
                  <a:cubicBezTo>
                    <a:pt x="39" y="77"/>
                    <a:pt x="35" y="78"/>
                    <a:pt x="31" y="78"/>
                  </a:cubicBezTo>
                  <a:lnTo>
                    <a:pt x="31" y="7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5834E413-187A-F5B4-770E-9933E19B8E12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32034" b="9697"/>
          <a:stretch/>
        </p:blipFill>
        <p:spPr>
          <a:xfrm>
            <a:off x="4636769" y="3408365"/>
            <a:ext cx="2184810" cy="169740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7978986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E8344-80F1-73CA-2CE7-6B7EF0F34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47" y="0"/>
            <a:ext cx="7765321" cy="750765"/>
          </a:xfrm>
        </p:spPr>
        <p:txBody>
          <a:bodyPr>
            <a:normAutofit/>
          </a:bodyPr>
          <a:lstStyle/>
          <a:p>
            <a:r>
              <a:rPr lang="en-US"/>
              <a:t>Stage 2: FFA &amp; FFA magnet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9070731-4CD9-DD5F-6A5E-5EDC42F14B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0" y="636214"/>
            <a:ext cx="4572000" cy="529372"/>
          </a:xfrm>
        </p:spPr>
        <p:txBody>
          <a:bodyPr anchor="ctr" anchorCtr="0">
            <a:normAutofit/>
          </a:bodyPr>
          <a:lstStyle/>
          <a:p>
            <a:pPr algn="ctr"/>
            <a:r>
              <a:rPr lang="en-US" sz="2800" i="1">
                <a:solidFill>
                  <a:schemeClr val="accent6">
                    <a:lumMod val="40000"/>
                    <a:lumOff val="60000"/>
                  </a:schemeClr>
                </a:solidFill>
              </a:rPr>
              <a:t>FFA magnet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A26CFD-0D62-6FA6-514C-C9C615EEC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14</a:t>
            </a:fld>
            <a:endParaRPr lang="en-US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C46CD0B6-E365-44CC-3720-1B8D06253F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3098" y="1123027"/>
            <a:ext cx="2969804" cy="19431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19A2E5A9-62F0-0525-BE78-3CC82FD709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3098" y="3354894"/>
            <a:ext cx="2969804" cy="153439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699A2F7-F55C-CB02-F0E1-BE3F4C9DACD6}"/>
              </a:ext>
            </a:extLst>
          </p:cNvPr>
          <p:cNvSpPr txBox="1"/>
          <p:nvPr/>
        </p:nvSpPr>
        <p:spPr>
          <a:xfrm>
            <a:off x="5048909" y="3032779"/>
            <a:ext cx="37585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>
                <a:solidFill>
                  <a:srgbClr val="FF8000"/>
                </a:solidFill>
              </a:rPr>
              <a:t>Emerging collaboration with ISIS u/g team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A1EDA7-9959-71C5-E507-646C1793A452}"/>
              </a:ext>
            </a:extLst>
          </p:cNvPr>
          <p:cNvSpPr txBox="1"/>
          <p:nvPr/>
        </p:nvSpPr>
        <p:spPr>
          <a:xfrm>
            <a:off x="7586642" y="2728847"/>
            <a:ext cx="7433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solidFill>
                  <a:srgbClr val="00FFFF"/>
                </a:solidFill>
              </a:rPr>
              <a:t>T.J. </a:t>
            </a:r>
            <a:r>
              <a:rPr lang="en-US" sz="1400" b="1" err="1">
                <a:solidFill>
                  <a:srgbClr val="00FFFF"/>
                </a:solidFill>
              </a:rPr>
              <a:t>Kuo</a:t>
            </a:r>
            <a:endParaRPr lang="en-US" sz="1400" b="1">
              <a:solidFill>
                <a:srgbClr val="00FFFF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395D979-599E-2727-9536-3D99ACBA7B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38" y="636214"/>
            <a:ext cx="4934349" cy="443048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1404329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85644-DCBD-451A-841F-ACDC552F7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188" y="108601"/>
            <a:ext cx="7765321" cy="686330"/>
          </a:xfrm>
        </p:spPr>
        <p:txBody>
          <a:bodyPr>
            <a:normAutofit/>
          </a:bodyPr>
          <a:lstStyle/>
          <a:p>
            <a:pPr algn="l"/>
            <a:r>
              <a:rPr lang="en-GB" dirty="0" err="1"/>
              <a:t>PoPLaR</a:t>
            </a:r>
            <a:r>
              <a:rPr lang="en-GB" dirty="0"/>
              <a:t> Experiment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E9E73D-7CE5-4F95-8921-D5D89A6A71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8491" y="513382"/>
            <a:ext cx="6844353" cy="563097"/>
          </a:xfrm>
        </p:spPr>
        <p:txBody>
          <a:bodyPr>
            <a:normAutofit/>
          </a:bodyPr>
          <a:lstStyle/>
          <a:p>
            <a:r>
              <a:rPr lang="en-GB" dirty="0"/>
              <a:t>Halbach permanent magnet quadruple beamline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5C84B72-5B8B-4262-B219-DE9C58443E0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41194" y="1201553"/>
            <a:ext cx="8188657" cy="3801378"/>
          </a:xfr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56841B-D298-4CC4-8469-57A2CEDD3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624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52">
            <a:extLst>
              <a:ext uri="{FF2B5EF4-FFF2-40B4-BE49-F238E27FC236}">
                <a16:creationId xmlns:a16="http://schemas.microsoft.com/office/drawing/2014/main" id="{F0326502-E49A-E90C-D1CD-9CC0B09FC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13" y="151819"/>
            <a:ext cx="908297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Initial radiobiology experiments at SCAPA - </a:t>
            </a:r>
            <a:r>
              <a:rPr lang="en-GB" altLang="en-US" sz="2400" dirty="0" err="1">
                <a:latin typeface="Calibri" panose="020F0502020204030204" pitchFamily="34" charset="0"/>
              </a:rPr>
              <a:t>Clonogenic</a:t>
            </a:r>
            <a:r>
              <a:rPr lang="en-GB" altLang="en-US" sz="2400" dirty="0">
                <a:latin typeface="Calibri" panose="020F0502020204030204" pitchFamily="34" charset="0"/>
              </a:rPr>
              <a:t> assays</a:t>
            </a:r>
          </a:p>
          <a:p>
            <a:pPr algn="ctr" eaLnBrk="1" hangingPunct="1">
              <a:defRPr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98756DC-482D-5B7E-551B-403A195C1E8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07" r="40712" b="3745"/>
          <a:stretch/>
        </p:blipFill>
        <p:spPr>
          <a:xfrm rot="5400000">
            <a:off x="6028478" y="854639"/>
            <a:ext cx="2339281" cy="3434222"/>
          </a:xfrm>
          <a:prstGeom prst="rect">
            <a:avLst/>
          </a:prstGeom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F8F00E2D-3750-2090-FE29-718F72BAAABE}"/>
              </a:ext>
            </a:extLst>
          </p:cNvPr>
          <p:cNvSpPr txBox="1">
            <a:spLocks noChangeArrowheads="1"/>
          </p:cNvSpPr>
          <p:nvPr/>
        </p:nvSpPr>
        <p:spPr>
          <a:xfrm>
            <a:off x="228770" y="995083"/>
            <a:ext cx="4793707" cy="35628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50"/>
              </a:spcBef>
              <a:buNone/>
              <a:tabLst>
                <a:tab pos="407194" algn="l"/>
              </a:tabLst>
            </a:pPr>
            <a:r>
              <a:rPr lang="en-GB" altLang="en-US" sz="1650" dirty="0">
                <a:latin typeface="Calibri" panose="020F0502020204030204" pitchFamily="34" charset="0"/>
              </a:rPr>
              <a:t>~10 MeV – grow cells on 2.5 µM Mylar in glass rings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AD9127D-16CA-C54C-8A78-6D00E4114A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70" y="1602159"/>
            <a:ext cx="2663254" cy="1939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3">
            <a:extLst>
              <a:ext uri="{FF2B5EF4-FFF2-40B4-BE49-F238E27FC236}">
                <a16:creationId xmlns:a16="http://schemas.microsoft.com/office/drawing/2014/main" id="{BF63C2B7-AB6A-BBB6-5783-52CB4A74D95D}"/>
              </a:ext>
            </a:extLst>
          </p:cNvPr>
          <p:cNvSpPr txBox="1">
            <a:spLocks noChangeArrowheads="1"/>
          </p:cNvSpPr>
          <p:nvPr/>
        </p:nvSpPr>
        <p:spPr>
          <a:xfrm>
            <a:off x="2892024" y="1394520"/>
            <a:ext cx="3018724" cy="35628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50"/>
              </a:spcBef>
              <a:buNone/>
              <a:tabLst>
                <a:tab pos="407194" algn="l"/>
              </a:tabLst>
            </a:pPr>
            <a:r>
              <a:rPr lang="en-GB" altLang="en-US" sz="1650" dirty="0">
                <a:latin typeface="Calibri" panose="020F0502020204030204" pitchFamily="34" charset="0"/>
              </a:rPr>
              <a:t>Internal diameter – 18.5 mm</a:t>
            </a:r>
          </a:p>
          <a:p>
            <a:pPr marL="0" indent="0">
              <a:spcBef>
                <a:spcPts val="450"/>
              </a:spcBef>
              <a:buNone/>
              <a:tabLst>
                <a:tab pos="407194" algn="l"/>
              </a:tabLst>
            </a:pPr>
            <a:r>
              <a:rPr lang="en-GB" altLang="en-US" sz="1650" dirty="0">
                <a:latin typeface="Calibri" panose="020F0502020204030204" pitchFamily="34" charset="0"/>
              </a:rPr>
              <a:t>Outer diameter – 22.5 mm</a:t>
            </a:r>
          </a:p>
        </p:txBody>
      </p:sp>
      <p:sp>
        <p:nvSpPr>
          <p:cNvPr id="23" name="Rectangle 3">
            <a:extLst>
              <a:ext uri="{FF2B5EF4-FFF2-40B4-BE49-F238E27FC236}">
                <a16:creationId xmlns:a16="http://schemas.microsoft.com/office/drawing/2014/main" id="{9A766B96-11E8-8FEF-912F-902785F41FD3}"/>
              </a:ext>
            </a:extLst>
          </p:cNvPr>
          <p:cNvSpPr txBox="1">
            <a:spLocks noChangeArrowheads="1"/>
          </p:cNvSpPr>
          <p:nvPr/>
        </p:nvSpPr>
        <p:spPr>
          <a:xfrm>
            <a:off x="130834" y="3889270"/>
            <a:ext cx="9157277" cy="133493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50"/>
              </a:spcBef>
              <a:buNone/>
              <a:tabLst>
                <a:tab pos="407194" algn="l"/>
              </a:tabLst>
            </a:pPr>
            <a:r>
              <a:rPr lang="en-GB" altLang="en-US" sz="1650" dirty="0">
                <a:latin typeface="Calibri" panose="020F0502020204030204" pitchFamily="34" charset="0"/>
              </a:rPr>
              <a:t>Utilise several cancer (HeLa and HNSCC/GBM) and normal cell lines.</a:t>
            </a:r>
          </a:p>
          <a:p>
            <a:pPr marL="0" indent="0">
              <a:spcBef>
                <a:spcPts val="450"/>
              </a:spcBef>
              <a:buNone/>
              <a:tabLst>
                <a:tab pos="407194" algn="l"/>
              </a:tabLst>
            </a:pPr>
            <a:r>
              <a:rPr lang="en-GB" altLang="en-US" sz="1650" dirty="0">
                <a:latin typeface="Calibri" panose="020F0502020204030204" pitchFamily="34" charset="0"/>
              </a:rPr>
              <a:t>Irradiate at multiple doses (0-8 </a:t>
            </a:r>
            <a:r>
              <a:rPr lang="en-GB" altLang="en-US" sz="1650" dirty="0" err="1">
                <a:latin typeface="Calibri" panose="020F0502020204030204" pitchFamily="34" charset="0"/>
              </a:rPr>
              <a:t>Gy</a:t>
            </a:r>
            <a:r>
              <a:rPr lang="en-GB" altLang="en-US" sz="1650" dirty="0">
                <a:latin typeface="Calibri" panose="020F0502020204030204" pitchFamily="34" charset="0"/>
              </a:rPr>
              <a:t>, + 15 </a:t>
            </a:r>
            <a:r>
              <a:rPr lang="en-GB" altLang="en-US" sz="1650" dirty="0" err="1">
                <a:latin typeface="Calibri" panose="020F0502020204030204" pitchFamily="34" charset="0"/>
              </a:rPr>
              <a:t>Gy</a:t>
            </a:r>
            <a:r>
              <a:rPr lang="en-GB" altLang="en-US" sz="1650" dirty="0">
                <a:latin typeface="Calibri" panose="020F0502020204030204" pitchFamily="34" charset="0"/>
              </a:rPr>
              <a:t>), most likely at a single shot (highest dose rate; ~10</a:t>
            </a:r>
            <a:r>
              <a:rPr lang="en-GB" altLang="en-US" sz="1650" baseline="30000" dirty="0">
                <a:latin typeface="Calibri" panose="020F0502020204030204" pitchFamily="34" charset="0"/>
              </a:rPr>
              <a:t>9</a:t>
            </a:r>
            <a:r>
              <a:rPr lang="en-GB" altLang="en-US" sz="1650" dirty="0">
                <a:latin typeface="Calibri" panose="020F0502020204030204" pitchFamily="34" charset="0"/>
              </a:rPr>
              <a:t> </a:t>
            </a:r>
            <a:r>
              <a:rPr lang="en-GB" altLang="en-US" sz="1650" dirty="0" err="1">
                <a:latin typeface="Calibri" panose="020F0502020204030204" pitchFamily="34" charset="0"/>
              </a:rPr>
              <a:t>Gy</a:t>
            </a:r>
            <a:r>
              <a:rPr lang="en-GB" altLang="en-US" sz="1650" dirty="0">
                <a:latin typeface="Calibri" panose="020F0502020204030204" pitchFamily="34" charset="0"/>
              </a:rPr>
              <a:t>/s).</a:t>
            </a:r>
          </a:p>
          <a:p>
            <a:pPr marL="0" indent="0">
              <a:spcBef>
                <a:spcPts val="450"/>
              </a:spcBef>
              <a:buNone/>
              <a:tabLst>
                <a:tab pos="407194" algn="l"/>
              </a:tabLst>
            </a:pPr>
            <a:r>
              <a:rPr lang="en-GB" altLang="en-US" sz="1650" dirty="0">
                <a:latin typeface="Calibri" panose="020F0502020204030204" pitchFamily="34" charset="0"/>
              </a:rPr>
              <a:t>Need at least 3 independent biological repeats.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7F24729-655F-459F-82F8-C69C4AFC2497}"/>
              </a:ext>
            </a:extLst>
          </p:cNvPr>
          <p:cNvGrpSpPr/>
          <p:nvPr/>
        </p:nvGrpSpPr>
        <p:grpSpPr>
          <a:xfrm>
            <a:off x="2951946" y="2076202"/>
            <a:ext cx="2469140" cy="1465139"/>
            <a:chOff x="2901604" y="2241182"/>
            <a:chExt cx="2156346" cy="1091821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5932E40-1D91-4B9B-B54A-638E330C188C}"/>
                </a:ext>
              </a:extLst>
            </p:cNvPr>
            <p:cNvSpPr/>
            <p:nvPr/>
          </p:nvSpPr>
          <p:spPr>
            <a:xfrm>
              <a:off x="2901604" y="2241182"/>
              <a:ext cx="2156346" cy="109182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E6CD15A-9D99-1F5B-3EDA-CBB890FBEA0E}"/>
                </a:ext>
              </a:extLst>
            </p:cNvPr>
            <p:cNvPicPr/>
            <p:nvPr/>
          </p:nvPicPr>
          <p:blipFill rotWithShape="1">
            <a:blip r:embed="rId5"/>
            <a:srcRect l="2595" t="71436" r="52666"/>
            <a:stretch/>
          </p:blipFill>
          <p:spPr>
            <a:xfrm>
              <a:off x="2937077" y="2320779"/>
              <a:ext cx="2085400" cy="9326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1251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E26C5-21E4-DC7F-71EE-1B892597E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339" y="206405"/>
            <a:ext cx="7765321" cy="501588"/>
          </a:xfrm>
        </p:spPr>
        <p:txBody>
          <a:bodyPr>
            <a:normAutofit/>
          </a:bodyPr>
          <a:lstStyle/>
          <a:p>
            <a:r>
              <a:rPr lang="en-US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E6449F-39AE-00E9-C670-3F93DB8B50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79272"/>
            <a:ext cx="7993468" cy="3869555"/>
          </a:xfrm>
        </p:spPr>
        <p:txBody>
          <a:bodyPr>
            <a:normAutofit/>
          </a:bodyPr>
          <a:lstStyle/>
          <a:p>
            <a:r>
              <a:rPr lang="en-US" dirty="0"/>
              <a:t>Significant progress in ITRF/LhARA:</a:t>
            </a:r>
          </a:p>
          <a:p>
            <a:pPr lvl="1"/>
            <a:r>
              <a:rPr lang="en-US" dirty="0"/>
              <a:t>Initial </a:t>
            </a:r>
            <a:r>
              <a:rPr lang="en-US" dirty="0" err="1"/>
              <a:t>characterisation</a:t>
            </a:r>
            <a:r>
              <a:rPr lang="en-US" dirty="0"/>
              <a:t> of laser-driven source</a:t>
            </a:r>
          </a:p>
          <a:p>
            <a:pPr lvl="1"/>
            <a:r>
              <a:rPr lang="en-US" dirty="0"/>
              <a:t>Progress on understanding and </a:t>
            </a:r>
            <a:r>
              <a:rPr lang="en-US" dirty="0" err="1"/>
              <a:t>stablisation</a:t>
            </a:r>
            <a:r>
              <a:rPr lang="en-US" dirty="0"/>
              <a:t> of plasma for Gabor lens</a:t>
            </a:r>
          </a:p>
          <a:p>
            <a:pPr lvl="1"/>
            <a:r>
              <a:rPr lang="en-US" dirty="0"/>
              <a:t>Design of ion-acoustic proof-of-principle experiment</a:t>
            </a:r>
          </a:p>
          <a:p>
            <a:pPr lvl="1"/>
            <a:r>
              <a:rPr lang="en-US" dirty="0"/>
              <a:t>Peer-group consultation leading to specification of end-station </a:t>
            </a:r>
          </a:p>
          <a:p>
            <a:pPr lvl="1"/>
            <a:r>
              <a:rPr lang="en-US" dirty="0"/>
              <a:t>Beamline design and optimization, initial engineering studies of FFA magnet</a:t>
            </a:r>
          </a:p>
          <a:p>
            <a:pPr lvl="1"/>
            <a:r>
              <a:rPr lang="en-US" dirty="0"/>
              <a:t>Design and specification of proof-of-principle experiment as part of radiation-biology </a:t>
            </a:r>
            <a:r>
              <a:rPr lang="en-US" dirty="0" err="1"/>
              <a:t>programme</a:t>
            </a:r>
            <a:endParaRPr lang="en-US" dirty="0"/>
          </a:p>
          <a:p>
            <a:pPr lvl="1"/>
            <a:r>
              <a:rPr lang="en-US" dirty="0"/>
              <a:t>Bridging Project for next two years defined and funding awarded</a:t>
            </a:r>
          </a:p>
          <a:p>
            <a:r>
              <a:rPr lang="en-US" dirty="0"/>
              <a:t>Looking forward:</a:t>
            </a:r>
          </a:p>
          <a:p>
            <a:pPr lvl="1"/>
            <a:r>
              <a:rPr lang="en-US" dirty="0"/>
              <a:t>Staged build / TDR project.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EEC210-01AF-BADF-A880-90E9805E3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0019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BB1328-EB6F-374B-A850-27AD054E0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18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CCED106-FFDE-29A8-CB7D-F020701BA4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39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BE675-1635-F349-8098-78A218DB9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148" y="90617"/>
            <a:ext cx="6596901" cy="543697"/>
          </a:xfrm>
        </p:spPr>
        <p:txBody>
          <a:bodyPr>
            <a:normAutofit/>
          </a:bodyPr>
          <a:lstStyle/>
          <a:p>
            <a:r>
              <a:rPr lang="en-US"/>
              <a:t>Radiotherapy; the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9AF6-63A7-5F45-875B-A35F077A3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332" y="747173"/>
            <a:ext cx="7602171" cy="3785638"/>
          </a:xfrm>
        </p:spPr>
        <p:txBody>
          <a:bodyPr>
            <a:noAutofit/>
          </a:bodyPr>
          <a:lstStyle/>
          <a:p>
            <a:r>
              <a:rPr lang="en-US" sz="1800" dirty="0"/>
              <a:t>Cancer: second most common cause of death globally</a:t>
            </a:r>
          </a:p>
          <a:p>
            <a:pPr lvl="1"/>
            <a:r>
              <a:rPr lang="en-US" sz="1600" dirty="0"/>
              <a:t>Radiotherapy </a:t>
            </a:r>
            <a:r>
              <a:rPr lang="en-GB" sz="1600" dirty="0"/>
              <a:t>indicated in half of all cancer patients</a:t>
            </a:r>
          </a:p>
          <a:p>
            <a:r>
              <a:rPr lang="en-GB" sz="1800" dirty="0"/>
              <a:t>Significant growth in global demand anticipated:</a:t>
            </a:r>
          </a:p>
          <a:p>
            <a:pPr lvl="1"/>
            <a:r>
              <a:rPr lang="en-GB" sz="1600" dirty="0"/>
              <a:t>14.1 million </a:t>
            </a:r>
            <a:r>
              <a:rPr lang="en-GB" sz="1600" dirty="0">
                <a:solidFill>
                  <a:srgbClr val="00FF00"/>
                </a:solidFill>
              </a:rPr>
              <a:t>new cases </a:t>
            </a:r>
            <a:r>
              <a:rPr lang="en-GB" sz="1600" dirty="0"/>
              <a:t>in 2012 ⇢ 24.6 million by 2030</a:t>
            </a:r>
          </a:p>
          <a:p>
            <a:pPr lvl="1"/>
            <a:r>
              <a:rPr lang="en-GB" sz="1600" dirty="0"/>
              <a:t>8.2 million </a:t>
            </a:r>
            <a:r>
              <a:rPr lang="en-GB" sz="1600" dirty="0">
                <a:solidFill>
                  <a:srgbClr val="00FF00"/>
                </a:solidFill>
              </a:rPr>
              <a:t>cancer deaths </a:t>
            </a:r>
            <a:r>
              <a:rPr lang="en-GB" sz="1600" dirty="0"/>
              <a:t>in 2012 ⇢ 13.0 million by 2030</a:t>
            </a:r>
          </a:p>
          <a:p>
            <a:r>
              <a:rPr lang="en-GB" sz="1800" dirty="0"/>
              <a:t>Scale-up in provision essential:</a:t>
            </a:r>
          </a:p>
          <a:p>
            <a:pPr lvl="1"/>
            <a:r>
              <a:rPr lang="en-GB" sz="1600" dirty="0"/>
              <a:t>Projections above based on reported cases (i.e. high-income countries)</a:t>
            </a:r>
          </a:p>
          <a:p>
            <a:pPr lvl="1"/>
            <a:r>
              <a:rPr lang="en-GB" sz="1600" dirty="0"/>
              <a:t>Opportunity: </a:t>
            </a:r>
            <a:r>
              <a:rPr lang="en-GB" sz="1600" dirty="0">
                <a:solidFill>
                  <a:srgbClr val="00FF00"/>
                </a:solidFill>
              </a:rPr>
              <a:t>save</a:t>
            </a:r>
            <a:r>
              <a:rPr lang="en-GB" sz="1600" dirty="0"/>
              <a:t> 26.9 million </a:t>
            </a:r>
            <a:r>
              <a:rPr lang="en-GB" sz="1600" dirty="0">
                <a:solidFill>
                  <a:srgbClr val="00FF00"/>
                </a:solidFill>
              </a:rPr>
              <a:t>lives</a:t>
            </a:r>
            <a:r>
              <a:rPr lang="en-GB" sz="1600" dirty="0"/>
              <a:t> in low/middle income countries by 2035</a:t>
            </a:r>
          </a:p>
          <a:p>
            <a:r>
              <a:rPr lang="en-GB" sz="1800" dirty="0"/>
              <a:t>Provision on this scale requires:</a:t>
            </a:r>
          </a:p>
          <a:p>
            <a:pPr lvl="1"/>
            <a:r>
              <a:rPr lang="en-GB" sz="1600" dirty="0"/>
              <a:t>Development of new and novel techniques … integrated in a </a:t>
            </a:r>
          </a:p>
          <a:p>
            <a:pPr lvl="1"/>
            <a:r>
              <a:rPr lang="en-GB" sz="1600" dirty="0"/>
              <a:t>Cost-effective </a:t>
            </a:r>
            <a:r>
              <a:rPr lang="en-GB" sz="1600" i="1" dirty="0"/>
              <a:t>system </a:t>
            </a:r>
            <a:r>
              <a:rPr lang="en-GB" sz="1600" dirty="0"/>
              <a:t>to allow a distributed network of </a:t>
            </a:r>
            <a:r>
              <a:rPr lang="en-US" sz="1600" dirty="0"/>
              <a:t>RT facilities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E20282-39A1-9845-A57E-DABA3116F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A855D0-6A58-8948-885C-9B21479DE2D3}"/>
              </a:ext>
            </a:extLst>
          </p:cNvPr>
          <p:cNvSpPr txBox="1"/>
          <p:nvPr/>
        </p:nvSpPr>
        <p:spPr>
          <a:xfrm rot="16200000">
            <a:off x="7266178" y="2346385"/>
            <a:ext cx="34786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err="1"/>
              <a:t>Atun</a:t>
            </a:r>
            <a:r>
              <a:rPr lang="en-US" sz="1200" b="1"/>
              <a:t>, Lancet Oncol. 2015 Sep;16(10):1153-86</a:t>
            </a:r>
          </a:p>
        </p:txBody>
      </p:sp>
    </p:spTree>
    <p:extLst>
      <p:ext uri="{BB962C8B-B14F-4D97-AF65-F5344CB8AC3E}">
        <p14:creationId xmlns:p14="http://schemas.microsoft.com/office/powerpoint/2010/main" val="3176342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2E3517-80F6-F5D4-F71E-9142CDCE7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sp>
        <p:nvSpPr>
          <p:cNvPr id="13" name="Snip Same-side Corner of Rectangle 12">
            <a:extLst>
              <a:ext uri="{FF2B5EF4-FFF2-40B4-BE49-F238E27FC236}">
                <a16:creationId xmlns:a16="http://schemas.microsoft.com/office/drawing/2014/main" id="{5DD55836-471A-D974-2718-E36DC9DC6F2E}"/>
              </a:ext>
            </a:extLst>
          </p:cNvPr>
          <p:cNvSpPr/>
          <p:nvPr/>
        </p:nvSpPr>
        <p:spPr>
          <a:xfrm>
            <a:off x="658126" y="86018"/>
            <a:ext cx="8074617" cy="1903843"/>
          </a:xfrm>
          <a:prstGeom prst="snip2SameRect">
            <a:avLst/>
          </a:prstGeom>
          <a:noFill/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938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Our ambition is to:</a:t>
            </a:r>
          </a:p>
          <a:p>
            <a:pPr marL="317500" marR="0" lvl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1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Deliver a systematic and definitive radiation biology </a:t>
            </a:r>
            <a:r>
              <a:rPr kumimoji="0" lang="en-US" sz="2000" b="1" i="1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programme</a:t>
            </a:r>
            <a:endParaRPr kumimoji="0" lang="en-US" sz="2000" b="1" i="1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17500" marR="0" lvl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1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Prove the feasibility of laser-driven hybrid acceleration</a:t>
            </a:r>
          </a:p>
          <a:p>
            <a:pPr marL="317500" marR="0" lvl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1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Lay the technological foundations for the transformation of PBT</a:t>
            </a:r>
          </a:p>
          <a:p>
            <a:pPr marL="582613" marR="0" lvl="1" indent="-2397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automated, patient-specific proton and ion beam therapy</a:t>
            </a:r>
          </a:p>
          <a:p>
            <a:pPr marL="582613" marR="0" lvl="1" indent="-2397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endParaRPr kumimoji="0" lang="en-US" b="1" i="0" u="none" strike="noStrike" kern="1200" cap="none" spc="0" normalizeH="0" baseline="0" noProof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C8BEB2-B597-5620-3BF7-B99B2F220C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284" y="2135357"/>
            <a:ext cx="3453104" cy="2812322"/>
          </a:xfrm>
          <a:prstGeom prst="rect">
            <a:avLst/>
          </a:prstGeom>
          <a:ln>
            <a:solidFill>
              <a:srgbClr val="00FF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04197FF-85FC-CEB8-0741-5D668D1EA9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922" t="6165" r="35212" b="33931"/>
          <a:stretch/>
        </p:blipFill>
        <p:spPr>
          <a:xfrm>
            <a:off x="3672388" y="2135356"/>
            <a:ext cx="5159209" cy="2812323"/>
          </a:xfrm>
          <a:prstGeom prst="rect">
            <a:avLst/>
          </a:prstGeom>
          <a:ln>
            <a:solidFill>
              <a:srgbClr val="00FF00"/>
            </a:solidFill>
          </a:ln>
        </p:spPr>
      </p:pic>
    </p:spTree>
    <p:extLst>
      <p:ext uri="{BB962C8B-B14F-4D97-AF65-F5344CB8AC3E}">
        <p14:creationId xmlns:p14="http://schemas.microsoft.com/office/powerpoint/2010/main" val="813852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E75E7-4BD4-DC44-A58D-B500137BB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38" y="46982"/>
            <a:ext cx="8977324" cy="530344"/>
          </a:xfrm>
        </p:spPr>
        <p:txBody>
          <a:bodyPr>
            <a:normAutofit/>
          </a:bodyPr>
          <a:lstStyle/>
          <a:p>
            <a:r>
              <a:rPr lang="en-US"/>
              <a:t>The case for fundamental radiobiology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C72E5-A593-DA46-A910-0B734A53D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007" y="587249"/>
            <a:ext cx="4321986" cy="22595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>
                <a:solidFill>
                  <a:schemeClr val="accent6">
                    <a:lumMod val="40000"/>
                    <a:lumOff val="60000"/>
                  </a:schemeClr>
                </a:solidFill>
              </a:rPr>
              <a:t>Relative biological effectiveness:</a:t>
            </a:r>
          </a:p>
          <a:p>
            <a:pPr lvl="1"/>
            <a:r>
              <a:rPr lang="en-US"/>
              <a:t>Defined relative to reference X-ray beam</a:t>
            </a:r>
          </a:p>
          <a:p>
            <a:pPr marL="0" indent="0">
              <a:buNone/>
            </a:pPr>
            <a:r>
              <a:rPr lang="en-US"/>
              <a:t>Known to depend on: Energy, ion species, Dose &amp; dose rate, tissue type, biological endpoint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486764-E22B-3846-A379-B98B5855F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D220B3-6D0B-DA45-8B88-586A3EFD3A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02" y="2263806"/>
            <a:ext cx="3636939" cy="268062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8AF6809-1D22-6F4B-87BE-DFDBDA2683F3}"/>
              </a:ext>
            </a:extLst>
          </p:cNvPr>
          <p:cNvSpPr/>
          <p:nvPr/>
        </p:nvSpPr>
        <p:spPr>
          <a:xfrm rot="16200000">
            <a:off x="-1110786" y="3348625"/>
            <a:ext cx="293000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b="1" i="1" err="1"/>
              <a:t>Paganetti</a:t>
            </a:r>
            <a:r>
              <a:rPr lang="en-GB" sz="1100" b="1" i="1"/>
              <a:t>, van </a:t>
            </a:r>
            <a:r>
              <a:rPr lang="en-GB" sz="1100" b="1" i="1" err="1"/>
              <a:t>Luijk</a:t>
            </a:r>
            <a:r>
              <a:rPr lang="en-GB" sz="1100" b="1" i="1"/>
              <a:t> (2013) </a:t>
            </a:r>
            <a:r>
              <a:rPr lang="en-GB" sz="1100" b="1" i="1" err="1"/>
              <a:t>SemRadOncol</a:t>
            </a:r>
            <a:endParaRPr lang="en-US" sz="1100" b="1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9AD6C4-1F4D-8637-2E2C-85C7274536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7009" y="2323795"/>
            <a:ext cx="4019943" cy="2560649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53DD828-4FCC-4F6D-0D1C-ED3E2B5743CC}"/>
              </a:ext>
            </a:extLst>
          </p:cNvPr>
          <p:cNvSpPr txBox="1"/>
          <p:nvPr/>
        </p:nvSpPr>
        <p:spPr>
          <a:xfrm>
            <a:off x="4488662" y="599519"/>
            <a:ext cx="45720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solidFill>
                  <a:schemeClr val="accent6">
                    <a:lumMod val="40000"/>
                    <a:lumOff val="60000"/>
                  </a:schemeClr>
                </a:solidFill>
              </a:rPr>
              <a:t>Yet: </a:t>
            </a:r>
            <a:r>
              <a:rPr lang="en-US" i="1"/>
              <a:t>p</a:t>
            </a:r>
            <a:r>
              <a:rPr lang="en-US"/>
              <a:t>-treatment planning uses 1.1</a:t>
            </a:r>
          </a:p>
          <a:p>
            <a:pPr lvl="1"/>
            <a:r>
              <a:rPr lang="en-US"/>
              <a:t>Effective values are used for C</a:t>
            </a:r>
            <a:r>
              <a:rPr lang="en-US" baseline="30000"/>
              <a:t>6+</a:t>
            </a:r>
            <a:endParaRPr lang="en-US"/>
          </a:p>
          <a:p>
            <a:r>
              <a:rPr lang="en-US" err="1"/>
              <a:t>Maximise</a:t>
            </a:r>
            <a:r>
              <a:rPr lang="en-US"/>
              <a:t> the efficacy of PBT now &amp; in the future: Develop systematic </a:t>
            </a:r>
            <a:r>
              <a:rPr lang="en-US" err="1"/>
              <a:t>programme</a:t>
            </a:r>
            <a:r>
              <a:rPr lang="en-US"/>
              <a:t> of radiobiological measurements</a:t>
            </a:r>
          </a:p>
        </p:txBody>
      </p:sp>
    </p:spTree>
    <p:extLst>
      <p:ext uri="{BB962C8B-B14F-4D97-AF65-F5344CB8AC3E}">
        <p14:creationId xmlns:p14="http://schemas.microsoft.com/office/powerpoint/2010/main" val="3606143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D9F992F-1BE0-7C40-B7C2-84B8D8CCA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674608" y="13095"/>
            <a:ext cx="7765321" cy="693369"/>
          </a:xfrm>
        </p:spPr>
        <p:txBody>
          <a:bodyPr>
            <a:noAutofit/>
          </a:bodyPr>
          <a:lstStyle/>
          <a:p>
            <a:r>
              <a:rPr lang="en-US" sz="4000" dirty="0"/>
              <a:t>What is </a:t>
            </a:r>
            <a:r>
              <a:rPr lang="en-US" sz="4000" dirty="0" err="1"/>
              <a:t>L</a:t>
            </a:r>
            <a:r>
              <a:rPr lang="en-US" sz="4000" cap="none" dirty="0" err="1"/>
              <a:t>h</a:t>
            </a:r>
            <a:r>
              <a:rPr lang="en-US" sz="4000" dirty="0" err="1"/>
              <a:t>ARA</a:t>
            </a:r>
            <a:r>
              <a:rPr lang="en-US" sz="4000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FC272-BDAE-8040-B497-08C26B768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269" y="649407"/>
            <a:ext cx="6192819" cy="4494093"/>
          </a:xfrm>
        </p:spPr>
        <p:txBody>
          <a:bodyPr>
            <a:normAutofit/>
          </a:bodyPr>
          <a:lstStyle/>
          <a:p>
            <a:pPr marL="1028700" lvl="3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Laser-driven, high-flux proton/ion source</a:t>
            </a:r>
          </a:p>
          <a:p>
            <a:pPr lvl="1" indent="-206375"/>
            <a:r>
              <a:rPr lang="en-US" dirty="0"/>
              <a:t>Overcome instantaneous dose-rate limitation</a:t>
            </a:r>
          </a:p>
          <a:p>
            <a:pPr lvl="2" indent="-206375"/>
            <a:r>
              <a:rPr lang="en-US" dirty="0"/>
              <a:t>Capture at &gt;10 MeV</a:t>
            </a:r>
          </a:p>
          <a:p>
            <a:pPr lvl="1" indent="-206375"/>
            <a:r>
              <a:rPr lang="en-US" dirty="0"/>
              <a:t>Delivers protons or ions in very short pulses</a:t>
            </a:r>
          </a:p>
          <a:p>
            <a:pPr lvl="2" indent="-206375"/>
            <a:r>
              <a:rPr lang="en-US" dirty="0"/>
              <a:t>Bunches as short as 10—40 ns</a:t>
            </a:r>
          </a:p>
          <a:p>
            <a:pPr lvl="1" indent="-206375"/>
            <a:r>
              <a:rPr lang="en-US" dirty="0"/>
              <a:t>Triggerable; arbitrary pulse structure</a:t>
            </a:r>
          </a:p>
          <a:p>
            <a:pPr indent="-206375"/>
            <a:r>
              <a:rPr lang="en-US" dirty="0"/>
              <a:t>Novel “electron-plasma-lens” capture &amp; focusing</a:t>
            </a:r>
          </a:p>
          <a:p>
            <a:pPr lvl="1" indent="-206375"/>
            <a:r>
              <a:rPr lang="en-US" dirty="0"/>
              <a:t>Strong focusing (short focal length) without the use of high-field solenoid</a:t>
            </a:r>
          </a:p>
          <a:p>
            <a:pPr indent="-206375"/>
            <a:r>
              <a:rPr lang="en-US" dirty="0"/>
              <a:t>Fast, flexible, fixed-field post acceleration</a:t>
            </a:r>
          </a:p>
          <a:p>
            <a:pPr lvl="1" indent="-206375"/>
            <a:r>
              <a:rPr lang="en-US" dirty="0"/>
              <a:t>Variable energy</a:t>
            </a:r>
          </a:p>
          <a:p>
            <a:pPr lvl="2" indent="-206375"/>
            <a:r>
              <a:rPr lang="en-US" dirty="0"/>
              <a:t>Protons: 	15—127 MeV</a:t>
            </a:r>
          </a:p>
          <a:p>
            <a:pPr lvl="2" indent="-206375"/>
            <a:r>
              <a:rPr lang="en-US" dirty="0"/>
              <a:t>Ions: 		5—34 MeV/u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850DE2-204A-FF44-9AF5-B87F147A5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6799F4-CB55-D747-BEE3-4A6E534461B7}"/>
              </a:ext>
            </a:extLst>
          </p:cNvPr>
          <p:cNvSpPr txBox="1"/>
          <p:nvPr/>
        </p:nvSpPr>
        <p:spPr>
          <a:xfrm rot="16200000">
            <a:off x="6992450" y="2128941"/>
            <a:ext cx="4041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>
                <a:solidFill>
                  <a:schemeClr val="bg1"/>
                </a:solidFill>
              </a:rPr>
              <a:t>Front. Phys., 29 September 2020;  DOI: 10.3389/fphy.2020.567738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C09814-F288-0054-A6B9-6E8502529B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3006" y="3848988"/>
            <a:ext cx="5509384" cy="8630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5B613B1-296A-7CD8-616E-070E7D7768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7419" y="132468"/>
            <a:ext cx="4427113" cy="2858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10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EBCCB6-F402-3708-242A-E4F1DA42C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7EE44F-C454-906D-974F-2FE06B5360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99" y="285750"/>
            <a:ext cx="9100363" cy="454354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650919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034C6-C544-7E4F-B2B8-163EAF6F4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47" y="-4119"/>
            <a:ext cx="7765321" cy="567217"/>
          </a:xfrm>
        </p:spPr>
        <p:txBody>
          <a:bodyPr>
            <a:normAutofit/>
          </a:bodyPr>
          <a:lstStyle/>
          <a:p>
            <a:r>
              <a:rPr lang="en-US"/>
              <a:t>Source: simulation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67E6AB-CC3C-28F2-99C0-9DC2ED8DB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21690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/>
              <a:t>R&amp;D objectives:</a:t>
            </a:r>
          </a:p>
          <a:p>
            <a:r>
              <a:rPr lang="en-US"/>
              <a:t>“Full-scale” tests in conditions approaching </a:t>
            </a:r>
            <a:r>
              <a:rPr lang="en-US" err="1"/>
              <a:t>LhARA</a:t>
            </a:r>
            <a:r>
              <a:rPr lang="en-US"/>
              <a:t> specification</a:t>
            </a:r>
          </a:p>
          <a:p>
            <a:r>
              <a:rPr lang="en-US" err="1"/>
              <a:t>LhARA</a:t>
            </a:r>
            <a:r>
              <a:rPr lang="en-US"/>
              <a:t>-focused diagnostic and </a:t>
            </a:r>
            <a:r>
              <a:rPr lang="en-US" err="1"/>
              <a:t>targetry</a:t>
            </a:r>
            <a:r>
              <a:rPr lang="en-US"/>
              <a:t> development</a:t>
            </a:r>
          </a:p>
          <a:p>
            <a:r>
              <a:rPr lang="en-US"/>
              <a:t>High-repetition rate, automation and longevity studies </a:t>
            </a:r>
          </a:p>
          <a:p>
            <a:r>
              <a:rPr lang="en-US"/>
              <a:t>Accurate numerical modelling 3D simulation codes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6BEF6E-D8F7-871A-BAC0-8E8256813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64BB79-1955-B9AA-5D5D-9C422DDAD876}"/>
              </a:ext>
            </a:extLst>
          </p:cNvPr>
          <p:cNvSpPr txBox="1"/>
          <p:nvPr/>
        </p:nvSpPr>
        <p:spPr>
          <a:xfrm>
            <a:off x="7105488" y="432293"/>
            <a:ext cx="15600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/>
              <a:t>PhysRevLett.90.185002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72AB35-6892-C870-6791-C75E86678B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972" y="1185170"/>
            <a:ext cx="3145314" cy="198681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BB2A031-FA30-8B17-C637-D22E4E9D94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28" y="2471147"/>
            <a:ext cx="5659916" cy="263197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A82068-908B-1101-192C-61987838548B}"/>
              </a:ext>
            </a:extLst>
          </p:cNvPr>
          <p:cNvSpPr txBox="1"/>
          <p:nvPr/>
        </p:nvSpPr>
        <p:spPr>
          <a:xfrm>
            <a:off x="5821014" y="3256465"/>
            <a:ext cx="3317531" cy="1846659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Realistic, 2-stage simulation on ARCHER2 using accurate “pre-plasma” profile</a:t>
            </a:r>
          </a:p>
          <a:p>
            <a:endParaRPr lang="en-US" sz="800" dirty="0">
              <a:solidFill>
                <a:schemeClr val="bg1"/>
              </a:solidFill>
            </a:endParaRPr>
          </a:p>
          <a:p>
            <a:r>
              <a:rPr lang="en-US" sz="1400" dirty="0">
                <a:solidFill>
                  <a:schemeClr val="bg1"/>
                </a:solidFill>
              </a:rPr>
              <a:t>Study proton production as a function of angle of incidence, spot size, proton-layer thickness</a:t>
            </a:r>
          </a:p>
          <a:p>
            <a:endParaRPr lang="en-US" sz="8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en-US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Seek to benchmark against data</a:t>
            </a:r>
          </a:p>
        </p:txBody>
      </p:sp>
    </p:spTree>
    <p:extLst>
      <p:ext uri="{BB962C8B-B14F-4D97-AF65-F5344CB8AC3E}">
        <p14:creationId xmlns:p14="http://schemas.microsoft.com/office/powerpoint/2010/main" val="2452144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553C7F-8EB6-40CF-AB60-29CAF2A0D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3900" y="114494"/>
            <a:ext cx="5094458" cy="558594"/>
          </a:xfrm>
        </p:spPr>
        <p:txBody>
          <a:bodyPr>
            <a:normAutofit/>
          </a:bodyPr>
          <a:lstStyle/>
          <a:p>
            <a:r>
              <a:rPr lang="en-US" dirty="0"/>
              <a:t>Source: experiment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EFB20D-2F5C-A87E-9BA3-D7802A1CE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31790A-7C79-C655-D284-A380C3CD88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277"/>
          <a:stretch/>
        </p:blipFill>
        <p:spPr>
          <a:xfrm>
            <a:off x="60294" y="2955308"/>
            <a:ext cx="3183412" cy="2084546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</p:pic>
      <p:pic>
        <p:nvPicPr>
          <p:cNvPr id="6" name="Picture 1">
            <a:extLst>
              <a:ext uri="{FF2B5EF4-FFF2-40B4-BE49-F238E27FC236}">
                <a16:creationId xmlns:a16="http://schemas.microsoft.com/office/drawing/2014/main" id="{44A34134-387B-50AC-F98A-A1AA5DE7B2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94" y="103646"/>
            <a:ext cx="3183411" cy="283878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896A779-8E00-F3F0-729D-317B3D46A956}"/>
              </a:ext>
            </a:extLst>
          </p:cNvPr>
          <p:cNvSpPr txBox="1"/>
          <p:nvPr/>
        </p:nvSpPr>
        <p:spPr>
          <a:xfrm>
            <a:off x="7931644" y="4774278"/>
            <a:ext cx="705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R. Gray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2D4BC9-9364-4E06-5713-44927FB8D69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3149" t="4335" r="6811" b="8669"/>
          <a:stretch/>
        </p:blipFill>
        <p:spPr>
          <a:xfrm>
            <a:off x="5783798" y="786552"/>
            <a:ext cx="3084382" cy="424245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EBFC98D-9AB3-1F28-04AB-F74CD7E7FC1C}"/>
              </a:ext>
            </a:extLst>
          </p:cNvPr>
          <p:cNvSpPr txBox="1"/>
          <p:nvPr/>
        </p:nvSpPr>
        <p:spPr>
          <a:xfrm>
            <a:off x="6293644" y="4334734"/>
            <a:ext cx="9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Laser energy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1CEC9C3-FEAA-4269-A8EC-5E5EBF2B0E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3705" y="2291838"/>
            <a:ext cx="3721395" cy="2838784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BD5E6B0-C610-4D11-AA3D-448B526090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43705" y="774998"/>
            <a:ext cx="2945027" cy="1656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449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329D2C05-A860-921F-50D0-C56C4042B3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114" y="1171094"/>
            <a:ext cx="4127772" cy="255949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1CD0444-D6FC-980E-6772-CAFBE884C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114" y="-58151"/>
            <a:ext cx="8281632" cy="834726"/>
          </a:xfrm>
        </p:spPr>
        <p:txBody>
          <a:bodyPr>
            <a:normAutofit fontScale="90000"/>
          </a:bodyPr>
          <a:lstStyle/>
          <a:p>
            <a:r>
              <a:rPr lang="en-US"/>
              <a:t>Source: </a:t>
            </a:r>
            <a:r>
              <a:rPr lang="en-US" sz="4000"/>
              <a:t>diagnostics &amp; high rep-rate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3E7B62-A3D0-FDEA-C913-F8943CDF2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A535D4-F69B-3CD8-2F98-2DF7F20BF87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030" b="11733"/>
          <a:stretch/>
        </p:blipFill>
        <p:spPr>
          <a:xfrm>
            <a:off x="4572000" y="1129230"/>
            <a:ext cx="4522335" cy="268752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07914D1A-0450-14F3-F9E9-306E9CD9B23F}"/>
              </a:ext>
            </a:extLst>
          </p:cNvPr>
          <p:cNvSpPr txBox="1">
            <a:spLocks/>
          </p:cNvSpPr>
          <p:nvPr/>
        </p:nvSpPr>
        <p:spPr>
          <a:xfrm>
            <a:off x="0" y="642351"/>
            <a:ext cx="4572000" cy="529372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i="1">
                <a:solidFill>
                  <a:schemeClr val="accent6">
                    <a:lumMod val="40000"/>
                    <a:lumOff val="60000"/>
                  </a:schemeClr>
                </a:solidFill>
              </a:rPr>
              <a:t>Diagnostics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5E1613FB-6C9C-9845-3606-4217EAC4771A}"/>
              </a:ext>
            </a:extLst>
          </p:cNvPr>
          <p:cNvSpPr txBox="1">
            <a:spLocks/>
          </p:cNvSpPr>
          <p:nvPr/>
        </p:nvSpPr>
        <p:spPr>
          <a:xfrm>
            <a:off x="4572000" y="641722"/>
            <a:ext cx="4572000" cy="529372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i="1">
                <a:solidFill>
                  <a:schemeClr val="accent6">
                    <a:lumMod val="40000"/>
                    <a:lumOff val="60000"/>
                  </a:schemeClr>
                </a:solidFill>
              </a:rPr>
              <a:t>High-rep rate / longevity …</a:t>
            </a:r>
          </a:p>
        </p:txBody>
      </p:sp>
      <p:sp>
        <p:nvSpPr>
          <p:cNvPr id="13" name="Content Placeholder 7">
            <a:extLst>
              <a:ext uri="{FF2B5EF4-FFF2-40B4-BE49-F238E27FC236}">
                <a16:creationId xmlns:a16="http://schemas.microsoft.com/office/drawing/2014/main" id="{7B3DA026-B4FF-99AA-9E2A-CC56D81E4792}"/>
              </a:ext>
            </a:extLst>
          </p:cNvPr>
          <p:cNvSpPr txBox="1">
            <a:spLocks/>
          </p:cNvSpPr>
          <p:nvPr/>
        </p:nvSpPr>
        <p:spPr>
          <a:xfrm>
            <a:off x="222114" y="3816754"/>
            <a:ext cx="4474173" cy="112889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/>
              <a:t>Scintillators: key for high rep rate operation</a:t>
            </a:r>
          </a:p>
          <a:p>
            <a:r>
              <a:rPr lang="en-US"/>
              <a:t>Dedicated calibration effort led by </a:t>
            </a:r>
            <a:br>
              <a:rPr lang="en-US"/>
            </a:br>
            <a:r>
              <a:rPr lang="en-US"/>
              <a:t>N. Dover (ICL):</a:t>
            </a:r>
          </a:p>
          <a:p>
            <a:pPr lvl="1"/>
            <a:r>
              <a:rPr lang="en-US"/>
              <a:t>Birmingham MC40 cyclotron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3E79E58-863D-8A77-B39B-0DEF4ED58E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1787" y="4169410"/>
            <a:ext cx="1118562" cy="91487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CCD6B68-4AA1-7578-63AC-7C3C04C6DB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1827" y="3810343"/>
            <a:ext cx="3982508" cy="70399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0583584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61374fa-46ae-4859-acf9-337d9d35654b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2AFD750426FF4689ED6EEB53C2951A" ma:contentTypeVersion="18" ma:contentTypeDescription="Create a new document." ma:contentTypeScope="" ma:versionID="8a706eba4694a455f0dc60a6345be25f">
  <xsd:schema xmlns:xsd="http://www.w3.org/2001/XMLSchema" xmlns:xs="http://www.w3.org/2001/XMLSchema" xmlns:p="http://schemas.microsoft.com/office/2006/metadata/properties" xmlns:ns3="861374fa-46ae-4859-acf9-337d9d35654b" xmlns:ns4="bcf48347-58aa-4d62-91d1-b7aa5d8fd5de" targetNamespace="http://schemas.microsoft.com/office/2006/metadata/properties" ma:root="true" ma:fieldsID="f0c86343db5bd51f45ab6c27c890a34b" ns3:_="" ns4:_="">
    <xsd:import namespace="861374fa-46ae-4859-acf9-337d9d35654b"/>
    <xsd:import namespace="bcf48347-58aa-4d62-91d1-b7aa5d8fd5d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4:SharedWithUsers" minOccurs="0"/>
                <xsd:element ref="ns4:SharedWithDetails" minOccurs="0"/>
                <xsd:element ref="ns4:SharingHintHash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1374fa-46ae-4859-acf9-337d9d3565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f48347-58aa-4d62-91d1-b7aa5d8fd5de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08C1490-00FA-4FE7-A24D-9F9D344451D9}">
  <ds:schemaRefs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861374fa-46ae-4859-acf9-337d9d35654b"/>
    <ds:schemaRef ds:uri="http://purl.org/dc/dcmitype/"/>
    <ds:schemaRef ds:uri="bcf48347-58aa-4d62-91d1-b7aa5d8fd5de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48DADB5-9E55-42C0-9B49-33DF58F4210A}">
  <ds:schemaRefs>
    <ds:schemaRef ds:uri="861374fa-46ae-4859-acf9-337d9d35654b"/>
    <ds:schemaRef ds:uri="bcf48347-58aa-4d62-91d1-b7aa5d8fd5d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D5E2139B-73CB-4BF4-812B-82D0D4F51F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TM04033921[[fn=Damask]]</Template>
  <TotalTime>857</TotalTime>
  <Words>730</Words>
  <Application>Microsoft Office PowerPoint</Application>
  <PresentationFormat>On-screen Show (16:9)</PresentationFormat>
  <Paragraphs>122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Aptos</vt:lpstr>
      <vt:lpstr>Aptos Display</vt:lpstr>
      <vt:lpstr>Arial</vt:lpstr>
      <vt:lpstr>Calibri</vt:lpstr>
      <vt:lpstr>Damask</vt:lpstr>
      <vt:lpstr>The Laser-hybrid Accelerator for Radiobiological Applications (LhARA)</vt:lpstr>
      <vt:lpstr>Radiotherapy; the challenge</vt:lpstr>
      <vt:lpstr>PowerPoint Presentation</vt:lpstr>
      <vt:lpstr>The case for fundamental radiobiology</vt:lpstr>
      <vt:lpstr>What is LhARA?</vt:lpstr>
      <vt:lpstr>PowerPoint Presentation</vt:lpstr>
      <vt:lpstr>Source: simulation</vt:lpstr>
      <vt:lpstr>Source: experiment</vt:lpstr>
      <vt:lpstr>Source: diagnostics &amp; high rep-rate</vt:lpstr>
      <vt:lpstr>Capture</vt:lpstr>
      <vt:lpstr>Capture</vt:lpstr>
      <vt:lpstr>Real-time dose measurment</vt:lpstr>
      <vt:lpstr>Real-time dose measurement</vt:lpstr>
      <vt:lpstr>Stage 2: FFA &amp; FFA magnet</vt:lpstr>
      <vt:lpstr>PoPLaR Experiment</vt:lpstr>
      <vt:lpstr>PowerPoint Presentation</vt:lpstr>
      <vt:lpstr>Conclusions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Laser-hybrid Accelerator for Radiobiological Applications (LhARA)</dc:title>
  <dc:creator>Long, Ken (Oxford Uni.,RAL,PPD)</dc:creator>
  <cp:lastModifiedBy>Colin Whyte</cp:lastModifiedBy>
  <cp:revision>5</cp:revision>
  <dcterms:created xsi:type="dcterms:W3CDTF">2024-07-14T14:44:54Z</dcterms:created>
  <dcterms:modified xsi:type="dcterms:W3CDTF">2024-10-16T15:54:11Z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0x010100D62AFD750426FF4689ED6EEB53C2951A</vt:lpwstr>
  </property>
</Properties>
</file>