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6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>
        <p:scale>
          <a:sx n="170" d="100"/>
          <a:sy n="170" d="100"/>
        </p:scale>
        <p:origin x="318" y="-2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61860-EC3D-4EED-BAFA-4BAFABBD9305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807C8A-F188-486B-91E7-53E6B5715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92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46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047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996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178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806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163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660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95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031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517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317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98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" name="Group 98">
            <a:extLst>
              <a:ext uri="{FF2B5EF4-FFF2-40B4-BE49-F238E27FC236}">
                <a16:creationId xmlns:a16="http://schemas.microsoft.com/office/drawing/2014/main" id="{4964D3FA-10C4-40DA-B7C9-197639C7E1BD}"/>
              </a:ext>
            </a:extLst>
          </p:cNvPr>
          <p:cNvGrpSpPr/>
          <p:nvPr/>
        </p:nvGrpSpPr>
        <p:grpSpPr>
          <a:xfrm>
            <a:off x="1469098" y="5538784"/>
            <a:ext cx="2881719" cy="863894"/>
            <a:chOff x="1788571" y="3305404"/>
            <a:chExt cx="3819655" cy="977377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BE7620F-EEF0-478B-A2CA-0151D0AF5287}"/>
                </a:ext>
              </a:extLst>
            </p:cNvPr>
            <p:cNvSpPr/>
            <p:nvPr/>
          </p:nvSpPr>
          <p:spPr>
            <a:xfrm>
              <a:off x="1788571" y="3305404"/>
              <a:ext cx="3819655" cy="97737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  <a:p>
              <a:pPr algn="ctr"/>
              <a:endParaRPr lang="en-GB" sz="1400" dirty="0"/>
            </a:p>
            <a:p>
              <a:pPr algn="ctr"/>
              <a:r>
                <a:rPr lang="en-GB" sz="1400" dirty="0" err="1"/>
                <a:t>LhARA</a:t>
              </a:r>
              <a:r>
                <a:rPr lang="en-GB" sz="1400" dirty="0"/>
                <a:t> Project Management Board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EA2E15F-CE1D-4E5C-88D7-8A82E639D168}"/>
                </a:ext>
              </a:extLst>
            </p:cNvPr>
            <p:cNvSpPr/>
            <p:nvPr/>
          </p:nvSpPr>
          <p:spPr>
            <a:xfrm>
              <a:off x="1870340" y="3497333"/>
              <a:ext cx="721360" cy="297210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PI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2B43D60-A237-46EC-B8BA-8F685BC95464}"/>
                </a:ext>
              </a:extLst>
            </p:cNvPr>
            <p:cNvSpPr/>
            <p:nvPr/>
          </p:nvSpPr>
          <p:spPr>
            <a:xfrm>
              <a:off x="3698400" y="3497333"/>
              <a:ext cx="721360" cy="297210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PM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2BE40F4-A323-477C-87B8-4EC820CB26EE}"/>
                </a:ext>
              </a:extLst>
            </p:cNvPr>
            <p:cNvSpPr/>
            <p:nvPr/>
          </p:nvSpPr>
          <p:spPr>
            <a:xfrm>
              <a:off x="4612430" y="3497333"/>
              <a:ext cx="761031" cy="291001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PMO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9B215E4-B33C-4CA1-8E2F-BA27DED619AD}"/>
                </a:ext>
              </a:extLst>
            </p:cNvPr>
            <p:cNvSpPr/>
            <p:nvPr/>
          </p:nvSpPr>
          <p:spPr>
            <a:xfrm>
              <a:off x="2784370" y="3497333"/>
              <a:ext cx="721360" cy="297210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PS</a:t>
              </a:r>
            </a:p>
          </p:txBody>
        </p:sp>
      </p:grp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5FB3AAF1-2219-4B1A-B8E7-F1CCA41B4F6B}"/>
              </a:ext>
            </a:extLst>
          </p:cNvPr>
          <p:cNvGrpSpPr/>
          <p:nvPr/>
        </p:nvGrpSpPr>
        <p:grpSpPr>
          <a:xfrm>
            <a:off x="578259" y="7467762"/>
            <a:ext cx="4663399" cy="763342"/>
            <a:chOff x="3244592" y="4699318"/>
            <a:chExt cx="3819656" cy="977377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B986190-DBCE-4DB2-A363-09DCDCC4DE52}"/>
                </a:ext>
              </a:extLst>
            </p:cNvPr>
            <p:cNvSpPr/>
            <p:nvPr/>
          </p:nvSpPr>
          <p:spPr>
            <a:xfrm>
              <a:off x="3244592" y="4699318"/>
              <a:ext cx="3819656" cy="97737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13" dirty="0"/>
            </a:p>
            <a:p>
              <a:pPr algn="ctr"/>
              <a:endParaRPr lang="en-GB" sz="1013" dirty="0"/>
            </a:p>
            <a:p>
              <a:pPr algn="ctr"/>
              <a:r>
                <a:rPr lang="en-GB" sz="1400" dirty="0" err="1"/>
                <a:t>LhARA</a:t>
              </a:r>
              <a:r>
                <a:rPr lang="en-GB" sz="1400" dirty="0"/>
                <a:t> ITRF Delivery Team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6CD3BD3-304C-4188-B2F9-7D5E647D604B}"/>
                </a:ext>
              </a:extLst>
            </p:cNvPr>
            <p:cNvSpPr/>
            <p:nvPr/>
          </p:nvSpPr>
          <p:spPr>
            <a:xfrm>
              <a:off x="3309631" y="4789586"/>
              <a:ext cx="559992" cy="408578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WP1.1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829F87D-B409-40FD-A363-428ED5B3F84E}"/>
                </a:ext>
              </a:extLst>
            </p:cNvPr>
            <p:cNvSpPr/>
            <p:nvPr/>
          </p:nvSpPr>
          <p:spPr>
            <a:xfrm>
              <a:off x="3934038" y="4789584"/>
              <a:ext cx="559370" cy="412211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WP1.2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27317EF-A7AC-4C92-8C6B-B302AA72CD62}"/>
                </a:ext>
              </a:extLst>
            </p:cNvPr>
            <p:cNvSpPr/>
            <p:nvPr/>
          </p:nvSpPr>
          <p:spPr>
            <a:xfrm>
              <a:off x="4556277" y="4789584"/>
              <a:ext cx="559370" cy="412211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WP1.3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F9F0B7F-01B5-4F4A-B9B7-1218276C4E40}"/>
                </a:ext>
              </a:extLst>
            </p:cNvPr>
            <p:cNvSpPr/>
            <p:nvPr/>
          </p:nvSpPr>
          <p:spPr>
            <a:xfrm>
              <a:off x="5188023" y="4789584"/>
              <a:ext cx="559370" cy="412211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WP1.4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83B10894-8F63-46E0-90F1-851C6BA3FFFF}"/>
                </a:ext>
              </a:extLst>
            </p:cNvPr>
            <p:cNvSpPr/>
            <p:nvPr/>
          </p:nvSpPr>
          <p:spPr>
            <a:xfrm>
              <a:off x="5818224" y="4785952"/>
              <a:ext cx="559370" cy="412211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WP1.5</a:t>
              </a: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D482169-5E77-4C3D-8321-E80FBA9EA043}"/>
                </a:ext>
              </a:extLst>
            </p:cNvPr>
            <p:cNvSpPr/>
            <p:nvPr/>
          </p:nvSpPr>
          <p:spPr>
            <a:xfrm>
              <a:off x="6440463" y="4785952"/>
              <a:ext cx="559370" cy="412211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WP1.6</a:t>
              </a:r>
            </a:p>
          </p:txBody>
        </p:sp>
      </p:grp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6572DF78-4C9F-43F8-A376-1299B4A8ED90}"/>
              </a:ext>
            </a:extLst>
          </p:cNvPr>
          <p:cNvGrpSpPr/>
          <p:nvPr/>
        </p:nvGrpSpPr>
        <p:grpSpPr>
          <a:xfrm>
            <a:off x="3204053" y="2491548"/>
            <a:ext cx="2434660" cy="624826"/>
            <a:chOff x="5969079" y="1984920"/>
            <a:chExt cx="3259667" cy="1110801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6239667C-AC75-4456-AAD9-9B063BD286C6}"/>
                </a:ext>
              </a:extLst>
            </p:cNvPr>
            <p:cNvSpPr/>
            <p:nvPr/>
          </p:nvSpPr>
          <p:spPr>
            <a:xfrm>
              <a:off x="5969079" y="1984920"/>
              <a:ext cx="3259667" cy="1110801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13" dirty="0"/>
            </a:p>
            <a:p>
              <a:pPr algn="ctr"/>
              <a:endParaRPr lang="en-GB" sz="1013" dirty="0"/>
            </a:p>
            <a:p>
              <a:pPr algn="ctr"/>
              <a:r>
                <a:rPr lang="en-GB" sz="1400" dirty="0"/>
                <a:t>ITRF Project Management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A600396-E9F1-4FA4-A415-EF9928636996}"/>
                </a:ext>
              </a:extLst>
            </p:cNvPr>
            <p:cNvSpPr/>
            <p:nvPr/>
          </p:nvSpPr>
          <p:spPr>
            <a:xfrm>
              <a:off x="6236070" y="2224176"/>
              <a:ext cx="721360" cy="297210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13" dirty="0"/>
                <a:t>PI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80805D5E-A9B7-4983-AB3A-2371220EBD70}"/>
                </a:ext>
              </a:extLst>
            </p:cNvPr>
            <p:cNvSpPr/>
            <p:nvPr/>
          </p:nvSpPr>
          <p:spPr>
            <a:xfrm>
              <a:off x="7200080" y="2224176"/>
              <a:ext cx="721360" cy="297210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13" dirty="0"/>
                <a:t>PM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E1BF765-7817-41FF-9EBC-89DE6662F782}"/>
                </a:ext>
              </a:extLst>
            </p:cNvPr>
            <p:cNvSpPr/>
            <p:nvPr/>
          </p:nvSpPr>
          <p:spPr>
            <a:xfrm>
              <a:off x="8164090" y="2224176"/>
              <a:ext cx="721360" cy="297210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13" dirty="0"/>
                <a:t>PMO</a:t>
              </a:r>
            </a:p>
          </p:txBody>
        </p: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3C8257C8-A6E4-41B3-9924-F179DD725C9C}"/>
              </a:ext>
            </a:extLst>
          </p:cNvPr>
          <p:cNvSpPr/>
          <p:nvPr/>
        </p:nvSpPr>
        <p:spPr>
          <a:xfrm>
            <a:off x="3621986" y="605650"/>
            <a:ext cx="1558169" cy="70743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ITRF Facility User Requirements</a:t>
            </a:r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04B7FCDD-AA03-4CCA-944E-B67D1887CC3E}"/>
              </a:ext>
            </a:extLst>
          </p:cNvPr>
          <p:cNvCxnSpPr>
            <a:cxnSpLocks/>
            <a:stCxn id="56" idx="3"/>
            <a:endCxn id="55" idx="1"/>
          </p:cNvCxnSpPr>
          <p:nvPr/>
        </p:nvCxnSpPr>
        <p:spPr>
          <a:xfrm>
            <a:off x="3258821" y="1187396"/>
            <a:ext cx="363166" cy="7021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>
            <a:extLst>
              <a:ext uri="{FF2B5EF4-FFF2-40B4-BE49-F238E27FC236}">
                <a16:creationId xmlns:a16="http://schemas.microsoft.com/office/drawing/2014/main" id="{BCC3F0DF-E6D4-4AD2-AA13-EF0FCBC29929}"/>
              </a:ext>
            </a:extLst>
          </p:cNvPr>
          <p:cNvSpPr/>
          <p:nvPr/>
        </p:nvSpPr>
        <p:spPr>
          <a:xfrm>
            <a:off x="3621987" y="1625450"/>
            <a:ext cx="1558168" cy="5282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ITRF Project Sponsor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C1B480F-4601-4ED5-B1CB-E7C893F88211}"/>
              </a:ext>
            </a:extLst>
          </p:cNvPr>
          <p:cNvSpPr/>
          <p:nvPr/>
        </p:nvSpPr>
        <p:spPr>
          <a:xfrm>
            <a:off x="2108827" y="923168"/>
            <a:ext cx="1149994" cy="5284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ITRF Project Board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ED03F07-2202-4918-BDEE-0356D023701D}"/>
              </a:ext>
            </a:extLst>
          </p:cNvPr>
          <p:cNvCxnSpPr>
            <a:cxnSpLocks/>
            <a:stCxn id="52" idx="1"/>
            <a:endCxn id="56" idx="3"/>
          </p:cNvCxnSpPr>
          <p:nvPr/>
        </p:nvCxnSpPr>
        <p:spPr>
          <a:xfrm flipH="1">
            <a:off x="3258821" y="959367"/>
            <a:ext cx="363165" cy="22802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0B4A38FC-05E3-4FEB-B168-22C69A646DC0}"/>
              </a:ext>
            </a:extLst>
          </p:cNvPr>
          <p:cNvCxnSpPr>
            <a:cxnSpLocks/>
            <a:stCxn id="60" idx="1"/>
            <a:endCxn id="55" idx="3"/>
          </p:cNvCxnSpPr>
          <p:nvPr/>
        </p:nvCxnSpPr>
        <p:spPr>
          <a:xfrm flipH="1">
            <a:off x="5180155" y="1187396"/>
            <a:ext cx="260004" cy="7021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C4AE2FD6-A1AC-46AF-8BC9-F5CF1F554C47}"/>
              </a:ext>
            </a:extLst>
          </p:cNvPr>
          <p:cNvSpPr/>
          <p:nvPr/>
        </p:nvSpPr>
        <p:spPr>
          <a:xfrm>
            <a:off x="5440159" y="923168"/>
            <a:ext cx="1223968" cy="5284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ITRF Advisory Committee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46F77CE-D052-4FC9-A667-E5B728CA9E68}"/>
              </a:ext>
            </a:extLst>
          </p:cNvPr>
          <p:cNvSpPr/>
          <p:nvPr/>
        </p:nvSpPr>
        <p:spPr>
          <a:xfrm>
            <a:off x="281620" y="2485608"/>
            <a:ext cx="1872144" cy="61856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err="1"/>
              <a:t>LhARA</a:t>
            </a:r>
            <a:r>
              <a:rPr lang="en-GB" sz="1400" b="1" dirty="0"/>
              <a:t> Collaboration Executive Board</a:t>
            </a:r>
          </a:p>
          <a:p>
            <a:pPr algn="ctr"/>
            <a:endParaRPr lang="en-GB" sz="506" b="1" dirty="0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01A316AC-5223-4F51-B350-2FDA66D08DC8}"/>
              </a:ext>
            </a:extLst>
          </p:cNvPr>
          <p:cNvSpPr/>
          <p:nvPr/>
        </p:nvSpPr>
        <p:spPr>
          <a:xfrm>
            <a:off x="648454" y="783493"/>
            <a:ext cx="1138476" cy="74207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err="1"/>
              <a:t>LhARA</a:t>
            </a:r>
            <a:r>
              <a:rPr lang="en-GB" sz="1400" b="1" dirty="0"/>
              <a:t> Advisory Committee</a:t>
            </a:r>
          </a:p>
        </p:txBody>
      </p: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A99981DA-C01F-4D06-B3ED-23310CAFFC51}"/>
              </a:ext>
            </a:extLst>
          </p:cNvPr>
          <p:cNvCxnSpPr>
            <a:cxnSpLocks/>
            <a:stCxn id="130" idx="2"/>
            <a:endCxn id="61" idx="0"/>
          </p:cNvCxnSpPr>
          <p:nvPr/>
        </p:nvCxnSpPr>
        <p:spPr>
          <a:xfrm>
            <a:off x="1217692" y="1525564"/>
            <a:ext cx="0" cy="9600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27F1B68B-B0DF-4F9C-A28A-CBB643AEF14F}"/>
              </a:ext>
            </a:extLst>
          </p:cNvPr>
          <p:cNvCxnSpPr>
            <a:cxnSpLocks/>
            <a:stCxn id="38" idx="2"/>
            <a:endCxn id="190" idx="0"/>
          </p:cNvCxnSpPr>
          <p:nvPr/>
        </p:nvCxnSpPr>
        <p:spPr>
          <a:xfrm>
            <a:off x="4421383" y="3116374"/>
            <a:ext cx="786883" cy="9219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CE0E576B-FFE1-453F-B15D-91EFF2F36BFB}"/>
              </a:ext>
            </a:extLst>
          </p:cNvPr>
          <p:cNvCxnSpPr>
            <a:cxnSpLocks/>
            <a:stCxn id="55" idx="2"/>
            <a:endCxn id="38" idx="0"/>
          </p:cNvCxnSpPr>
          <p:nvPr/>
        </p:nvCxnSpPr>
        <p:spPr>
          <a:xfrm>
            <a:off x="4401071" y="2153705"/>
            <a:ext cx="20312" cy="33784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>
            <a:extLst>
              <a:ext uri="{FF2B5EF4-FFF2-40B4-BE49-F238E27FC236}">
                <a16:creationId xmlns:a16="http://schemas.microsoft.com/office/drawing/2014/main" id="{6CE4F854-50E9-4400-A415-56CF40F26C93}"/>
              </a:ext>
            </a:extLst>
          </p:cNvPr>
          <p:cNvCxnSpPr>
            <a:cxnSpLocks/>
            <a:stCxn id="17" idx="2"/>
            <a:endCxn id="22" idx="0"/>
          </p:cNvCxnSpPr>
          <p:nvPr/>
        </p:nvCxnSpPr>
        <p:spPr>
          <a:xfrm>
            <a:off x="2909958" y="6402678"/>
            <a:ext cx="1" cy="10650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E029E75-10D3-4E7D-8A9D-6EF0C8E65490}"/>
              </a:ext>
            </a:extLst>
          </p:cNvPr>
          <p:cNvCxnSpPr>
            <a:cxnSpLocks/>
            <a:stCxn id="17" idx="0"/>
            <a:endCxn id="61" idx="2"/>
          </p:cNvCxnSpPr>
          <p:nvPr/>
        </p:nvCxnSpPr>
        <p:spPr>
          <a:xfrm flipH="1" flipV="1">
            <a:off x="1217692" y="3104176"/>
            <a:ext cx="1692266" cy="24346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AED03F07-2202-4918-BDEE-0356D023701D}"/>
              </a:ext>
            </a:extLst>
          </p:cNvPr>
          <p:cNvCxnSpPr>
            <a:cxnSpLocks/>
            <a:stCxn id="52" idx="2"/>
            <a:endCxn id="55" idx="0"/>
          </p:cNvCxnSpPr>
          <p:nvPr/>
        </p:nvCxnSpPr>
        <p:spPr>
          <a:xfrm>
            <a:off x="4401071" y="1313084"/>
            <a:ext cx="0" cy="31236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AED03F07-2202-4918-BDEE-0356D023701D}"/>
              </a:ext>
            </a:extLst>
          </p:cNvPr>
          <p:cNvCxnSpPr>
            <a:cxnSpLocks/>
            <a:stCxn id="52" idx="3"/>
            <a:endCxn id="60" idx="1"/>
          </p:cNvCxnSpPr>
          <p:nvPr/>
        </p:nvCxnSpPr>
        <p:spPr>
          <a:xfrm>
            <a:off x="5180155" y="959367"/>
            <a:ext cx="260004" cy="22802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6CE4F854-50E9-4400-A415-56CF40F26C93}"/>
              </a:ext>
            </a:extLst>
          </p:cNvPr>
          <p:cNvCxnSpPr>
            <a:cxnSpLocks/>
            <a:endCxn id="38" idx="2"/>
          </p:cNvCxnSpPr>
          <p:nvPr/>
        </p:nvCxnSpPr>
        <p:spPr>
          <a:xfrm flipV="1">
            <a:off x="3440403" y="3116374"/>
            <a:ext cx="980980" cy="10223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D435FBD-9246-4997-A3C3-A838A5DEA9A0}"/>
              </a:ext>
            </a:extLst>
          </p:cNvPr>
          <p:cNvGrpSpPr/>
          <p:nvPr/>
        </p:nvGrpSpPr>
        <p:grpSpPr>
          <a:xfrm>
            <a:off x="4392886" y="4038362"/>
            <a:ext cx="1630760" cy="691854"/>
            <a:chOff x="7055712" y="3321694"/>
            <a:chExt cx="2078637" cy="977377"/>
          </a:xfrm>
        </p:grpSpPr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70F20426-CC4D-430E-B093-DD276927B5B2}"/>
                </a:ext>
              </a:extLst>
            </p:cNvPr>
            <p:cNvSpPr/>
            <p:nvPr/>
          </p:nvSpPr>
          <p:spPr>
            <a:xfrm>
              <a:off x="7055712" y="3321694"/>
              <a:ext cx="2078637" cy="977377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13" dirty="0"/>
            </a:p>
            <a:p>
              <a:pPr algn="ctr"/>
              <a:endParaRPr lang="en-GB" sz="1013" dirty="0"/>
            </a:p>
            <a:p>
              <a:pPr algn="ctr"/>
              <a:r>
                <a:rPr lang="en-GB" sz="1400" dirty="0"/>
                <a:t>ITRF Project Team</a:t>
              </a:r>
            </a:p>
          </p:txBody>
        </p:sp>
        <p:sp>
          <p:nvSpPr>
            <p:cNvPr id="193" name="Rectangle 192"/>
            <p:cNvSpPr/>
            <p:nvPr/>
          </p:nvSpPr>
          <p:spPr>
            <a:xfrm>
              <a:off x="7335033" y="3463492"/>
              <a:ext cx="687841" cy="34688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WP2</a:t>
              </a:r>
            </a:p>
          </p:txBody>
        </p:sp>
        <p:sp>
          <p:nvSpPr>
            <p:cNvPr id="194" name="Rectangle 193"/>
            <p:cNvSpPr/>
            <p:nvPr/>
          </p:nvSpPr>
          <p:spPr>
            <a:xfrm>
              <a:off x="8165555" y="3467100"/>
              <a:ext cx="705306" cy="3432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WP3</a:t>
              </a:r>
            </a:p>
          </p:txBody>
        </p:sp>
      </p:grp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1E029E75-10D3-4E7D-8A9D-6EF0C8E65490}"/>
              </a:ext>
            </a:extLst>
          </p:cNvPr>
          <p:cNvCxnSpPr>
            <a:cxnSpLocks/>
            <a:stCxn id="227" idx="2"/>
            <a:endCxn id="17" idx="0"/>
          </p:cNvCxnSpPr>
          <p:nvPr/>
        </p:nvCxnSpPr>
        <p:spPr>
          <a:xfrm flipH="1">
            <a:off x="2909958" y="4384288"/>
            <a:ext cx="535039" cy="115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7" name="Rectangle 226"/>
          <p:cNvSpPr/>
          <p:nvPr/>
        </p:nvSpPr>
        <p:spPr>
          <a:xfrm>
            <a:off x="3175180" y="4138736"/>
            <a:ext cx="539634" cy="2455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WP1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410955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2AFD750426FF4689ED6EEB53C2951A" ma:contentTypeVersion="14" ma:contentTypeDescription="Create a new document." ma:contentTypeScope="" ma:versionID="b17be069e5cd0d1e38e595fd7e940e01">
  <xsd:schema xmlns:xsd="http://www.w3.org/2001/XMLSchema" xmlns:xs="http://www.w3.org/2001/XMLSchema" xmlns:p="http://schemas.microsoft.com/office/2006/metadata/properties" xmlns:ns3="861374fa-46ae-4859-acf9-337d9d35654b" xmlns:ns4="bcf48347-58aa-4d62-91d1-b7aa5d8fd5de" targetNamespace="http://schemas.microsoft.com/office/2006/metadata/properties" ma:root="true" ma:fieldsID="ad359d23573d3f4b859002ec01c66fa7" ns3:_="" ns4:_="">
    <xsd:import namespace="861374fa-46ae-4859-acf9-337d9d35654b"/>
    <xsd:import namespace="bcf48347-58aa-4d62-91d1-b7aa5d8fd5d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374fa-46ae-4859-acf9-337d9d3565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f48347-58aa-4d62-91d1-b7aa5d8fd5de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334693-D830-4909-BC38-B3CA90574B48}">
  <ds:schemaRefs>
    <ds:schemaRef ds:uri="861374fa-46ae-4859-acf9-337d9d35654b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www.w3.org/XML/1998/namespace"/>
    <ds:schemaRef ds:uri="http://schemas.microsoft.com/office/2006/metadata/properties"/>
    <ds:schemaRef ds:uri="bcf48347-58aa-4d62-91d1-b7aa5d8fd5d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AF828163-0F81-4461-8022-8E9C9B31A33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06F9B78-9C3D-4FD3-B3C0-CD7F9F8FBF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374fa-46ae-4859-acf9-337d9d35654b"/>
    <ds:schemaRef ds:uri="bcf48347-58aa-4d62-91d1-b7aa5d8fd5d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4531</TotalTime>
  <Words>50</Words>
  <Application>Microsoft Office PowerPoint</Application>
  <PresentationFormat>A4 Paper (210x297 mm)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Colin Whyte</dc:creator>
  <cp:lastModifiedBy>Colin Whyte</cp:lastModifiedBy>
  <cp:revision>20</cp:revision>
  <dcterms:created xsi:type="dcterms:W3CDTF">2022-02-18T12:27:49Z</dcterms:created>
  <dcterms:modified xsi:type="dcterms:W3CDTF">2022-02-23T10:59:19Z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0x010100D62AFD750426FF4689ED6EEB53C2951A</vt:lpwstr>
  </property>
</Properties>
</file>