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16 August,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8/16/22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A447E-6EBA-9292-BBA7-ADFB82C2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with documentation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8281FB-1660-B191-93D1-1957B564F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2" y="88723"/>
            <a:ext cx="4720820" cy="66805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CDCC66-55B9-3339-D4D1-6B23C2501B0B}"/>
              </a:ext>
            </a:extLst>
          </p:cNvPr>
          <p:cNvSpPr txBox="1"/>
          <p:nvPr/>
        </p:nvSpPr>
        <p:spPr>
          <a:xfrm>
            <a:off x="9315916" y="728802"/>
            <a:ext cx="199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Coming together 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4EF17-1FBF-CFCD-33D2-A444D10F39DC}"/>
              </a:ext>
            </a:extLst>
          </p:cNvPr>
          <p:cNvSpPr txBox="1"/>
          <p:nvPr/>
        </p:nvSpPr>
        <p:spPr>
          <a:xfrm>
            <a:off x="6658270" y="6406725"/>
            <a:ext cx="151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… work to do!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5E47C-3D1E-997B-C384-5377EF16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434" y="1186856"/>
            <a:ext cx="6575460" cy="521986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Text from each WP now in</a:t>
            </a:r>
          </a:p>
          <a:p>
            <a:endParaRPr lang="en-US" dirty="0"/>
          </a:p>
          <a:p>
            <a:r>
              <a:rPr lang="en-US" dirty="0"/>
              <a:t>Costing using “proper” staff costs:</a:t>
            </a:r>
          </a:p>
          <a:p>
            <a:pPr lvl="1"/>
            <a:r>
              <a:rPr lang="en-US" dirty="0"/>
              <a:t>Taking shape:</a:t>
            </a:r>
          </a:p>
          <a:p>
            <a:pPr lvl="2"/>
            <a:r>
              <a:rPr lang="en-US" dirty="0"/>
              <a:t>Still some staff-cost updates required</a:t>
            </a:r>
          </a:p>
          <a:p>
            <a:endParaRPr lang="en-US" dirty="0"/>
          </a:p>
          <a:p>
            <a:r>
              <a:rPr lang="en-US" dirty="0"/>
              <a:t>Overall cost “a little hot”</a:t>
            </a:r>
          </a:p>
          <a:p>
            <a:pPr lvl="1"/>
            <a:r>
              <a:rPr lang="en-US" dirty="0" err="1"/>
              <a:t>Managable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JeS</a:t>
            </a:r>
            <a:r>
              <a:rPr lang="en-US" dirty="0"/>
              <a:t> preparation underway</a:t>
            </a:r>
          </a:p>
          <a:p>
            <a:endParaRPr lang="en-US" dirty="0"/>
          </a:p>
          <a:p>
            <a:r>
              <a:rPr lang="en-US" dirty="0"/>
              <a:t>Tim Greenshaw to consult IB to fill in “partner institutes”; considering letter of support from IB</a:t>
            </a:r>
          </a:p>
          <a:p>
            <a:endParaRPr lang="en-US" dirty="0"/>
          </a:p>
          <a:p>
            <a:r>
              <a:rPr lang="en-US" dirty="0"/>
              <a:t>Has to be finished by the end of Aug22 …</a:t>
            </a:r>
          </a:p>
        </p:txBody>
      </p:sp>
    </p:spTree>
    <p:extLst>
      <p:ext uri="{BB962C8B-B14F-4D97-AF65-F5344CB8AC3E}">
        <p14:creationId xmlns:p14="http://schemas.microsoft.com/office/powerpoint/2010/main" val="3431178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steps/reminders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1384"/>
            <a:ext cx="12192000" cy="60464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Review – likely date for biological aspects 30Aug22:</a:t>
            </a:r>
          </a:p>
          <a:p>
            <a:pPr lvl="1"/>
            <a:r>
              <a:rPr lang="en-US" dirty="0"/>
              <a:t>News from Monday; </a:t>
            </a:r>
          </a:p>
          <a:p>
            <a:pPr lvl="2"/>
            <a:r>
              <a:rPr lang="en-US" dirty="0"/>
              <a:t>Based on availability of M. Baumann and B. Sorensen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ITRF kick off meeting; DL: 20Sep22</a:t>
            </a:r>
          </a:p>
          <a:p>
            <a:endParaRPr lang="en-US" dirty="0"/>
          </a:p>
          <a:p>
            <a:r>
              <a:rPr lang="en-US" dirty="0"/>
              <a:t>For your diaries:</a:t>
            </a:r>
          </a:p>
          <a:p>
            <a:pPr lvl="1"/>
            <a:r>
              <a:rPr lang="en-US" dirty="0"/>
              <a:t>Next </a:t>
            </a:r>
            <a:r>
              <a:rPr lang="en-US" dirty="0" err="1"/>
              <a:t>LhARA</a:t>
            </a:r>
            <a:r>
              <a:rPr lang="en-US" dirty="0"/>
              <a:t> collaboration meeting; 14Oct22</a:t>
            </a:r>
          </a:p>
          <a:p>
            <a:pPr lvl="2"/>
            <a:r>
              <a:rPr lang="en-US" dirty="0"/>
              <a:t>Liverpool</a:t>
            </a:r>
          </a:p>
          <a:p>
            <a:pPr lvl="1"/>
            <a:r>
              <a:rPr lang="en-US" dirty="0"/>
              <a:t>Subsequent collaboration meeting pattern:</a:t>
            </a:r>
          </a:p>
          <a:p>
            <a:pPr lvl="2"/>
            <a:r>
              <a:rPr lang="en-US" dirty="0"/>
              <a:t>Feb23 -- Birmingham</a:t>
            </a:r>
          </a:p>
          <a:p>
            <a:pPr lvl="2"/>
            <a:r>
              <a:rPr lang="en-US" dirty="0"/>
              <a:t>Then six monthly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133</Words>
  <Application>Microsoft Macintosh PowerPoint</Application>
  <PresentationFormat>Widescreen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News/Update</vt:lpstr>
      <vt:lpstr>Progress with documentation</vt:lpstr>
      <vt:lpstr>Next steps/reminders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17</cp:revision>
  <dcterms:created xsi:type="dcterms:W3CDTF">2022-02-08T12:34:24Z</dcterms:created>
  <dcterms:modified xsi:type="dcterms:W3CDTF">2022-08-16T12:35:40Z</dcterms:modified>
</cp:coreProperties>
</file>