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61" r:id="rId3"/>
    <p:sldId id="26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266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15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20974-9B0A-614E-8145-1821C83AAC63}" type="datetimeFigureOut">
              <a:rPr lang="en-US" smtClean="0"/>
              <a:t>5/24/22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40DD6-6686-4D43-992F-F5CEBA969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88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0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797856" y="16465"/>
            <a:ext cx="28680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A. </a:t>
            </a:r>
            <a:r>
              <a:rPr lang="en-US" sz="1600" b="1" dirty="0" err="1">
                <a:solidFill>
                  <a:schemeClr val="tx1"/>
                </a:solidFill>
              </a:rPr>
              <a:t>Giacca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24 May,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9A5EEBD2-382F-EB4F-AF1A-2B5F9DCC45D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80" y="6137267"/>
            <a:ext cx="2138680" cy="72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and ITRF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A7407-5F5F-7D67-624A-ED3FF6A8B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– </a:t>
            </a:r>
            <a:r>
              <a:rPr lang="en-US" dirty="0" err="1"/>
              <a:t>LhARA</a:t>
            </a:r>
            <a:r>
              <a:rPr lang="en-US" dirty="0"/>
              <a:t>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B0A29-249E-CF68-16B2-664D88BDE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8904" y="640080"/>
            <a:ext cx="7243096" cy="6207760"/>
          </a:xfrm>
        </p:spPr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chemeClr val="accent4">
                    <a:lumMod val="50000"/>
                  </a:schemeClr>
                </a:solidFill>
              </a:rPr>
              <a:t>News from ITRF Advisory Committee: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marL="1828800" lvl="4" indent="0">
              <a:buNone/>
            </a:pPr>
            <a:r>
              <a:rPr lang="en-US" dirty="0"/>
              <a:t>Met 18May22</a:t>
            </a:r>
          </a:p>
          <a:p>
            <a:r>
              <a:rPr lang="en-US" dirty="0"/>
              <a:t>H. Owen presented status of preparations (including </a:t>
            </a:r>
            <a:r>
              <a:rPr lang="en-US" dirty="0" err="1"/>
              <a:t>LhARA</a:t>
            </a:r>
            <a:r>
              <a:rPr lang="en-US" dirty="0"/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0DED71-8152-4577-41AD-E38DA3BAC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44" y="169523"/>
            <a:ext cx="4654016" cy="651895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62AEA0-6C2A-8DC4-F3B1-4E4CCAB009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580" y="3000567"/>
            <a:ext cx="6754545" cy="37753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6C3475A-005E-09F6-0D21-F1FD13F00882}"/>
              </a:ext>
            </a:extLst>
          </p:cNvPr>
          <p:cNvSpPr txBox="1"/>
          <p:nvPr/>
        </p:nvSpPr>
        <p:spPr>
          <a:xfrm>
            <a:off x="7091630" y="3743960"/>
            <a:ext cx="5009865" cy="21852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News:</a:t>
            </a:r>
          </a:p>
          <a:p>
            <a:pPr>
              <a:tabLst>
                <a:tab pos="347663" algn="l"/>
              </a:tabLst>
            </a:pPr>
            <a:r>
              <a:rPr lang="en-US" sz="2400" dirty="0"/>
              <a:t>	</a:t>
            </a:r>
            <a:r>
              <a:rPr lang="en-US" sz="2000" b="1" dirty="0"/>
              <a:t>STFC now expects:</a:t>
            </a:r>
          </a:p>
          <a:p>
            <a:pPr marL="623888" indent="-195263"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Infrastructure Fund announcement:</a:t>
            </a:r>
          </a:p>
          <a:p>
            <a:pPr marL="1081088" lvl="1" indent="-195263"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en-US" sz="2000" b="1" dirty="0">
                <a:solidFill>
                  <a:srgbClr val="FF0000"/>
                </a:solidFill>
              </a:rPr>
              <a:t>July 2022; will include ITRF</a:t>
            </a:r>
          </a:p>
          <a:p>
            <a:pPr marL="623888" indent="-195263"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Anticipated project start:</a:t>
            </a:r>
          </a:p>
          <a:p>
            <a:pPr marL="1081088" lvl="1" indent="-195263"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en-US" sz="2000" b="1" dirty="0">
                <a:solidFill>
                  <a:srgbClr val="FF0000"/>
                </a:solidFill>
              </a:rPr>
              <a:t>October 2022</a:t>
            </a:r>
          </a:p>
        </p:txBody>
      </p:sp>
    </p:spTree>
    <p:extLst>
      <p:ext uri="{BB962C8B-B14F-4D97-AF65-F5344CB8AC3E}">
        <p14:creationId xmlns:p14="http://schemas.microsoft.com/office/powerpoint/2010/main" val="2354239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5AF2B-0EFD-311C-4D4A-47BD8B6A4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it means for us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26B23E-8C41-FD83-0133-74F6771A0C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41123"/>
            <a:ext cx="12192000" cy="5306715"/>
          </a:xfrm>
        </p:spPr>
        <p:txBody>
          <a:bodyPr>
            <a:normAutofit/>
          </a:bodyPr>
          <a:lstStyle/>
          <a:p>
            <a:r>
              <a:rPr lang="en-US" dirty="0"/>
              <a:t>Platform to build our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Agree, define, and document deliverables funded through ITRF line</a:t>
            </a:r>
          </a:p>
          <a:p>
            <a:pPr lvl="1"/>
            <a:r>
              <a:rPr lang="en-US" dirty="0"/>
              <a:t>Secure missing resource through bids to other funders</a:t>
            </a:r>
          </a:p>
          <a:p>
            <a:endParaRPr lang="en-US" dirty="0"/>
          </a:p>
          <a:p>
            <a:r>
              <a:rPr lang="en-US" dirty="0"/>
              <a:t>Summer 2022 – our opportunity to kick start our </a:t>
            </a:r>
            <a:r>
              <a:rPr lang="en-US" dirty="0" err="1"/>
              <a:t>programme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897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-2021-09-27-LhARA-Full.pptx" id="{F90647B3-F4B8-D344-8349-B09861FD4FA0}" vid="{A9B82164-1E35-9846-8F88-230DD5FDE1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90</Words>
  <Application>Microsoft Macintosh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LhARA and ITRF</vt:lpstr>
      <vt:lpstr>ITRF – LhARA update</vt:lpstr>
      <vt:lpstr>What it means for us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LhARA and ITRF</dc:title>
  <dc:creator>Long, Kenneth R</dc:creator>
  <cp:lastModifiedBy>Kenneth Long</cp:lastModifiedBy>
  <cp:revision>4</cp:revision>
  <dcterms:created xsi:type="dcterms:W3CDTF">2022-05-10T10:24:40Z</dcterms:created>
  <dcterms:modified xsi:type="dcterms:W3CDTF">2022-05-24T10:53:34Z</dcterms:modified>
</cp:coreProperties>
</file>