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68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9977"/>
    <p:restoredTop sz="94694"/>
  </p:normalViewPr>
  <p:slideViewPr>
    <p:cSldViewPr snapToGrid="0" snapToObjects="1">
      <p:cViewPr varScale="1">
        <p:scale>
          <a:sx n="167" d="100"/>
          <a:sy n="167" d="100"/>
        </p:scale>
        <p:origin x="1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4" d="100"/>
        <a:sy n="17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20974-9B0A-614E-8145-1821C83AAC63}" type="datetimeFigureOut">
              <a:rPr lang="en-US" smtClean="0"/>
              <a:t>7/19/21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40DD6-6686-4D43-992F-F5CEBA969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88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303" y="0"/>
            <a:ext cx="1636697" cy="35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0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19 July, 2021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7/19/21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 …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C30E9-BC80-C748-9A16-8713D3FDB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33760-1AA7-B34A-88D5-57B74EF4C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649" y="2012837"/>
            <a:ext cx="7187878" cy="2832325"/>
          </a:xfrm>
          <a:ln>
            <a:solidFill>
              <a:srgbClr val="FF0000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US" dirty="0" err="1"/>
              <a:t>LhARA</a:t>
            </a:r>
            <a:r>
              <a:rPr lang="en-US" dirty="0"/>
              <a:t> design update:</a:t>
            </a:r>
          </a:p>
          <a:p>
            <a:pPr lvl="1"/>
            <a:r>
              <a:rPr lang="en-US" dirty="0"/>
              <a:t>Not yet initiated</a:t>
            </a:r>
          </a:p>
          <a:p>
            <a:pPr lvl="2"/>
            <a:r>
              <a:rPr lang="en-US" dirty="0"/>
              <a:t>Discuss over next fortnight to agree scope etc.</a:t>
            </a:r>
          </a:p>
          <a:p>
            <a:pPr lvl="2"/>
            <a:endParaRPr lang="en-US" dirty="0"/>
          </a:p>
          <a:p>
            <a:r>
              <a:rPr lang="en-US" dirty="0"/>
              <a:t>White paper:</a:t>
            </a:r>
          </a:p>
          <a:p>
            <a:pPr lvl="1"/>
            <a:r>
              <a:rPr lang="en-US" dirty="0"/>
              <a:t>Skeleton created</a:t>
            </a:r>
          </a:p>
          <a:p>
            <a:pPr lvl="2"/>
            <a:r>
              <a:rPr lang="en-US" dirty="0"/>
              <a:t>Lead author invites have gone out</a:t>
            </a:r>
          </a:p>
          <a:p>
            <a:pPr lvl="3"/>
            <a:r>
              <a:rPr lang="en-US" dirty="0"/>
              <a:t>Follow up with them this week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A54F9B-7733-1B4E-8E00-777EAEFA8F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534"/>
          <a:stretch/>
        </p:blipFill>
        <p:spPr>
          <a:xfrm>
            <a:off x="7819698" y="976972"/>
            <a:ext cx="4128246" cy="516815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31427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FBC07-2BA3-AF44-855B-AFFB56D7D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GRIP proposal to BEIS fronted by German SIN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6AEA8D-3803-9A40-8A52-B10F4A12E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42" y="703265"/>
            <a:ext cx="7779124" cy="3170940"/>
          </a:xfrm>
          <a:ln>
            <a:solidFill>
              <a:srgbClr val="00B050"/>
            </a:solidFill>
          </a:ln>
        </p:spPr>
        <p:txBody>
          <a:bodyPr>
            <a:normAutofit fontScale="62500" lnSpcReduction="20000"/>
          </a:bodyPr>
          <a:lstStyle/>
          <a:p>
            <a:pPr lvl="6"/>
            <a:endParaRPr lang="en-US" dirty="0"/>
          </a:p>
          <a:p>
            <a:r>
              <a:rPr lang="en-US" dirty="0"/>
              <a:t>Request to identify spend for FY 2021/22:</a:t>
            </a:r>
          </a:p>
          <a:p>
            <a:pPr lvl="1"/>
            <a:r>
              <a:rPr lang="en-US" dirty="0"/>
              <a:t>To </a:t>
            </a:r>
            <a:r>
              <a:rPr lang="en-US" dirty="0" err="1"/>
              <a:t>intiate</a:t>
            </a:r>
            <a:r>
              <a:rPr lang="en-US" dirty="0"/>
              <a:t>/enhance collaboration with key countries</a:t>
            </a:r>
          </a:p>
          <a:p>
            <a:pPr lvl="1"/>
            <a:r>
              <a:rPr lang="en-US" dirty="0"/>
              <a:t>Spend before 31Mar21</a:t>
            </a:r>
          </a:p>
          <a:p>
            <a:pPr lvl="1"/>
            <a:r>
              <a:rPr lang="en-US" dirty="0"/>
              <a:t>Value between £500k and £1000k</a:t>
            </a:r>
          </a:p>
          <a:p>
            <a:pPr lvl="4"/>
            <a:endParaRPr lang="en-US" dirty="0"/>
          </a:p>
          <a:p>
            <a:r>
              <a:rPr lang="en-US" dirty="0"/>
              <a:t>Proposed magnetic spectrometer and development of collaboration with HZDR</a:t>
            </a:r>
          </a:p>
          <a:p>
            <a:pPr lvl="4"/>
            <a:endParaRPr lang="en-US" dirty="0"/>
          </a:p>
          <a:p>
            <a:r>
              <a:rPr lang="en-US" dirty="0"/>
              <a:t>Submitted from German SIN lead:</a:t>
            </a:r>
          </a:p>
          <a:p>
            <a:pPr lvl="1"/>
            <a:r>
              <a:rPr lang="en-US" dirty="0"/>
              <a:t>16Jul21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E4FF09-E2EF-B146-A6EA-4C38AC966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42" y="3937390"/>
            <a:ext cx="7779124" cy="1568763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96F050-85FD-B14D-A8B8-93736BDD6619}"/>
              </a:ext>
            </a:extLst>
          </p:cNvPr>
          <p:cNvSpPr txBox="1"/>
          <p:nvPr/>
        </p:nvSpPr>
        <p:spPr>
          <a:xfrm>
            <a:off x="63642" y="5569338"/>
            <a:ext cx="7779124" cy="120032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Timetable for decision not clear …</a:t>
            </a:r>
          </a:p>
          <a:p>
            <a:endParaRPr lang="en-US" dirty="0"/>
          </a:p>
          <a:p>
            <a:r>
              <a:rPr lang="en-US" dirty="0"/>
              <a:t>… but, take it as a kick-start to the discussion of how we validate particle spectra produced at source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A78BA3-9B24-2640-AF0D-58C50334B5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035" t="10344" r="9937" b="6896"/>
          <a:stretch/>
        </p:blipFill>
        <p:spPr>
          <a:xfrm>
            <a:off x="7906408" y="591206"/>
            <a:ext cx="4221950" cy="617846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835472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681342B-3AE4-3049-B498-45C3FB80CD67}" vid="{D4B34948-FD99-BA41-A4FD-78ABA7C5B8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</TotalTime>
  <Words>112</Words>
  <Application>Microsoft Macintosh PowerPoint</Application>
  <PresentationFormat>Widescreen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News …</vt:lpstr>
      <vt:lpstr>Papers</vt:lpstr>
      <vt:lpstr>GRIP proposal to BEIS fronted by German SIN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…</dc:title>
  <dc:creator>Long, Kenneth R</dc:creator>
  <cp:lastModifiedBy>Long, Kenneth R</cp:lastModifiedBy>
  <cp:revision>16</cp:revision>
  <dcterms:created xsi:type="dcterms:W3CDTF">2021-05-11T12:08:46Z</dcterms:created>
  <dcterms:modified xsi:type="dcterms:W3CDTF">2021-07-19T13:45:09Z</dcterms:modified>
</cp:coreProperties>
</file>