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8" r:id="rId4"/>
    <p:sldId id="258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7/6/21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July,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DB9AF-42B1-1943-AC0B-C4A5FD43C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statement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D1C075-BB7E-4144-BFA2-8F1C41232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12" y="117567"/>
            <a:ext cx="4393898" cy="62179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BF1D34-B440-CC4E-88CD-F7067BA32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322" y="562218"/>
            <a:ext cx="4393898" cy="621792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DF5A1D-46BF-2D46-9048-28949CD177FB}"/>
              </a:ext>
            </a:extLst>
          </p:cNvPr>
          <p:cNvSpPr txBox="1"/>
          <p:nvPr/>
        </p:nvSpPr>
        <p:spPr>
          <a:xfrm>
            <a:off x="9086933" y="2397948"/>
            <a:ext cx="3005355" cy="255454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Based on 2-pager prepared for </a:t>
            </a:r>
            <a:r>
              <a:rPr lang="en-US" sz="1600" dirty="0" err="1"/>
              <a:t>ActionRadiotherapy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Plan to post on Communication section of wiki</a:t>
            </a:r>
          </a:p>
          <a:p>
            <a:endParaRPr lang="en-US" sz="1600" dirty="0"/>
          </a:p>
          <a:p>
            <a:r>
              <a:rPr lang="en-US" sz="1600" dirty="0"/>
              <a:t>“Living document”</a:t>
            </a:r>
          </a:p>
          <a:p>
            <a:endParaRPr lang="en-US" sz="1600" dirty="0"/>
          </a:p>
          <a:p>
            <a:r>
              <a:rPr lang="en-US" sz="1600" dirty="0"/>
              <a:t>Time to consider </a:t>
            </a:r>
            <a:r>
              <a:rPr lang="en-US" sz="1600" dirty="0" err="1"/>
              <a:t>LhARA</a:t>
            </a:r>
            <a:r>
              <a:rPr lang="en-US" sz="1600" dirty="0"/>
              <a:t> landing page … </a:t>
            </a:r>
          </a:p>
        </p:txBody>
      </p:sp>
    </p:spTree>
    <p:extLst>
      <p:ext uri="{BB962C8B-B14F-4D97-AF65-F5344CB8AC3E}">
        <p14:creationId xmlns:p14="http://schemas.microsoft.com/office/powerpoint/2010/main" val="3766476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30E9-BC80-C748-9A16-8713D3FD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33760-1AA7-B34A-88D5-57B74EF4C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46"/>
            <a:ext cx="7187878" cy="2832325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 design update:</a:t>
            </a:r>
          </a:p>
          <a:p>
            <a:pPr lvl="1"/>
            <a:r>
              <a:rPr lang="en-US" dirty="0"/>
              <a:t>Not yet initiated</a:t>
            </a:r>
          </a:p>
          <a:p>
            <a:r>
              <a:rPr lang="en-US" dirty="0"/>
              <a:t>White paper:</a:t>
            </a:r>
          </a:p>
          <a:p>
            <a:pPr lvl="1"/>
            <a:r>
              <a:rPr lang="en-US" dirty="0"/>
              <a:t>Skeleton created</a:t>
            </a:r>
          </a:p>
          <a:p>
            <a:pPr lvl="2"/>
            <a:r>
              <a:rPr lang="en-US" dirty="0"/>
              <a:t>Next: </a:t>
            </a:r>
            <a:br>
              <a:rPr lang="en-US" dirty="0"/>
            </a:br>
            <a:r>
              <a:rPr lang="en-US" dirty="0"/>
              <a:t>liaise </a:t>
            </a:r>
            <a:br>
              <a:rPr lang="en-US" dirty="0"/>
            </a:br>
            <a:r>
              <a:rPr lang="en-US" dirty="0"/>
              <a:t>with </a:t>
            </a:r>
            <a:br>
              <a:rPr lang="en-US" dirty="0"/>
            </a:br>
            <a:r>
              <a:rPr lang="en-US" dirty="0"/>
              <a:t>lead </a:t>
            </a:r>
            <a:br>
              <a:rPr lang="en-US" dirty="0"/>
            </a:br>
            <a:r>
              <a:rPr lang="en-US" dirty="0"/>
              <a:t>authors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A54F9B-7733-1B4E-8E00-777EAEFA8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755" y="1967696"/>
            <a:ext cx="3402573" cy="481507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F06222-0F83-2546-B7A7-D9754CE21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591" y="544009"/>
            <a:ext cx="3402573" cy="48150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298776-ACAC-5649-8815-32364FDCE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217" y="1967695"/>
            <a:ext cx="3402574" cy="481507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3142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BC07-2BA3-AF44-855B-AFFB56D7D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 to STFC </a:t>
            </a:r>
            <a:r>
              <a:rPr lang="en-US" dirty="0" err="1"/>
              <a:t>EoY</a:t>
            </a:r>
            <a:r>
              <a:rPr lang="en-US" dirty="0"/>
              <a:t>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AEA8D-3803-9A40-8A52-B10F4A12E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182571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Request to identify spend for FY 2021/22:</a:t>
            </a:r>
          </a:p>
          <a:p>
            <a:pPr lvl="1"/>
            <a:r>
              <a:rPr lang="en-US" dirty="0"/>
              <a:t>To </a:t>
            </a:r>
            <a:r>
              <a:rPr lang="en-US" dirty="0" err="1"/>
              <a:t>intiate</a:t>
            </a:r>
            <a:r>
              <a:rPr lang="en-US" dirty="0"/>
              <a:t>/enhance collaboration with key countries</a:t>
            </a:r>
          </a:p>
          <a:p>
            <a:pPr lvl="1"/>
            <a:r>
              <a:rPr lang="en-US" dirty="0"/>
              <a:t>Spend before 31Mar21</a:t>
            </a:r>
          </a:p>
          <a:p>
            <a:pPr lvl="1"/>
            <a:r>
              <a:rPr lang="en-US" dirty="0"/>
              <a:t>Value between £500k and £1000k</a:t>
            </a:r>
          </a:p>
          <a:p>
            <a:r>
              <a:rPr lang="en-US" dirty="0"/>
              <a:t>Proposed magnetic spectrometer and development of collaboration with HZDR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4FF09-E2EF-B146-A6EA-4C38AC96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919" y="2566486"/>
            <a:ext cx="9053298" cy="18257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54FF77-687B-0E4C-A10B-191CF9ACB5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239"/>
          <a:stretch/>
        </p:blipFill>
        <p:spPr>
          <a:xfrm>
            <a:off x="7465670" y="4492891"/>
            <a:ext cx="3808554" cy="23144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96F050-85FD-B14D-A8B8-93736BDD6619}"/>
              </a:ext>
            </a:extLst>
          </p:cNvPr>
          <p:cNvSpPr txBox="1"/>
          <p:nvPr/>
        </p:nvSpPr>
        <p:spPr>
          <a:xfrm>
            <a:off x="315891" y="5017591"/>
            <a:ext cx="7034033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Timetable for decision not clear …</a:t>
            </a:r>
          </a:p>
          <a:p>
            <a:endParaRPr lang="en-US" dirty="0"/>
          </a:p>
          <a:p>
            <a:r>
              <a:rPr lang="en-US" dirty="0"/>
              <a:t>… but, take it as a kick-start to the discussion of how we validate particle spectra produced at source</a:t>
            </a:r>
          </a:p>
        </p:txBody>
      </p:sp>
    </p:spTree>
    <p:extLst>
      <p:ext uri="{BB962C8B-B14F-4D97-AF65-F5344CB8AC3E}">
        <p14:creationId xmlns:p14="http://schemas.microsoft.com/office/powerpoint/2010/main" val="83547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63929"/>
            <a:ext cx="12192000" cy="609406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Proposal for 2—year </a:t>
            </a:r>
            <a:r>
              <a:rPr lang="en-US" dirty="0" err="1"/>
              <a:t>programme</a:t>
            </a:r>
            <a:r>
              <a:rPr lang="en-US" dirty="0"/>
              <a:t>; + 3 year forward look</a:t>
            </a:r>
            <a:br>
              <a:rPr lang="en-US" dirty="0"/>
            </a:br>
            <a:r>
              <a:rPr lang="en-US" sz="2000" dirty="0"/>
              <a:t>[coincident with preliminary phase </a:t>
            </a:r>
            <a:r>
              <a:rPr lang="en-US" sz="2000" dirty="0" err="1"/>
              <a:t>programme</a:t>
            </a:r>
            <a:r>
              <a:rPr lang="en-US" sz="2000" dirty="0"/>
              <a:t>]</a:t>
            </a:r>
          </a:p>
          <a:p>
            <a:pPr lvl="1"/>
            <a:r>
              <a:rPr lang="en-US" dirty="0"/>
              <a:t>Work packages: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Real-time dose-deposition imaging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Novel, automated end-station development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  <a:p>
            <a:pPr lvl="1"/>
            <a:r>
              <a:rPr lang="en-US" dirty="0"/>
              <a:t>Preparation:</a:t>
            </a:r>
          </a:p>
          <a:p>
            <a:pPr lvl="2"/>
            <a:r>
              <a:rPr lang="en-US" dirty="0"/>
              <a:t>Single, large, proposal</a:t>
            </a:r>
          </a:p>
          <a:p>
            <a:pPr lvl="2"/>
            <a:r>
              <a:rPr lang="en-US" dirty="0"/>
              <a:t>Basis of </a:t>
            </a:r>
            <a:r>
              <a:rPr lang="en-US" dirty="0" err="1"/>
              <a:t>SoI</a:t>
            </a:r>
            <a:r>
              <a:rPr lang="en-US" dirty="0"/>
              <a:t> to (e.g.) STFC Science Board</a:t>
            </a:r>
          </a:p>
          <a:p>
            <a:pPr lvl="1"/>
            <a:r>
              <a:rPr lang="en-US" dirty="0"/>
              <a:t>Next meeting:</a:t>
            </a:r>
          </a:p>
          <a:p>
            <a:pPr lvl="2"/>
            <a:r>
              <a:rPr lang="en-US" dirty="0"/>
              <a:t>Detailed discussion of preparation over the summer</a:t>
            </a:r>
          </a:p>
        </p:txBody>
      </p:sp>
    </p:spTree>
    <p:extLst>
      <p:ext uri="{BB962C8B-B14F-4D97-AF65-F5344CB8AC3E}">
        <p14:creationId xmlns:p14="http://schemas.microsoft.com/office/powerpoint/2010/main" val="2040996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195</Words>
  <Application>Microsoft Macintosh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 …</vt:lpstr>
      <vt:lpstr>Mission statement</vt:lpstr>
      <vt:lpstr>Papers</vt:lpstr>
      <vt:lpstr>Contribution to STFC EoY activity</vt:lpstr>
      <vt:lpstr>Proposal update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13</cp:revision>
  <dcterms:created xsi:type="dcterms:W3CDTF">2021-05-11T12:08:46Z</dcterms:created>
  <dcterms:modified xsi:type="dcterms:W3CDTF">2021-07-06T12:37:57Z</dcterms:modified>
</cp:coreProperties>
</file>