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0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22 June, 2021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etc.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A18DA-0D63-3A4E-98FC-F52A85D2F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proposal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2A005E-FEB6-9B49-921F-657C958C6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953" y="207264"/>
            <a:ext cx="4979047" cy="6443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F4408D-E973-524D-A63A-C2518DC1ED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312"/>
          <a:stretch/>
        </p:blipFill>
        <p:spPr>
          <a:xfrm>
            <a:off x="6010656" y="539496"/>
            <a:ext cx="4979047" cy="57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159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8F319-4D05-1641-9B58-13D25A9B6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proposal: page of pictures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1145F2-9B0F-8946-A0D2-C1BA9F6CF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48" y="48768"/>
            <a:ext cx="4777287" cy="676046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1155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A7A84-E16B-E348-BAE5-C6C288269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Advisory Group – first meeting; 16Jun21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449CED-06E9-EF4B-A166-86B68774A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79478"/>
            <a:ext cx="12192000" cy="5368361"/>
          </a:xfrm>
        </p:spPr>
        <p:txBody>
          <a:bodyPr/>
          <a:lstStyle/>
          <a:p>
            <a:r>
              <a:rPr lang="en-US" dirty="0"/>
              <a:t>Good meeting!</a:t>
            </a:r>
          </a:p>
          <a:p>
            <a:endParaRPr lang="en-US" dirty="0"/>
          </a:p>
          <a:p>
            <a:r>
              <a:rPr lang="en-US" dirty="0"/>
              <a:t>General discussion:</a:t>
            </a:r>
          </a:p>
          <a:p>
            <a:pPr lvl="1"/>
            <a:r>
              <a:rPr lang="en-US" dirty="0"/>
              <a:t>Strong support for vision and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Strong engagement with making the case</a:t>
            </a:r>
          </a:p>
        </p:txBody>
      </p:sp>
      <p:pic>
        <p:nvPicPr>
          <p:cNvPr id="5" name="Picture 4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E1229335-56B1-8F4A-B44A-7B20FC180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9615" y="640080"/>
            <a:ext cx="2322608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88096-CC9C-BD48-8757-F097A0FDF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development over summer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EE8D0A-B53B-974D-8CF9-B94D71E5F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926" y="1350584"/>
            <a:ext cx="11298148" cy="495774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Proposal for 2—year </a:t>
            </a:r>
            <a:r>
              <a:rPr lang="en-US" dirty="0" err="1"/>
              <a:t>programme</a:t>
            </a:r>
            <a:br>
              <a:rPr lang="en-US" dirty="0"/>
            </a:br>
            <a:r>
              <a:rPr lang="en-US" sz="2000" dirty="0"/>
              <a:t>[coincident with preliminary phase </a:t>
            </a:r>
            <a:r>
              <a:rPr lang="en-US" sz="2000" dirty="0" err="1"/>
              <a:t>programme</a:t>
            </a:r>
            <a:r>
              <a:rPr lang="en-US" sz="2000" dirty="0"/>
              <a:t>]</a:t>
            </a:r>
          </a:p>
          <a:p>
            <a:pPr lvl="1"/>
            <a:r>
              <a:rPr lang="en-US" dirty="0"/>
              <a:t>Work packages: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Laser-driven proton and ion source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Proton and ion capture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Real-time dose-deposition profiling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Novel, automated end-station development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Facility design and integration</a:t>
            </a:r>
          </a:p>
          <a:p>
            <a:pPr lvl="1"/>
            <a:r>
              <a:rPr lang="en-US" dirty="0"/>
              <a:t>Possible routes to submission:</a:t>
            </a:r>
          </a:p>
          <a:p>
            <a:pPr lvl="2"/>
            <a:r>
              <a:rPr lang="en-US" dirty="0"/>
              <a:t>As a single, large, proposal</a:t>
            </a:r>
          </a:p>
          <a:p>
            <a:pPr lvl="2"/>
            <a:r>
              <a:rPr lang="en-US" dirty="0"/>
              <a:t>Coordinated submission of several self-contained proposals</a:t>
            </a:r>
          </a:p>
          <a:p>
            <a:pPr lvl="2"/>
            <a:r>
              <a:rPr lang="en-US" dirty="0"/>
              <a:t>As basis of </a:t>
            </a:r>
            <a:r>
              <a:rPr lang="en-US" dirty="0" err="1"/>
              <a:t>SoI</a:t>
            </a:r>
            <a:r>
              <a:rPr lang="en-US" dirty="0"/>
              <a:t> to (e.g.) STFC Science Board</a:t>
            </a:r>
          </a:p>
        </p:txBody>
      </p:sp>
    </p:spTree>
    <p:extLst>
      <p:ext uri="{BB962C8B-B14F-4D97-AF65-F5344CB8AC3E}">
        <p14:creationId xmlns:p14="http://schemas.microsoft.com/office/powerpoint/2010/main" val="2040996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AA993-3DF6-E24B-89D1-25BC96D6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B423B-EFDE-AB43-917D-1B278AE3B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0014"/>
            <a:ext cx="12192000" cy="6097826"/>
          </a:xfrm>
        </p:spPr>
        <p:txBody>
          <a:bodyPr/>
          <a:lstStyle/>
          <a:p>
            <a:r>
              <a:rPr lang="en-US" dirty="0"/>
              <a:t>Project Manager:</a:t>
            </a:r>
          </a:p>
          <a:p>
            <a:pPr lvl="1"/>
            <a:r>
              <a:rPr lang="en-US" dirty="0"/>
              <a:t>Colin Whyte; Strathclyde</a:t>
            </a:r>
          </a:p>
          <a:p>
            <a:endParaRPr lang="en-US" dirty="0"/>
          </a:p>
          <a:p>
            <a:r>
              <a:rPr lang="en-US" dirty="0"/>
              <a:t>Now working to define leads </a:t>
            </a:r>
            <a:r>
              <a:rPr lang="en-US" dirty="0" err="1"/>
              <a:t>fofr</a:t>
            </a:r>
            <a:r>
              <a:rPr lang="en-US" dirty="0"/>
              <a:t> individual work packages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Dion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Kordopati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(HEP @ Imperial)</a:t>
            </a:r>
          </a:p>
          <a:p>
            <a:pPr lvl="1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Dion has agreed to help us coordinate and manage the project and costing elements of the proposal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21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AP-White.potx" id="{61749CBA-437E-AA45-848E-C6D128A80947}" vid="{D679FF50-4475-1B4B-857A-B2A2785CE2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153</Words>
  <Application>Microsoft Macintosh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News etc.</vt:lpstr>
      <vt:lpstr>ITRF proposal</vt:lpstr>
      <vt:lpstr>ITRF proposal: page of pictures</vt:lpstr>
      <vt:lpstr>ITRF Advisory Group – first meeting; 16Jun21</vt:lpstr>
      <vt:lpstr>Proposal development over summer 2021</vt:lpstr>
      <vt:lpstr>Update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etc.</dc:title>
  <dc:creator>Long, Kenneth R</dc:creator>
  <cp:lastModifiedBy>Long, Kenneth R</cp:lastModifiedBy>
  <cp:revision>1</cp:revision>
  <dcterms:created xsi:type="dcterms:W3CDTF">2021-06-22T12:50:27Z</dcterms:created>
  <dcterms:modified xsi:type="dcterms:W3CDTF">2021-06-22T12:58:49Z</dcterms:modified>
</cp:coreProperties>
</file>