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62" r:id="rId4"/>
    <p:sldId id="264" r:id="rId5"/>
    <p:sldId id="26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5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9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4" d="100"/>
        <a:sy n="17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20974-9B0A-614E-8145-1821C83AAC63}" type="datetimeFigureOut">
              <a:rPr lang="en-US" smtClean="0"/>
              <a:t>6/8/21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40DD6-6686-4D43-992F-F5CEBA969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8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E6DDB5-FD92-1147-9922-70BD3BB9BA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677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0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0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8 June, 2021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6/8/21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 … and next steps 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54136-0360-9848-B0CA-DBE899C15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and </a:t>
            </a:r>
            <a:r>
              <a:rPr lang="en-US" dirty="0" err="1"/>
              <a:t>LhARA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D4FFE5-FCBA-9F42-A4D3-AA5EF9E4B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27416"/>
            <a:ext cx="12192000" cy="5820424"/>
          </a:xfrm>
        </p:spPr>
        <p:txBody>
          <a:bodyPr/>
          <a:lstStyle/>
          <a:p>
            <a:r>
              <a:rPr lang="en-US" dirty="0"/>
              <a:t>Strong support from STFC Executive Board</a:t>
            </a:r>
          </a:p>
          <a:p>
            <a:pPr lvl="1"/>
            <a:r>
              <a:rPr lang="en-US" dirty="0"/>
              <a:t>Added to that from STFC Science and Tech. + Accel. Adv. Boards</a:t>
            </a:r>
          </a:p>
          <a:p>
            <a:endParaRPr lang="en-US" dirty="0"/>
          </a:p>
          <a:p>
            <a:r>
              <a:rPr lang="en-US" dirty="0"/>
              <a:t>Moving now to prepare proposal to:</a:t>
            </a:r>
          </a:p>
          <a:p>
            <a:pPr lvl="1"/>
            <a:r>
              <a:rPr lang="en-US" dirty="0"/>
              <a:t>Infrastructure Advisory Board of UKRI</a:t>
            </a:r>
          </a:p>
          <a:p>
            <a:pPr lvl="1"/>
            <a:r>
              <a:rPr lang="en-US" dirty="0"/>
              <a:t>Deadline: 17:00, Tuesday 15Jun21</a:t>
            </a:r>
          </a:p>
          <a:p>
            <a:pPr lvl="1"/>
            <a:r>
              <a:rPr lang="en-US" dirty="0"/>
              <a:t>Writing team: </a:t>
            </a:r>
          </a:p>
          <a:p>
            <a:pPr lvl="2"/>
            <a:r>
              <a:rPr lang="en-US" dirty="0"/>
              <a:t>Massimo Noro, Jim Clarke, Hywel Owen, Charlotte Jamieson, Ken Long, </a:t>
            </a:r>
            <a:r>
              <a:rPr lang="en-US" dirty="0" err="1"/>
              <a:t>Ailidh</a:t>
            </a:r>
            <a:r>
              <a:rPr lang="en-US" dirty="0"/>
              <a:t> Woodcock, Rosanna </a:t>
            </a:r>
            <a:r>
              <a:rPr lang="en-US" dirty="0" err="1"/>
              <a:t>Greenop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086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81717-888C-364F-959D-DAC67E887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top page</a:t>
            </a:r>
          </a:p>
        </p:txBody>
      </p:sp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1DE2C17-5914-A049-884A-76DC70E31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948" y="640080"/>
            <a:ext cx="10438104" cy="6195257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411447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BCA44-6E1F-4B4D-8C67-7FFDC4F01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half day, 10Jun21: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F5D51DEE-57A3-604B-874C-61C704069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719" y="640080"/>
            <a:ext cx="8094562" cy="6109286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3004316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3BB22-7473-4748-81DC-5253756D0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half day: 10Jun21; morning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8EB6C-FFEE-EE4D-ADD2-E488E1F35C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Now need to make the agenda …</a:t>
            </a:r>
          </a:p>
          <a:p>
            <a:pPr lvl="1"/>
            <a:r>
              <a:rPr lang="en-US" dirty="0"/>
              <a:t>Goal needs to be to lay foundation of work over summer:</a:t>
            </a:r>
          </a:p>
          <a:p>
            <a:pPr lvl="2"/>
            <a:r>
              <a:rPr lang="en-US" dirty="0"/>
              <a:t>Source experiment design – e.g. source, solenoid, spectrometer</a:t>
            </a:r>
          </a:p>
          <a:p>
            <a:pPr lvl="2"/>
            <a:r>
              <a:rPr lang="en-US" dirty="0"/>
              <a:t>Swansea-based experimental </a:t>
            </a:r>
            <a:r>
              <a:rPr lang="en-US" dirty="0" err="1"/>
              <a:t>programme</a:t>
            </a:r>
            <a:r>
              <a:rPr lang="en-US" dirty="0"/>
              <a:t> as precursor to design of second Gabor lens prototype</a:t>
            </a:r>
          </a:p>
          <a:p>
            <a:pPr lvl="2"/>
            <a:r>
              <a:rPr lang="en-US" dirty="0"/>
              <a:t>Ion-acoustic proof of principle experiment</a:t>
            </a:r>
          </a:p>
          <a:p>
            <a:pPr lvl="2"/>
            <a:r>
              <a:rPr lang="en-US" dirty="0"/>
              <a:t>Continued upgrading of facility simulation, including </a:t>
            </a:r>
            <a:r>
              <a:rPr lang="en-US" dirty="0" err="1"/>
              <a:t>endstation</a:t>
            </a:r>
            <a:endParaRPr lang="en-US" dirty="0"/>
          </a:p>
          <a:p>
            <a:pPr lvl="2"/>
            <a:r>
              <a:rPr lang="en-US" dirty="0"/>
              <a:t>End-station design and implementation (see later)</a:t>
            </a:r>
          </a:p>
          <a:p>
            <a:endParaRPr lang="en-US" dirty="0"/>
          </a:p>
          <a:p>
            <a:r>
              <a:rPr lang="en-US" dirty="0"/>
              <a:t>Additional contributions …</a:t>
            </a:r>
          </a:p>
        </p:txBody>
      </p:sp>
    </p:spTree>
    <p:extLst>
      <p:ext uri="{BB962C8B-B14F-4D97-AF65-F5344CB8AC3E}">
        <p14:creationId xmlns:p14="http://schemas.microsoft.com/office/powerpoint/2010/main" val="1677841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681342B-3AE4-3049-B498-45C3FB80CD67}" vid="{D4B34948-FD99-BA41-A4FD-78ABA7C5B8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156</Words>
  <Application>Microsoft Macintosh PowerPoint</Application>
  <PresentationFormat>Widescreen</PresentationFormat>
  <Paragraphs>24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News … and next steps …</vt:lpstr>
      <vt:lpstr>ITRF and LhARA</vt:lpstr>
      <vt:lpstr>Present top page</vt:lpstr>
      <vt:lpstr>LhARA half day, 10Jun21:</vt:lpstr>
      <vt:lpstr>LhARA half day: 10Jun21; morning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…</dc:title>
  <dc:creator>Long, Kenneth R</dc:creator>
  <cp:lastModifiedBy>Long, Kenneth R</cp:lastModifiedBy>
  <cp:revision>8</cp:revision>
  <dcterms:created xsi:type="dcterms:W3CDTF">2021-05-11T12:08:46Z</dcterms:created>
  <dcterms:modified xsi:type="dcterms:W3CDTF">2021-06-08T12:57:09Z</dcterms:modified>
</cp:coreProperties>
</file>