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27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0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0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6 October, 2020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cap.hep.ph.ic.ac.uk/trac/wiki/Research/DesignStud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Intro/update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7B935-6D24-6341-B1FD-9D73F3128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group welcomed to </a:t>
            </a:r>
            <a:r>
              <a:rPr lang="en-US" dirty="0" err="1"/>
              <a:t>LhARA</a:t>
            </a:r>
            <a:r>
              <a:rPr lang="en-US" dirty="0"/>
              <a:t>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0D8AA-E901-9248-AEB3-11C83F184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1270913"/>
          </a:xfrm>
        </p:spPr>
        <p:txBody>
          <a:bodyPr/>
          <a:lstStyle/>
          <a:p>
            <a:r>
              <a:rPr lang="en-US" dirty="0"/>
              <a:t>Rosalind Franklin Institute:</a:t>
            </a:r>
          </a:p>
          <a:p>
            <a:pPr lvl="1"/>
            <a:r>
              <a:rPr lang="en-US" dirty="0"/>
              <a:t>Contact: Angus Kirkland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64D8F9FF-1325-674E-B18B-47C179FAA2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43" y="1710674"/>
            <a:ext cx="10655885" cy="510725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95619BAF-E87F-2448-8F27-631335F11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3488" y="2020723"/>
            <a:ext cx="8497824" cy="1574826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88BC4F2-F5F0-EF49-97C3-23931E5B3FB5}"/>
              </a:ext>
            </a:extLst>
          </p:cNvPr>
          <p:cNvSpPr/>
          <p:nvPr/>
        </p:nvSpPr>
        <p:spPr>
          <a:xfrm>
            <a:off x="7017249" y="2106202"/>
            <a:ext cx="1458931" cy="1428108"/>
          </a:xfrm>
          <a:prstGeom prst="rect">
            <a:avLst/>
          </a:prstGeom>
          <a:noFill/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751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3C4CAA3-0801-7342-86D1-3E6C2D482D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597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44082F8-7738-D043-9A0C-02E1053395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67" y="75283"/>
            <a:ext cx="4739814" cy="670743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E988493-DF4B-5640-B61D-54E9F3BC7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7347" y="75283"/>
            <a:ext cx="4739814" cy="670743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EDB283E-21E2-9B4C-ACF1-F8EA24C873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800" b="76178"/>
          <a:stretch/>
        </p:blipFill>
        <p:spPr>
          <a:xfrm rot="5400000">
            <a:off x="8472983" y="2776728"/>
            <a:ext cx="4846211" cy="130454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50730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89D6C-2E55-0B40-B696-AE0AE6C28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Linked on </a:t>
            </a:r>
            <a:r>
              <a:rPr lang="en-US"/>
              <a:t>the wiki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066E48-925A-E348-BC7B-F417682E98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https://ccap.hep.ph.ic.ac.uk/trac/wiki/Research/DesignStudy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321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681342B-3AE4-3049-B498-45C3FB80CD67}" vid="{D4B34948-FD99-BA41-A4FD-78ABA7C5B8B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42</Words>
  <Application>Microsoft Macintosh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Intro/update</vt:lpstr>
      <vt:lpstr>New group welcomed to LhARA …</vt:lpstr>
      <vt:lpstr>PowerPoint Presentation</vt:lpstr>
      <vt:lpstr>PowerPoint Presentation</vt:lpstr>
      <vt:lpstr>Linked on the wiki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Intro/update</dc:title>
  <dc:creator>Kenneth Long</dc:creator>
  <cp:lastModifiedBy>Kenneth Long</cp:lastModifiedBy>
  <cp:revision>2</cp:revision>
  <dcterms:created xsi:type="dcterms:W3CDTF">2020-10-06T11:58:17Z</dcterms:created>
  <dcterms:modified xsi:type="dcterms:W3CDTF">2020-10-06T12:19:29Z</dcterms:modified>
</cp:coreProperties>
</file>