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2E72-26FE-46B5-9622-98593A901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E3605-4287-485A-91F2-CC2D7CE64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BB8F9-009A-420D-B6FE-CC6347F48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F7084-2FAD-4C92-AD02-FE3DDE7B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F9164-EEFD-4C8E-AECE-C7B306E0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1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14071-07BB-46F8-9F6E-6641C6845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60C1A-567B-46E5-A894-69212F225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57A3F-F7C8-4FF2-8807-979FBD3B2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D2ACC-F116-4593-91F3-92EE7E624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E3757-B871-4974-A06A-38F2A50B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8DEF8-1A46-4F3E-AE9C-1DDD9A1216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21AA65-09BF-4106-BBD4-528B475A3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D71B4-223E-4E82-846D-8FEA6C4C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543E6-F01D-4ED4-B496-C394142ED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4EAA2-F9ED-45F3-89D4-1C40367D1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8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2188F-B0D9-49E6-8055-457F368B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B691F-70C2-45D9-97F7-A63438796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D99F-2E93-4CC1-8A83-964EC1217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0978-DAED-462B-9B5A-F3BACC093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A1B17-BF1A-49C3-9632-E1C10B7C2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3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B7CF0-71C6-4320-957B-F35B478A9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CD6B3-F2F1-4C13-A0DF-E0B5A9077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64262-7519-4C9B-9D95-BC4D123EB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974A-BEC6-40CD-A4C1-2E90E37B8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EF11E-91D2-44D2-8658-8E8D8ABF0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70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9E7EF-A157-475F-B164-C2C1A513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A6FF1-2913-44D3-BF0D-2B3F67D77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BDDECC-9D6C-42B5-8A15-52E1F387B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1346F-40A0-43A9-A7AE-C11B661B8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8C04F-D591-449D-9171-8BA7A666F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8B4C8-75A9-40DB-9E11-2805BB5D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04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0A23B-C299-49BF-B2FA-3C15D8259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8B9CA-A42A-4F62-843A-B98F18E55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2E1BC1-CEB4-4371-B1A5-7F836E577E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ED6D8F-DCFB-46AE-837B-F37503103C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9426BD-321A-4D24-BFF9-70FE0E1C0D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B18A7A-2A6D-4D1C-B5EF-C701441F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85665A-594B-42C3-B2A4-CE414CA8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0468DD-E594-4105-8C88-3A7E4E32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62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72B13-2372-4ACC-8A48-52053061B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59ACE-0056-4C53-87E4-29A62AAE1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2178EE-7151-4F4A-8629-A26A4C49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DE434-B495-4539-AC37-702603F82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52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53A922-32B8-4080-8AA2-0A75A1498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951D71-F5A2-4BBF-AFB9-FBEA5F5A6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580D94-0C0C-45C1-9421-90A7B2F27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64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943B6-D15D-4E9C-9F94-4CDC79C5F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FDD34-ADD1-4C78-9F0D-0637B51FD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42CF7-F5A3-406B-8EF8-EEC8C3AB9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ADA17-613B-499E-A142-31BF8D41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8F2A0-9BDD-4950-95B6-85C85C60F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73CF2-5A35-407F-8CE7-23AC74D2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59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DD138-7BAC-4611-B7D3-01A871215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92E23-0935-4C5C-AFEC-1C9FE3372A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654DD-1672-4B19-AD8C-5B8387DA3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D301C-F09C-4A99-B30D-A2F84BAA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DC1A5-CBF9-47FB-8676-700B46DCE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AFC681-4C67-42B2-8B04-CF7EFA72C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4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E00E87-6115-4422-9A4C-AC1349D70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7E8B8-E10A-406A-A6A9-400FED731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7EF0E-4AD0-42C6-8CB4-A3F489BDF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34101-B49B-4192-9233-AAF207CC043D}" type="datetimeFigureOut">
              <a:rPr lang="en-GB" smtClean="0"/>
              <a:t>24/08/2020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4519B-6004-4F4B-B011-53FCC4BEE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299AF-0FBA-4EFF-83C6-4E4741A9E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C3103-EF80-4D4A-A2F5-EF17AE72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93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5648DD-FEE4-49A4-897F-939B32ABA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244" y="204734"/>
            <a:ext cx="7519512" cy="621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34FE2A-EA78-4F86-B991-32993FB40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0591"/>
            <a:ext cx="12192000" cy="527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61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EF3513-EE98-43F7-A4AE-4DB1C5521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1960"/>
            <a:ext cx="12192000" cy="281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4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AF9B36-C599-44C2-87B6-77359595F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897" y="0"/>
            <a:ext cx="96597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1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B866B9-CC66-497E-8219-3CCC86133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139" y="360947"/>
            <a:ext cx="6599722" cy="613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9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C2111B-1608-42DE-8FBE-7E1855B98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142" y="0"/>
            <a:ext cx="55597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311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Savidge, Trevor E</dc:creator>
  <cp:lastModifiedBy>Savidge, Trevor E</cp:lastModifiedBy>
  <cp:revision>1</cp:revision>
  <dcterms:created xsi:type="dcterms:W3CDTF">2020-08-24T19:01:54Z</dcterms:created>
  <dcterms:modified xsi:type="dcterms:W3CDTF">2020-08-24T19:07:39Z</dcterms:modified>
</cp:coreProperties>
</file>