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8" r:id="rId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FF00"/>
    <a:srgbClr val="FF8000"/>
    <a:srgbClr val="FFF50A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78" autoAdjust="0"/>
    <p:restoredTop sz="50000" autoAdjust="0"/>
  </p:normalViewPr>
  <p:slideViewPr>
    <p:cSldViewPr snapToGrid="0" snapToObjects="1">
      <p:cViewPr varScale="1">
        <p:scale>
          <a:sx n="129" d="100"/>
          <a:sy n="129" d="100"/>
        </p:scale>
        <p:origin x="208" y="146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1" d="100"/>
        <a:sy n="20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10/30/18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10/30/18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rgbClr val="FFFF00"/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85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30 October, 2018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11" name="Picture 10" descr="2473_web_1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302" y="0"/>
            <a:ext cx="1636697" cy="355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LARA: 30Oct18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31914B-A92D-1043-8312-97C6AF17A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Energy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E18D9C-48D6-C54F-B4C0-2E7C97233F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7176" y="2428541"/>
            <a:ext cx="2595545" cy="715617"/>
          </a:xfrm>
          <a:ln>
            <a:solidFill>
              <a:schemeClr val="bg1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en-US" i="1" dirty="0" err="1"/>
              <a:t>E</a:t>
            </a:r>
            <a:r>
              <a:rPr lang="en-US" baseline="-25000" dirty="0" err="1"/>
              <a:t>max</a:t>
            </a:r>
            <a:r>
              <a:rPr lang="en-US" dirty="0"/>
              <a:t> = 15 MeV</a:t>
            </a:r>
            <a:endParaRPr lang="en-US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21071E-1664-DA40-BB36-62CF4DF29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3DD4911-F1C3-3945-9CC4-66451FC8F9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13" y="470390"/>
            <a:ext cx="6160828" cy="4268857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054758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E2728F-D6FE-7C42-BBAA-EE88676AC9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Towards a parameter table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63E727-F8EE-C64C-BE92-08088C6FCD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CEED321-DF49-1F48-93FD-2F40B86553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4618" y="903349"/>
            <a:ext cx="6754764" cy="378266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54927108"/>
      </p:ext>
    </p:extLst>
  </p:cSld>
  <p:clrMapOvr>
    <a:masterClrMapping/>
  </p:clrMapOvr>
</p:sld>
</file>

<file path=ppt/theme/theme1.xml><?xml version="1.0" encoding="utf-8"?>
<a:theme xmlns:a="http://schemas.openxmlformats.org/drawingml/2006/main" name="KL-standard-black-16by9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KL-standard-black-16by9</Template>
  <TotalTime>17</TotalTime>
  <Words>15</Words>
  <Application>Microsoft Macintosh PowerPoint</Application>
  <PresentationFormat>On-screen Show (16:9)</PresentationFormat>
  <Paragraphs>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KL-standard-black-16by9</vt:lpstr>
      <vt:lpstr>LARA: 30Oct18</vt:lpstr>
      <vt:lpstr>Energy</vt:lpstr>
      <vt:lpstr>Towards a parameter table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LARA: 30Oct18</dc:title>
  <dc:creator>Long, Ken (Imperial Coll.,RAL,PPD)</dc:creator>
  <cp:lastModifiedBy>Long, Ken (Imperial Coll.,RAL,PPD)</cp:lastModifiedBy>
  <cp:revision>2</cp:revision>
  <dcterms:created xsi:type="dcterms:W3CDTF">2018-10-30T12:04:44Z</dcterms:created>
  <dcterms:modified xsi:type="dcterms:W3CDTF">2018-10-30T12:22:10Z</dcterms:modified>
</cp:coreProperties>
</file>