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05" autoAdjust="0"/>
    <p:restoredTop sz="50000" autoAdjust="0"/>
  </p:normalViewPr>
  <p:slideViewPr>
    <p:cSldViewPr snapToGrid="0" snapToObjects="1">
      <p:cViewPr varScale="1">
        <p:scale>
          <a:sx n="169" d="100"/>
          <a:sy n="169" d="100"/>
        </p:scale>
        <p:origin x="352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30 October,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LARA: 30Oct18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1914B-A92D-1043-8312-97C6AF17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8D9C-48D6-C54F-B4C0-2E7C97233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7176" y="2428541"/>
            <a:ext cx="2595545" cy="715617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i="1" dirty="0" err="1"/>
              <a:t>E</a:t>
            </a:r>
            <a:r>
              <a:rPr lang="en-US" baseline="-25000" dirty="0" err="1"/>
              <a:t>max</a:t>
            </a:r>
            <a:r>
              <a:rPr lang="en-US" dirty="0"/>
              <a:t> = 15 MeV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1071E-1664-DA40-BB36-62CF4DF29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DD4911-F1C3-3945-9CC4-66451FC8F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3" y="470390"/>
            <a:ext cx="6160828" cy="426885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475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2728F-D6FE-7C42-BBAA-EE88676AC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Towards a parameter 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3E727-F8EE-C64C-BE92-08088C6F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EED321-DF49-1F48-93FD-2F40B86553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6" r="1" b="744"/>
          <a:stretch/>
        </p:blipFill>
        <p:spPr>
          <a:xfrm>
            <a:off x="287166" y="855261"/>
            <a:ext cx="6723233" cy="37545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915376-1917-DF44-AF63-99CC262A39FE}"/>
              </a:ext>
            </a:extLst>
          </p:cNvPr>
          <p:cNvSpPr txBox="1"/>
          <p:nvPr/>
        </p:nvSpPr>
        <p:spPr>
          <a:xfrm>
            <a:off x="7245927" y="1307365"/>
            <a:ext cx="166254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chemeClr val="bg1"/>
                </a:solidFill>
              </a:rPr>
              <a:t>To be added: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      Specification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     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54927108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-16by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61</TotalTime>
  <Words>23</Words>
  <Application>Microsoft Macintosh PowerPoint</Application>
  <PresentationFormat>On-screen Show (16:9)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KL-standard-black-16by9</vt:lpstr>
      <vt:lpstr>LARA: 30Oct18</vt:lpstr>
      <vt:lpstr>Energy</vt:lpstr>
      <vt:lpstr>Towards a parameter table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LARA: 30Oct18</dc:title>
  <dc:creator>Long, Ken (Imperial Coll.,RAL,PPD)</dc:creator>
  <cp:lastModifiedBy>Microsoft Office User</cp:lastModifiedBy>
  <cp:revision>4</cp:revision>
  <cp:lastPrinted>2018-10-30T14:21:37Z</cp:lastPrinted>
  <dcterms:created xsi:type="dcterms:W3CDTF">2018-10-30T12:04:44Z</dcterms:created>
  <dcterms:modified xsi:type="dcterms:W3CDTF">2018-10-30T14:49:23Z</dcterms:modified>
</cp:coreProperties>
</file>