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43"/>
  </p:normalViewPr>
  <p:slideViewPr>
    <p:cSldViewPr snapToGrid="0" snapToObjects="1">
      <p:cViewPr varScale="1">
        <p:scale>
          <a:sx n="117" d="100"/>
          <a:sy n="117" d="100"/>
        </p:scale>
        <p:origin x="19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AB8F0-EE03-8840-8758-95687DD77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FB69D2-3453-7744-A914-39361D222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2AE5B-F1F6-474F-B1F8-BEADF13CC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8DDCE-B858-E54A-A396-4AAF4E2B0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C17BF-5B0B-0F44-82EB-F436F250E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0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364FE-886B-364E-8C2B-643E4B59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01E7B6-A3C5-C14B-8930-3A34AC5C5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F35CC-E4BD-5746-BB83-A583E7AC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5DDB9-44AB-8548-ACBD-C7C5ACB47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9C8C-564C-194A-9526-B66527C8E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5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66E84A-548E-1345-AE8F-4C1D94002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A51D98-D433-964C-8413-C431D365E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D8733-E2FC-2A4B-A1FB-835DF4C3F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8B59D-6AC2-B145-9418-44FD74DC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46C13-9EA4-364A-B088-795E9936E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5292B-80DD-BD4B-BE6B-F0FE17763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E1284-A360-F341-8C36-0AD867E0A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2DDF6-CD62-A24E-AE27-9C834560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C80D1-7D62-AD43-82B1-BC42865A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55BFC-4709-1A4B-B204-8265DEA7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63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6FCFC-BCC4-0F48-AA0B-0CD81D2AF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0C03B-1A5C-5946-B62A-1C4C009B4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4109C-D82E-4C40-B38E-421E233D7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9CBF9-1CBA-1446-AE39-072504CAC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7D27F-86E0-0249-AC64-00C5FEFA4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1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13EE9-AFEB-5844-BB2C-782DE97F3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1BB44-86BF-4B40-9709-A0C7F47E28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A34C80-A147-7941-A484-495F5E661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03766-5674-F34D-9DCA-B77EC8207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81C94-AB39-E243-9105-FC4B62C11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0E8F2-75BB-DF4F-9A8A-81BD7FBFF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9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7E1A8-5A8B-CE48-BDC0-83C3678AA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67EFB-40AA-7248-A1F3-A5D818512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3A18F2-59CD-3040-B051-5B1D09F383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6D76A2-5250-DD40-90B5-8CCEB3D4A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5DBA43-A4D8-A041-890B-8059ECA1FA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03E875-C57E-B742-BE34-2DB58BD6F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81E78F-869B-9F45-9056-6E2AEA26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37641-5BB2-4A47-8665-E18DEDB46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4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793E6-6AE0-EA4C-93A1-C6C78DDC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0962AC-79E2-5E42-BB01-7F7DB77AA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8793D5-E3A2-414A-B7BF-C32706C9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B8180-B6A8-BD41-B39A-1E610E84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2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EC6A4B-AF90-2E49-906A-7E1C1CBC9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C1E2AF-3EBA-274F-A5C2-6232A5A3D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58F67-3589-FC42-A418-2617B350B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9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3E06-3292-B247-8F21-CB7FD56A3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98016-1BDD-824A-9A2D-722BC0B72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5E02E6-8594-6942-949F-9216FDB491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3E1F3C-682E-4A47-909E-89663FBFC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77059-50B8-0143-89CC-0DD22E8A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7D8D4-447E-BE42-866B-3EE531F3C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DAF30-4299-AD42-96C6-FC0ACE24F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E2871F-0B91-D54C-8631-7E9C71E699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AF579-6C21-ED43-8E2C-BA4565DBA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6342C-CE29-7046-BA28-B9D4E253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2FC0B-3F7D-7E46-A110-38E661F3F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056B2-027B-B645-B16D-5E19AD4D0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9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4E2106-6BFE-9343-BCFE-41864CFE3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106EF-293C-4E4E-AFD9-B9935063E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D5A29-0702-7544-BFCA-4BF858CAE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2DFD5-4A31-1747-9BDA-53F82C96C5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1EC82-0560-1045-A00A-B7A09BBF7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1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FFCCED-C95B-8548-BACA-CBD83A1FF2E3}"/>
              </a:ext>
            </a:extLst>
          </p:cNvPr>
          <p:cNvSpPr txBox="1"/>
          <p:nvPr/>
        </p:nvSpPr>
        <p:spPr>
          <a:xfrm>
            <a:off x="283028" y="185057"/>
            <a:ext cx="391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votes are in!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5AEA7AC-290C-C84D-8A84-DDB661C81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409723"/>
              </p:ext>
            </p:extLst>
          </p:nvPr>
        </p:nvGraphicFramePr>
        <p:xfrm>
          <a:off x="6495380" y="1154379"/>
          <a:ext cx="5263390" cy="3901761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52678">
                  <a:extLst>
                    <a:ext uri="{9D8B030D-6E8A-4147-A177-3AD203B41FA5}">
                      <a16:colId xmlns:a16="http://schemas.microsoft.com/office/drawing/2014/main" val="2228702783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3361812530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401972309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478968254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4140521881"/>
                    </a:ext>
                  </a:extLst>
                </a:gridCol>
              </a:tblGrid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IARA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563732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 err="1"/>
                        <a:t>HydRIA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951999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CHARA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878793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CHIARA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033004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608003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844520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LIONARA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412571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 err="1"/>
                        <a:t>HybRiS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701618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LIARA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23239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7F89026-E931-074E-BCA8-E064198FF60C}"/>
              </a:ext>
            </a:extLst>
          </p:cNvPr>
          <p:cNvSpPr/>
          <p:nvPr/>
        </p:nvSpPr>
        <p:spPr>
          <a:xfrm>
            <a:off x="283028" y="1754409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IARA    : Ion Accelerator for Radiobiological Applications</a:t>
            </a:r>
          </a:p>
          <a:p>
            <a:r>
              <a:rPr lang="en-GB" dirty="0" err="1">
                <a:latin typeface="Calibri" panose="020F0502020204030204" pitchFamily="34" charset="0"/>
              </a:rPr>
              <a:t>HydRIA</a:t>
            </a:r>
            <a:r>
              <a:rPr lang="en-GB" dirty="0">
                <a:latin typeface="Calibri" panose="020F0502020204030204" pitchFamily="34" charset="0"/>
              </a:rPr>
              <a:t>  : </a:t>
            </a:r>
            <a:r>
              <a:rPr lang="en-GB" dirty="0" err="1">
                <a:latin typeface="Calibri" panose="020F0502020204030204" pitchFamily="34" charset="0"/>
              </a:rPr>
              <a:t>HYbriD</a:t>
            </a:r>
            <a:r>
              <a:rPr lang="en-GB" dirty="0">
                <a:latin typeface="Calibri" panose="020F0502020204030204" pitchFamily="34" charset="0"/>
              </a:rPr>
              <a:t> Radiobiology Ion Accelerator </a:t>
            </a:r>
          </a:p>
          <a:p>
            <a:r>
              <a:rPr lang="en-GB" dirty="0">
                <a:latin typeface="Calibri" panose="020F0502020204030204" pitchFamily="34" charset="0"/>
              </a:rPr>
              <a:t>CHARA   : Compact Hybrid Advanced Radiobiology Accelerator</a:t>
            </a:r>
          </a:p>
          <a:p>
            <a:r>
              <a:rPr lang="en-GB" dirty="0">
                <a:latin typeface="Calibri" panose="020F0502020204030204" pitchFamily="34" charset="0"/>
              </a:rPr>
              <a:t>CHIARA  : Compact Hybrid Ion Accelerator for Radiobiology</a:t>
            </a:r>
          </a:p>
          <a:p>
            <a:r>
              <a:rPr lang="en-GB" dirty="0">
                <a:latin typeface="Calibri" panose="020F0502020204030204" pitchFamily="34" charset="0"/>
              </a:rPr>
              <a:t>LION    : Laser-driven IONs</a:t>
            </a:r>
          </a:p>
          <a:p>
            <a:r>
              <a:rPr lang="en-GB" dirty="0">
                <a:latin typeface="Calibri" panose="020F0502020204030204" pitchFamily="34" charset="0"/>
              </a:rPr>
              <a:t>LARA    : Laser Accelerator for Radiobiological Applications</a:t>
            </a:r>
          </a:p>
          <a:p>
            <a:r>
              <a:rPr lang="en-GB" dirty="0">
                <a:latin typeface="Calibri" panose="020F0502020204030204" pitchFamily="34" charset="0"/>
              </a:rPr>
              <a:t>LIONARA : Laser-driven Ion Accelerator for Radiobiology Applications?</a:t>
            </a:r>
          </a:p>
          <a:p>
            <a:r>
              <a:rPr lang="en-GB" dirty="0" err="1">
                <a:latin typeface="Calibri" panose="020F0502020204030204" pitchFamily="34" charset="0"/>
              </a:rPr>
              <a:t>HybRiS</a:t>
            </a:r>
            <a:r>
              <a:rPr lang="en-GB" dirty="0">
                <a:latin typeface="Calibri" panose="020F0502020204030204" pitchFamily="34" charset="0"/>
              </a:rPr>
              <a:t>  : Hybrid Radiation Systems</a:t>
            </a:r>
          </a:p>
          <a:p>
            <a:r>
              <a:rPr lang="en-GB" dirty="0">
                <a:latin typeface="Calibri" panose="020F0502020204030204" pitchFamily="34" charset="0"/>
              </a:rPr>
              <a:t>LIARA   : Laser-driven Ion accelerator for radiobiological applications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A82612-49B3-514C-83DE-702B21872D21}"/>
              </a:ext>
            </a:extLst>
          </p:cNvPr>
          <p:cNvSpPr/>
          <p:nvPr/>
        </p:nvSpPr>
        <p:spPr>
          <a:xfrm>
            <a:off x="6495380" y="5771213"/>
            <a:ext cx="824459" cy="41972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E6FB62-A22D-9947-95B1-0919816C38B1}"/>
              </a:ext>
            </a:extLst>
          </p:cNvPr>
          <p:cNvSpPr/>
          <p:nvPr/>
        </p:nvSpPr>
        <p:spPr>
          <a:xfrm>
            <a:off x="9328523" y="5771213"/>
            <a:ext cx="824459" cy="4197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1C5639-E31B-474A-9E19-AB59DA9B471F}"/>
              </a:ext>
            </a:extLst>
          </p:cNvPr>
          <p:cNvSpPr txBox="1"/>
          <p:nvPr/>
        </p:nvSpPr>
        <p:spPr>
          <a:xfrm>
            <a:off x="7304851" y="5796409"/>
            <a:ext cx="158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choice vote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BB21D1-E803-9041-90ED-F1EFAC460411}"/>
              </a:ext>
            </a:extLst>
          </p:cNvPr>
          <p:cNvSpPr txBox="1"/>
          <p:nvPr/>
        </p:nvSpPr>
        <p:spPr>
          <a:xfrm>
            <a:off x="10137992" y="5796409"/>
            <a:ext cx="158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choice vote</a:t>
            </a:r>
          </a:p>
        </p:txBody>
      </p:sp>
    </p:spTree>
    <p:extLst>
      <p:ext uri="{BB962C8B-B14F-4D97-AF65-F5344CB8AC3E}">
        <p14:creationId xmlns:p14="http://schemas.microsoft.com/office/powerpoint/2010/main" val="3276151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81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victoria-microsoft@avgustinov.com</dc:creator>
  <cp:lastModifiedBy>victoria-microsoft@avgustinov.com</cp:lastModifiedBy>
  <cp:revision>2</cp:revision>
  <dcterms:created xsi:type="dcterms:W3CDTF">2018-08-14T12:40:36Z</dcterms:created>
  <dcterms:modified xsi:type="dcterms:W3CDTF">2018-08-14T12:58:18Z</dcterms:modified>
</cp:coreProperties>
</file>