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63" r:id="rId2"/>
  </p:sldMasterIdLst>
  <p:notesMasterIdLst>
    <p:notesMasterId r:id="rId28"/>
  </p:notesMasterIdLst>
  <p:sldIdLst>
    <p:sldId id="256" r:id="rId3"/>
    <p:sldId id="279" r:id="rId4"/>
    <p:sldId id="305" r:id="rId5"/>
    <p:sldId id="280" r:id="rId6"/>
    <p:sldId id="292" r:id="rId7"/>
    <p:sldId id="297" r:id="rId8"/>
    <p:sldId id="282" r:id="rId9"/>
    <p:sldId id="257" r:id="rId10"/>
    <p:sldId id="258" r:id="rId11"/>
    <p:sldId id="284" r:id="rId12"/>
    <p:sldId id="286" r:id="rId13"/>
    <p:sldId id="283" r:id="rId14"/>
    <p:sldId id="290" r:id="rId15"/>
    <p:sldId id="304" r:id="rId16"/>
    <p:sldId id="299" r:id="rId17"/>
    <p:sldId id="300" r:id="rId18"/>
    <p:sldId id="301" r:id="rId19"/>
    <p:sldId id="302" r:id="rId20"/>
    <p:sldId id="289" r:id="rId21"/>
    <p:sldId id="293" r:id="rId22"/>
    <p:sldId id="303" r:id="rId23"/>
    <p:sldId id="296" r:id="rId24"/>
    <p:sldId id="291" r:id="rId25"/>
    <p:sldId id="294" r:id="rId26"/>
    <p:sldId id="298" r:id="rId27"/>
  </p:sldIdLst>
  <p:sldSz cx="9906000" cy="6858000" type="A4"/>
  <p:notesSz cx="6858000" cy="9144000"/>
  <p:defaultTextStyle>
    <a:defPPr>
      <a:defRPr lang="en-GB"/>
    </a:defPPr>
    <a:lvl1pPr algn="l" rtl="0" fontAlgn="base">
      <a:spcBef>
        <a:spcPct val="0"/>
      </a:spcBef>
      <a:spcAft>
        <a:spcPct val="0"/>
      </a:spcAft>
      <a:defRPr sz="1200" kern="1200">
        <a:solidFill>
          <a:schemeClr val="tx1"/>
        </a:solidFill>
        <a:latin typeface="Arial" pitchFamily="34" charset="0"/>
        <a:ea typeface="+mn-ea"/>
        <a:cs typeface="+mn-cs"/>
      </a:defRPr>
    </a:lvl1pPr>
    <a:lvl2pPr marL="457200" algn="l" rtl="0" fontAlgn="base">
      <a:spcBef>
        <a:spcPct val="0"/>
      </a:spcBef>
      <a:spcAft>
        <a:spcPct val="0"/>
      </a:spcAft>
      <a:defRPr sz="1200" kern="1200">
        <a:solidFill>
          <a:schemeClr val="tx1"/>
        </a:solidFill>
        <a:latin typeface="Arial" pitchFamily="34" charset="0"/>
        <a:ea typeface="+mn-ea"/>
        <a:cs typeface="+mn-cs"/>
      </a:defRPr>
    </a:lvl2pPr>
    <a:lvl3pPr marL="914400" algn="l" rtl="0" fontAlgn="base">
      <a:spcBef>
        <a:spcPct val="0"/>
      </a:spcBef>
      <a:spcAft>
        <a:spcPct val="0"/>
      </a:spcAft>
      <a:defRPr sz="1200" kern="1200">
        <a:solidFill>
          <a:schemeClr val="tx1"/>
        </a:solidFill>
        <a:latin typeface="Arial" pitchFamily="34" charset="0"/>
        <a:ea typeface="+mn-ea"/>
        <a:cs typeface="+mn-cs"/>
      </a:defRPr>
    </a:lvl3pPr>
    <a:lvl4pPr marL="1371600" algn="l" rtl="0" fontAlgn="base">
      <a:spcBef>
        <a:spcPct val="0"/>
      </a:spcBef>
      <a:spcAft>
        <a:spcPct val="0"/>
      </a:spcAft>
      <a:defRPr sz="1200" kern="1200">
        <a:solidFill>
          <a:schemeClr val="tx1"/>
        </a:solidFill>
        <a:latin typeface="Arial" pitchFamily="34" charset="0"/>
        <a:ea typeface="+mn-ea"/>
        <a:cs typeface="+mn-cs"/>
      </a:defRPr>
    </a:lvl4pPr>
    <a:lvl5pPr marL="1828800" algn="l" rtl="0" fontAlgn="base">
      <a:spcBef>
        <a:spcPct val="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Arial" pitchFamily="34" charset="0"/>
        <a:ea typeface="+mn-ea"/>
        <a:cs typeface="+mn-cs"/>
      </a:defRPr>
    </a:lvl6pPr>
    <a:lvl7pPr marL="2743200" algn="l" defTabSz="914400" rtl="0" eaLnBrk="1" latinLnBrk="0" hangingPunct="1">
      <a:defRPr sz="1200" kern="1200">
        <a:solidFill>
          <a:schemeClr val="tx1"/>
        </a:solidFill>
        <a:latin typeface="Arial" pitchFamily="34" charset="0"/>
        <a:ea typeface="+mn-ea"/>
        <a:cs typeface="+mn-cs"/>
      </a:defRPr>
    </a:lvl7pPr>
    <a:lvl8pPr marL="3200400" algn="l" defTabSz="914400" rtl="0" eaLnBrk="1" latinLnBrk="0" hangingPunct="1">
      <a:defRPr sz="1200" kern="1200">
        <a:solidFill>
          <a:schemeClr val="tx1"/>
        </a:solidFill>
        <a:latin typeface="Arial" pitchFamily="34" charset="0"/>
        <a:ea typeface="+mn-ea"/>
        <a:cs typeface="+mn-cs"/>
      </a:defRPr>
    </a:lvl8pPr>
    <a:lvl9pPr marL="3657600" algn="l" defTabSz="914400" rtl="0" eaLnBrk="1" latinLnBrk="0" hangingPunct="1">
      <a:defRPr sz="1200"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15:clr>
            <a:srgbClr val="A4A3A4"/>
          </p15:clr>
        </p15:guide>
        <p15:guide id="2" pos="1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2AC"/>
    <a:srgbClr val="4472C4"/>
    <a:srgbClr val="00FF00"/>
    <a:srgbClr val="3E868E"/>
    <a:srgbClr val="CC3300"/>
    <a:srgbClr val="339966"/>
    <a:srgbClr val="FFCC99"/>
    <a:srgbClr val="0000FF"/>
    <a:srgbClr val="FF505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76" autoAdjust="0"/>
    <p:restoredTop sz="85319" autoAdjust="0"/>
  </p:normalViewPr>
  <p:slideViewPr>
    <p:cSldViewPr snapToGrid="0">
      <p:cViewPr varScale="1">
        <p:scale>
          <a:sx n="95" d="100"/>
          <a:sy n="95" d="100"/>
        </p:scale>
        <p:origin x="1020" y="78"/>
      </p:cViewPr>
      <p:guideLst>
        <p:guide orient="horz"/>
        <p:guide pos="11"/>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DAB06FF-6278-4124-B88A-8ED86BF017C8}" type="datetimeFigureOut">
              <a:rPr lang="en-GB" smtClean="0"/>
              <a:t>18/03/2019</a:t>
            </a:fld>
            <a:endParaRPr lang="en-GB"/>
          </a:p>
        </p:txBody>
      </p:sp>
      <p:sp>
        <p:nvSpPr>
          <p:cNvPr id="4" name="Slide Image Placeholder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4AFF24-7102-4C3B-8527-12AB5DAB23B1}" type="slidenum">
              <a:rPr lang="en-GB" smtClean="0"/>
              <a:t>‹#›</a:t>
            </a:fld>
            <a:endParaRPr lang="en-GB"/>
          </a:p>
        </p:txBody>
      </p:sp>
    </p:spTree>
    <p:extLst>
      <p:ext uri="{BB962C8B-B14F-4D97-AF65-F5344CB8AC3E}">
        <p14:creationId xmlns:p14="http://schemas.microsoft.com/office/powerpoint/2010/main" val="38448185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D4AFF24-7102-4C3B-8527-12AB5DAB23B1}" type="slidenum">
              <a:rPr lang="en-GB" smtClean="0"/>
              <a:t>1</a:t>
            </a:fld>
            <a:endParaRPr lang="en-GB"/>
          </a:p>
        </p:txBody>
      </p:sp>
    </p:spTree>
    <p:extLst>
      <p:ext uri="{BB962C8B-B14F-4D97-AF65-F5344CB8AC3E}">
        <p14:creationId xmlns:p14="http://schemas.microsoft.com/office/powerpoint/2010/main" val="9374024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D4AFF24-7102-4C3B-8527-12AB5DAB23B1}" type="slidenum">
              <a:rPr lang="en-GB" smtClean="0"/>
              <a:t>17</a:t>
            </a:fld>
            <a:endParaRPr lang="en-GB"/>
          </a:p>
        </p:txBody>
      </p:sp>
    </p:spTree>
    <p:extLst>
      <p:ext uri="{BB962C8B-B14F-4D97-AF65-F5344CB8AC3E}">
        <p14:creationId xmlns:p14="http://schemas.microsoft.com/office/powerpoint/2010/main" val="28635661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D4AFF24-7102-4C3B-8527-12AB5DAB23B1}" type="slidenum">
              <a:rPr lang="en-GB" smtClean="0"/>
              <a:t>18</a:t>
            </a:fld>
            <a:endParaRPr lang="en-GB"/>
          </a:p>
        </p:txBody>
      </p:sp>
    </p:spTree>
    <p:extLst>
      <p:ext uri="{BB962C8B-B14F-4D97-AF65-F5344CB8AC3E}">
        <p14:creationId xmlns:p14="http://schemas.microsoft.com/office/powerpoint/2010/main" val="5812108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a:t>
            </a:r>
            <a:r>
              <a:rPr lang="en-US" dirty="0" err="1"/>
              <a:t>summarise</a:t>
            </a:r>
            <a:r>
              <a:rPr lang="en-US" dirty="0"/>
              <a:t> … </a:t>
            </a:r>
            <a:endParaRPr lang="en-GB" dirty="0"/>
          </a:p>
        </p:txBody>
      </p:sp>
      <p:sp>
        <p:nvSpPr>
          <p:cNvPr id="4" name="Slide Number Placeholder 3"/>
          <p:cNvSpPr>
            <a:spLocks noGrp="1"/>
          </p:cNvSpPr>
          <p:nvPr>
            <p:ph type="sldNum" sz="quarter" idx="5"/>
          </p:nvPr>
        </p:nvSpPr>
        <p:spPr/>
        <p:txBody>
          <a:bodyPr/>
          <a:lstStyle/>
          <a:p>
            <a:fld id="{7D4AFF24-7102-4C3B-8527-12AB5DAB23B1}" type="slidenum">
              <a:rPr lang="en-GB" smtClean="0"/>
              <a:t>19</a:t>
            </a:fld>
            <a:endParaRPr lang="en-GB"/>
          </a:p>
        </p:txBody>
      </p:sp>
    </p:spTree>
    <p:extLst>
      <p:ext uri="{BB962C8B-B14F-4D97-AF65-F5344CB8AC3E}">
        <p14:creationId xmlns:p14="http://schemas.microsoft.com/office/powerpoint/2010/main" val="30001042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I’d like to thank everyone who contributed to this work.</a:t>
            </a:r>
            <a:endParaRPr lang="en-GB" dirty="0"/>
          </a:p>
        </p:txBody>
      </p:sp>
      <p:sp>
        <p:nvSpPr>
          <p:cNvPr id="4" name="Slide Number Placeholder 3"/>
          <p:cNvSpPr>
            <a:spLocks noGrp="1"/>
          </p:cNvSpPr>
          <p:nvPr>
            <p:ph type="sldNum" sz="quarter" idx="5"/>
          </p:nvPr>
        </p:nvSpPr>
        <p:spPr/>
        <p:txBody>
          <a:bodyPr/>
          <a:lstStyle/>
          <a:p>
            <a:fld id="{7D4AFF24-7102-4C3B-8527-12AB5DAB23B1}" type="slidenum">
              <a:rPr lang="en-GB" smtClean="0"/>
              <a:t>20</a:t>
            </a:fld>
            <a:endParaRPr lang="en-GB"/>
          </a:p>
        </p:txBody>
      </p:sp>
    </p:spTree>
    <p:extLst>
      <p:ext uri="{BB962C8B-B14F-4D97-AF65-F5344CB8AC3E}">
        <p14:creationId xmlns:p14="http://schemas.microsoft.com/office/powerpoint/2010/main" val="6973133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we plan to use to capture these particles is a </a:t>
            </a:r>
            <a:r>
              <a:rPr lang="en-US" dirty="0" err="1"/>
              <a:t>a</a:t>
            </a:r>
            <a:r>
              <a:rPr lang="en-US" dirty="0"/>
              <a:t> Gabor lens. This can provide a very strong focusing field in a short space by utilizing a confined electron plasma.</a:t>
            </a:r>
          </a:p>
          <a:p>
            <a:r>
              <a:rPr lang="en-US" dirty="0"/>
              <a:t>Schematic of the principle and a prototype at Imperial that we plan to test with a laser-ion beam.</a:t>
            </a:r>
          </a:p>
          <a:p>
            <a:r>
              <a:rPr lang="en-US" dirty="0"/>
              <a:t>To model in BDSIM</a:t>
            </a:r>
          </a:p>
          <a:p>
            <a:r>
              <a:rPr lang="en-US" dirty="0"/>
              <a:t>Lines from </a:t>
            </a:r>
            <a:r>
              <a:rPr lang="en-US" dirty="0" err="1"/>
              <a:t>Jaroslaw’s</a:t>
            </a:r>
            <a:r>
              <a:rPr lang="en-US" dirty="0"/>
              <a:t> beam optics code shows </a:t>
            </a:r>
            <a:r>
              <a:rPr lang="en-US" dirty="0" err="1"/>
              <a:t>Beta_x</a:t>
            </a:r>
            <a:r>
              <a:rPr lang="en-US" dirty="0"/>
              <a:t> and </a:t>
            </a:r>
            <a:r>
              <a:rPr lang="en-US" dirty="0" err="1"/>
              <a:t>Beta_y</a:t>
            </a:r>
            <a:r>
              <a:rPr lang="en-US" dirty="0"/>
              <a:t> (a measure of the beam envelope) are on top of each other. The points from BDSIM show the particle tracking simulations are well matched to the optics design.</a:t>
            </a:r>
          </a:p>
        </p:txBody>
      </p:sp>
      <p:sp>
        <p:nvSpPr>
          <p:cNvPr id="4" name="Slide Number Placeholder 3"/>
          <p:cNvSpPr>
            <a:spLocks noGrp="1"/>
          </p:cNvSpPr>
          <p:nvPr>
            <p:ph type="sldNum" sz="quarter" idx="5"/>
          </p:nvPr>
        </p:nvSpPr>
        <p:spPr/>
        <p:txBody>
          <a:bodyPr/>
          <a:lstStyle/>
          <a:p>
            <a:fld id="{7D4AFF24-7102-4C3B-8527-12AB5DAB23B1}" type="slidenum">
              <a:rPr lang="en-GB" smtClean="0"/>
              <a:t>22</a:t>
            </a:fld>
            <a:endParaRPr lang="en-GB"/>
          </a:p>
        </p:txBody>
      </p:sp>
    </p:spTree>
    <p:extLst>
      <p:ext uri="{BB962C8B-B14F-4D97-AF65-F5344CB8AC3E}">
        <p14:creationId xmlns:p14="http://schemas.microsoft.com/office/powerpoint/2010/main" val="13544739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D4AFF24-7102-4C3B-8527-12AB5DAB23B1}" type="slidenum">
              <a:rPr lang="en-GB" smtClean="0"/>
              <a:t>2</a:t>
            </a:fld>
            <a:endParaRPr lang="en-GB"/>
          </a:p>
        </p:txBody>
      </p:sp>
    </p:spTree>
    <p:extLst>
      <p:ext uri="{BB962C8B-B14F-4D97-AF65-F5344CB8AC3E}">
        <p14:creationId xmlns:p14="http://schemas.microsoft.com/office/powerpoint/2010/main" val="24906689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7D4AFF24-7102-4C3B-8527-12AB5DAB23B1}" type="slidenum">
              <a:rPr lang="en-GB" smtClean="0"/>
              <a:t>4</a:t>
            </a:fld>
            <a:endParaRPr lang="en-GB"/>
          </a:p>
        </p:txBody>
      </p:sp>
    </p:spTree>
    <p:extLst>
      <p:ext uri="{BB962C8B-B14F-4D97-AF65-F5344CB8AC3E}">
        <p14:creationId xmlns:p14="http://schemas.microsoft.com/office/powerpoint/2010/main" val="15434521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D4AFF24-7102-4C3B-8527-12AB5DAB23B1}" type="slidenum">
              <a:rPr lang="en-GB" smtClean="0"/>
              <a:t>5</a:t>
            </a:fld>
            <a:endParaRPr lang="en-GB"/>
          </a:p>
        </p:txBody>
      </p:sp>
    </p:spTree>
    <p:extLst>
      <p:ext uri="{BB962C8B-B14F-4D97-AF65-F5344CB8AC3E}">
        <p14:creationId xmlns:p14="http://schemas.microsoft.com/office/powerpoint/2010/main" val="17389684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D4AFF24-7102-4C3B-8527-12AB5DAB23B1}" type="slidenum">
              <a:rPr lang="en-GB" smtClean="0"/>
              <a:t>7</a:t>
            </a:fld>
            <a:endParaRPr lang="en-GB"/>
          </a:p>
        </p:txBody>
      </p:sp>
    </p:spTree>
    <p:extLst>
      <p:ext uri="{BB962C8B-B14F-4D97-AF65-F5344CB8AC3E}">
        <p14:creationId xmlns:p14="http://schemas.microsoft.com/office/powerpoint/2010/main" val="32149226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D4AFF24-7102-4C3B-8527-12AB5DAB23B1}" type="slidenum">
              <a:rPr lang="en-GB" smtClean="0"/>
              <a:t>10</a:t>
            </a:fld>
            <a:endParaRPr lang="en-GB"/>
          </a:p>
        </p:txBody>
      </p:sp>
    </p:spTree>
    <p:extLst>
      <p:ext uri="{BB962C8B-B14F-4D97-AF65-F5344CB8AC3E}">
        <p14:creationId xmlns:p14="http://schemas.microsoft.com/office/powerpoint/2010/main" val="41272686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D4AFF24-7102-4C3B-8527-12AB5DAB23B1}" type="slidenum">
              <a:rPr lang="en-GB" smtClean="0"/>
              <a:t>11</a:t>
            </a:fld>
            <a:endParaRPr lang="en-GB"/>
          </a:p>
        </p:txBody>
      </p:sp>
    </p:spTree>
    <p:extLst>
      <p:ext uri="{BB962C8B-B14F-4D97-AF65-F5344CB8AC3E}">
        <p14:creationId xmlns:p14="http://schemas.microsoft.com/office/powerpoint/2010/main" val="33874494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D4AFF24-7102-4C3B-8527-12AB5DAB23B1}" type="slidenum">
              <a:rPr lang="en-GB" smtClean="0"/>
              <a:t>12</a:t>
            </a:fld>
            <a:endParaRPr lang="en-GB"/>
          </a:p>
        </p:txBody>
      </p:sp>
    </p:spTree>
    <p:extLst>
      <p:ext uri="{BB962C8B-B14F-4D97-AF65-F5344CB8AC3E}">
        <p14:creationId xmlns:p14="http://schemas.microsoft.com/office/powerpoint/2010/main" val="17108885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D4AFF24-7102-4C3B-8527-12AB5DAB23B1}" type="slidenum">
              <a:rPr lang="en-GB" smtClean="0"/>
              <a:t>13</a:t>
            </a:fld>
            <a:endParaRPr lang="en-GB"/>
          </a:p>
        </p:txBody>
      </p:sp>
    </p:spTree>
    <p:extLst>
      <p:ext uri="{BB962C8B-B14F-4D97-AF65-F5344CB8AC3E}">
        <p14:creationId xmlns:p14="http://schemas.microsoft.com/office/powerpoint/2010/main" val="26169433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02730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D59D8-D08B-CA49-BA1E-12C214161BF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0C4BD52-7D34-0947-8538-27757A7E5F75}"/>
              </a:ext>
            </a:extLst>
          </p:cNvPr>
          <p:cNvSpPr>
            <a:spLocks noGrp="1"/>
          </p:cNvSpPr>
          <p:nvPr>
            <p:ph type="dt" sz="half" idx="10"/>
          </p:nvPr>
        </p:nvSpPr>
        <p:spPr/>
        <p:txBody>
          <a:bodyPr/>
          <a:lstStyle/>
          <a:p>
            <a:fld id="{94CCEBF5-9E55-1944-A938-6A318C2AF843}" type="datetimeFigureOut">
              <a:rPr lang="en-US" smtClean="0"/>
              <a:t>3/18/2019</a:t>
            </a:fld>
            <a:endParaRPr lang="en-US"/>
          </a:p>
        </p:txBody>
      </p:sp>
      <p:sp>
        <p:nvSpPr>
          <p:cNvPr id="4" name="Footer Placeholder 3">
            <a:extLst>
              <a:ext uri="{FF2B5EF4-FFF2-40B4-BE49-F238E27FC236}">
                <a16:creationId xmlns:a16="http://schemas.microsoft.com/office/drawing/2014/main" id="{F06ABD77-0B51-C34B-83A8-C1F7CCF97D0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FA326C3-1435-3440-9CF7-CC1AAD242ADB}"/>
              </a:ext>
            </a:extLst>
          </p:cNvPr>
          <p:cNvSpPr>
            <a:spLocks noGrp="1"/>
          </p:cNvSpPr>
          <p:nvPr>
            <p:ph type="sldNum" sz="quarter" idx="12"/>
          </p:nvPr>
        </p:nvSpPr>
        <p:spPr/>
        <p:txBody>
          <a:bodyPr/>
          <a:lstStyle/>
          <a:p>
            <a:fld id="{9AECA24A-003B-6F4F-994D-4E14867BD882}" type="slidenum">
              <a:rPr lang="en-US" smtClean="0"/>
              <a:t>‹#›</a:t>
            </a:fld>
            <a:endParaRPr lang="en-US"/>
          </a:p>
        </p:txBody>
      </p:sp>
    </p:spTree>
    <p:extLst>
      <p:ext uri="{BB962C8B-B14F-4D97-AF65-F5344CB8AC3E}">
        <p14:creationId xmlns:p14="http://schemas.microsoft.com/office/powerpoint/2010/main" val="10892824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FD26BC1-A336-D34F-B5CA-7AF356DABF8D}"/>
              </a:ext>
            </a:extLst>
          </p:cNvPr>
          <p:cNvSpPr>
            <a:spLocks noGrp="1"/>
          </p:cNvSpPr>
          <p:nvPr>
            <p:ph type="dt" sz="half" idx="10"/>
          </p:nvPr>
        </p:nvSpPr>
        <p:spPr/>
        <p:txBody>
          <a:bodyPr/>
          <a:lstStyle/>
          <a:p>
            <a:fld id="{94CCEBF5-9E55-1944-A938-6A318C2AF843}" type="datetimeFigureOut">
              <a:rPr lang="en-US" smtClean="0"/>
              <a:t>3/18/2019</a:t>
            </a:fld>
            <a:endParaRPr lang="en-US"/>
          </a:p>
        </p:txBody>
      </p:sp>
      <p:sp>
        <p:nvSpPr>
          <p:cNvPr id="3" name="Footer Placeholder 2">
            <a:extLst>
              <a:ext uri="{FF2B5EF4-FFF2-40B4-BE49-F238E27FC236}">
                <a16:creationId xmlns:a16="http://schemas.microsoft.com/office/drawing/2014/main" id="{5B55F537-7E70-9A48-8ACB-235396B8279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F6D61A6-28C4-8449-B870-E28C5EFCB6FE}"/>
              </a:ext>
            </a:extLst>
          </p:cNvPr>
          <p:cNvSpPr>
            <a:spLocks noGrp="1"/>
          </p:cNvSpPr>
          <p:nvPr>
            <p:ph type="sldNum" sz="quarter" idx="12"/>
          </p:nvPr>
        </p:nvSpPr>
        <p:spPr/>
        <p:txBody>
          <a:bodyPr/>
          <a:lstStyle/>
          <a:p>
            <a:fld id="{9AECA24A-003B-6F4F-994D-4E14867BD882}" type="slidenum">
              <a:rPr lang="en-US" smtClean="0"/>
              <a:t>‹#›</a:t>
            </a:fld>
            <a:endParaRPr lang="en-US"/>
          </a:p>
        </p:txBody>
      </p:sp>
    </p:spTree>
    <p:extLst>
      <p:ext uri="{BB962C8B-B14F-4D97-AF65-F5344CB8AC3E}">
        <p14:creationId xmlns:p14="http://schemas.microsoft.com/office/powerpoint/2010/main" val="26019505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2758F4-6686-4D44-9464-F205D43C1725}"/>
              </a:ext>
            </a:extLst>
          </p:cNvPr>
          <p:cNvSpPr>
            <a:spLocks noGrp="1"/>
          </p:cNvSpPr>
          <p:nvPr>
            <p:ph type="title"/>
          </p:nvPr>
        </p:nvSpPr>
        <p:spPr>
          <a:xfrm>
            <a:off x="682328" y="457200"/>
            <a:ext cx="3194943" cy="1600200"/>
          </a:xfrm>
        </p:spPr>
        <p:txBody>
          <a:bodyPr anchor="b"/>
          <a:lstStyle>
            <a:lvl1pPr>
              <a:defRPr sz="2600"/>
            </a:lvl1pPr>
          </a:lstStyle>
          <a:p>
            <a:r>
              <a:rPr lang="en-US"/>
              <a:t>Click to edit Master title style</a:t>
            </a:r>
          </a:p>
        </p:txBody>
      </p:sp>
      <p:sp>
        <p:nvSpPr>
          <p:cNvPr id="3" name="Content Placeholder 2">
            <a:extLst>
              <a:ext uri="{FF2B5EF4-FFF2-40B4-BE49-F238E27FC236}">
                <a16:creationId xmlns:a16="http://schemas.microsoft.com/office/drawing/2014/main" id="{82B5C228-7CC6-894A-A97B-6C83E01FC00E}"/>
              </a:ext>
            </a:extLst>
          </p:cNvPr>
          <p:cNvSpPr>
            <a:spLocks noGrp="1"/>
          </p:cNvSpPr>
          <p:nvPr>
            <p:ph idx="1"/>
          </p:nvPr>
        </p:nvSpPr>
        <p:spPr>
          <a:xfrm>
            <a:off x="4211340" y="987426"/>
            <a:ext cx="5014913" cy="4873625"/>
          </a:xfrm>
        </p:spPr>
        <p:txBody>
          <a:bodyPr/>
          <a:lstStyle>
            <a:lvl1pPr>
              <a:defRPr sz="2600"/>
            </a:lvl1pPr>
            <a:lvl2pPr>
              <a:defRPr sz="2275"/>
            </a:lvl2pPr>
            <a:lvl3pPr>
              <a:defRPr sz="1950"/>
            </a:lvl3pPr>
            <a:lvl4pPr>
              <a:defRPr sz="1625"/>
            </a:lvl4pPr>
            <a:lvl5pPr>
              <a:defRPr sz="1625"/>
            </a:lvl5pPr>
            <a:lvl6pPr>
              <a:defRPr sz="1625"/>
            </a:lvl6pPr>
            <a:lvl7pPr>
              <a:defRPr sz="1625"/>
            </a:lvl7pPr>
            <a:lvl8pPr>
              <a:defRPr sz="1625"/>
            </a:lvl8pPr>
            <a:lvl9pPr>
              <a:defRPr sz="16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1A31C29-5E19-954E-888D-FD54D0DDAAD6}"/>
              </a:ext>
            </a:extLst>
          </p:cNvPr>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lang="en-US"/>
              <a:t>Click to edit Master text styles</a:t>
            </a:r>
          </a:p>
        </p:txBody>
      </p:sp>
      <p:sp>
        <p:nvSpPr>
          <p:cNvPr id="5" name="Date Placeholder 4">
            <a:extLst>
              <a:ext uri="{FF2B5EF4-FFF2-40B4-BE49-F238E27FC236}">
                <a16:creationId xmlns:a16="http://schemas.microsoft.com/office/drawing/2014/main" id="{B239479A-27B9-F24C-87F9-11D88DAA499E}"/>
              </a:ext>
            </a:extLst>
          </p:cNvPr>
          <p:cNvSpPr>
            <a:spLocks noGrp="1"/>
          </p:cNvSpPr>
          <p:nvPr>
            <p:ph type="dt" sz="half" idx="10"/>
          </p:nvPr>
        </p:nvSpPr>
        <p:spPr/>
        <p:txBody>
          <a:bodyPr/>
          <a:lstStyle/>
          <a:p>
            <a:fld id="{94CCEBF5-9E55-1944-A938-6A318C2AF843}" type="datetimeFigureOut">
              <a:rPr lang="en-US" smtClean="0"/>
              <a:t>3/18/2019</a:t>
            </a:fld>
            <a:endParaRPr lang="en-US"/>
          </a:p>
        </p:txBody>
      </p:sp>
      <p:sp>
        <p:nvSpPr>
          <p:cNvPr id="6" name="Footer Placeholder 5">
            <a:extLst>
              <a:ext uri="{FF2B5EF4-FFF2-40B4-BE49-F238E27FC236}">
                <a16:creationId xmlns:a16="http://schemas.microsoft.com/office/drawing/2014/main" id="{96EE7B5E-24F7-3146-AA19-4047EDBA123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3AE70A8-6AB6-014D-88AA-70356A1CF070}"/>
              </a:ext>
            </a:extLst>
          </p:cNvPr>
          <p:cNvSpPr>
            <a:spLocks noGrp="1"/>
          </p:cNvSpPr>
          <p:nvPr>
            <p:ph type="sldNum" sz="quarter" idx="12"/>
          </p:nvPr>
        </p:nvSpPr>
        <p:spPr/>
        <p:txBody>
          <a:bodyPr/>
          <a:lstStyle/>
          <a:p>
            <a:fld id="{9AECA24A-003B-6F4F-994D-4E14867BD882}" type="slidenum">
              <a:rPr lang="en-US" smtClean="0"/>
              <a:t>‹#›</a:t>
            </a:fld>
            <a:endParaRPr lang="en-US"/>
          </a:p>
        </p:txBody>
      </p:sp>
    </p:spTree>
    <p:extLst>
      <p:ext uri="{BB962C8B-B14F-4D97-AF65-F5344CB8AC3E}">
        <p14:creationId xmlns:p14="http://schemas.microsoft.com/office/powerpoint/2010/main" val="13945578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3F4020-3CF2-C142-960C-860B83B2D83E}"/>
              </a:ext>
            </a:extLst>
          </p:cNvPr>
          <p:cNvSpPr>
            <a:spLocks noGrp="1"/>
          </p:cNvSpPr>
          <p:nvPr>
            <p:ph type="title"/>
          </p:nvPr>
        </p:nvSpPr>
        <p:spPr>
          <a:xfrm>
            <a:off x="682328" y="457200"/>
            <a:ext cx="3194943" cy="1600200"/>
          </a:xfrm>
        </p:spPr>
        <p:txBody>
          <a:bodyPr anchor="b"/>
          <a:lstStyle>
            <a:lvl1pPr>
              <a:defRPr sz="2600"/>
            </a:lvl1pPr>
          </a:lstStyle>
          <a:p>
            <a:r>
              <a:rPr lang="en-US"/>
              <a:t>Click to edit Master title style</a:t>
            </a:r>
          </a:p>
        </p:txBody>
      </p:sp>
      <p:sp>
        <p:nvSpPr>
          <p:cNvPr id="3" name="Picture Placeholder 2">
            <a:extLst>
              <a:ext uri="{FF2B5EF4-FFF2-40B4-BE49-F238E27FC236}">
                <a16:creationId xmlns:a16="http://schemas.microsoft.com/office/drawing/2014/main" id="{16E20E7B-9E9F-F749-A64E-A8FDBC916BC3}"/>
              </a:ext>
            </a:extLst>
          </p:cNvPr>
          <p:cNvSpPr>
            <a:spLocks noGrp="1"/>
          </p:cNvSpPr>
          <p:nvPr>
            <p:ph type="pic" idx="1"/>
          </p:nvPr>
        </p:nvSpPr>
        <p:spPr>
          <a:xfrm>
            <a:off x="4211340" y="987426"/>
            <a:ext cx="5014913" cy="4873625"/>
          </a:xfrm>
        </p:spPr>
        <p:txBody>
          <a:bodyPr/>
          <a:lstStyle>
            <a:lvl1pPr marL="0" indent="0">
              <a:buNone/>
              <a:defRPr sz="2600"/>
            </a:lvl1pPr>
            <a:lvl2pPr marL="371475" indent="0">
              <a:buNone/>
              <a:defRPr sz="2275"/>
            </a:lvl2pPr>
            <a:lvl3pPr marL="742950" indent="0">
              <a:buNone/>
              <a:defRPr sz="1950"/>
            </a:lvl3pPr>
            <a:lvl4pPr marL="1114425" indent="0">
              <a:buNone/>
              <a:defRPr sz="1625"/>
            </a:lvl4pPr>
            <a:lvl5pPr marL="1485900" indent="0">
              <a:buNone/>
              <a:defRPr sz="1625"/>
            </a:lvl5pPr>
            <a:lvl6pPr marL="1857375" indent="0">
              <a:buNone/>
              <a:defRPr sz="1625"/>
            </a:lvl6pPr>
            <a:lvl7pPr marL="2228850" indent="0">
              <a:buNone/>
              <a:defRPr sz="1625"/>
            </a:lvl7pPr>
            <a:lvl8pPr marL="2600325" indent="0">
              <a:buNone/>
              <a:defRPr sz="1625"/>
            </a:lvl8pPr>
            <a:lvl9pPr marL="2971800" indent="0">
              <a:buNone/>
              <a:defRPr sz="1625"/>
            </a:lvl9pPr>
          </a:lstStyle>
          <a:p>
            <a:endParaRPr lang="en-US"/>
          </a:p>
        </p:txBody>
      </p:sp>
      <p:sp>
        <p:nvSpPr>
          <p:cNvPr id="4" name="Text Placeholder 3">
            <a:extLst>
              <a:ext uri="{FF2B5EF4-FFF2-40B4-BE49-F238E27FC236}">
                <a16:creationId xmlns:a16="http://schemas.microsoft.com/office/drawing/2014/main" id="{B02B2A57-645D-6546-8993-C3F8602D6F43}"/>
              </a:ext>
            </a:extLst>
          </p:cNvPr>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lang="en-US"/>
              <a:t>Click to edit Master text styles</a:t>
            </a:r>
          </a:p>
        </p:txBody>
      </p:sp>
      <p:sp>
        <p:nvSpPr>
          <p:cNvPr id="5" name="Date Placeholder 4">
            <a:extLst>
              <a:ext uri="{FF2B5EF4-FFF2-40B4-BE49-F238E27FC236}">
                <a16:creationId xmlns:a16="http://schemas.microsoft.com/office/drawing/2014/main" id="{F4126D37-3F3F-5441-8022-26726502E88D}"/>
              </a:ext>
            </a:extLst>
          </p:cNvPr>
          <p:cNvSpPr>
            <a:spLocks noGrp="1"/>
          </p:cNvSpPr>
          <p:nvPr>
            <p:ph type="dt" sz="half" idx="10"/>
          </p:nvPr>
        </p:nvSpPr>
        <p:spPr/>
        <p:txBody>
          <a:bodyPr/>
          <a:lstStyle/>
          <a:p>
            <a:fld id="{94CCEBF5-9E55-1944-A938-6A318C2AF843}" type="datetimeFigureOut">
              <a:rPr lang="en-US" smtClean="0"/>
              <a:t>3/18/2019</a:t>
            </a:fld>
            <a:endParaRPr lang="en-US"/>
          </a:p>
        </p:txBody>
      </p:sp>
      <p:sp>
        <p:nvSpPr>
          <p:cNvPr id="6" name="Footer Placeholder 5">
            <a:extLst>
              <a:ext uri="{FF2B5EF4-FFF2-40B4-BE49-F238E27FC236}">
                <a16:creationId xmlns:a16="http://schemas.microsoft.com/office/drawing/2014/main" id="{7685C20E-8152-C948-84BA-589B6FFDB14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C924CBE-961C-AF48-B12F-D7B911105E89}"/>
              </a:ext>
            </a:extLst>
          </p:cNvPr>
          <p:cNvSpPr>
            <a:spLocks noGrp="1"/>
          </p:cNvSpPr>
          <p:nvPr>
            <p:ph type="sldNum" sz="quarter" idx="12"/>
          </p:nvPr>
        </p:nvSpPr>
        <p:spPr/>
        <p:txBody>
          <a:bodyPr/>
          <a:lstStyle/>
          <a:p>
            <a:fld id="{9AECA24A-003B-6F4F-994D-4E14867BD882}" type="slidenum">
              <a:rPr lang="en-US" smtClean="0"/>
              <a:t>‹#›</a:t>
            </a:fld>
            <a:endParaRPr lang="en-US"/>
          </a:p>
        </p:txBody>
      </p:sp>
    </p:spTree>
    <p:extLst>
      <p:ext uri="{BB962C8B-B14F-4D97-AF65-F5344CB8AC3E}">
        <p14:creationId xmlns:p14="http://schemas.microsoft.com/office/powerpoint/2010/main" val="22613012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EEAFD2-B45F-A947-8D29-7E7B8857066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6C0BB14-FC4B-2A44-AD43-42E40DC79F1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BFAA8F3-763A-FF42-85EE-829F45AEBE06}"/>
              </a:ext>
            </a:extLst>
          </p:cNvPr>
          <p:cNvSpPr>
            <a:spLocks noGrp="1"/>
          </p:cNvSpPr>
          <p:nvPr>
            <p:ph type="dt" sz="half" idx="10"/>
          </p:nvPr>
        </p:nvSpPr>
        <p:spPr/>
        <p:txBody>
          <a:bodyPr/>
          <a:lstStyle/>
          <a:p>
            <a:fld id="{94CCEBF5-9E55-1944-A938-6A318C2AF843}" type="datetimeFigureOut">
              <a:rPr lang="en-US" smtClean="0"/>
              <a:t>3/18/2019</a:t>
            </a:fld>
            <a:endParaRPr lang="en-US"/>
          </a:p>
        </p:txBody>
      </p:sp>
      <p:sp>
        <p:nvSpPr>
          <p:cNvPr id="5" name="Footer Placeholder 4">
            <a:extLst>
              <a:ext uri="{FF2B5EF4-FFF2-40B4-BE49-F238E27FC236}">
                <a16:creationId xmlns:a16="http://schemas.microsoft.com/office/drawing/2014/main" id="{1F1604E2-525E-0F49-A763-D7E7B1AAEF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F26C457-E2F3-514D-A86A-99506E876B58}"/>
              </a:ext>
            </a:extLst>
          </p:cNvPr>
          <p:cNvSpPr>
            <a:spLocks noGrp="1"/>
          </p:cNvSpPr>
          <p:nvPr>
            <p:ph type="sldNum" sz="quarter" idx="12"/>
          </p:nvPr>
        </p:nvSpPr>
        <p:spPr/>
        <p:txBody>
          <a:bodyPr/>
          <a:lstStyle/>
          <a:p>
            <a:fld id="{9AECA24A-003B-6F4F-994D-4E14867BD882}" type="slidenum">
              <a:rPr lang="en-US" smtClean="0"/>
              <a:t>‹#›</a:t>
            </a:fld>
            <a:endParaRPr lang="en-US"/>
          </a:p>
        </p:txBody>
      </p:sp>
    </p:spTree>
    <p:extLst>
      <p:ext uri="{BB962C8B-B14F-4D97-AF65-F5344CB8AC3E}">
        <p14:creationId xmlns:p14="http://schemas.microsoft.com/office/powerpoint/2010/main" val="42553647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656E170-9B9A-7040-857B-E7B4AAD0518B}"/>
              </a:ext>
            </a:extLst>
          </p:cNvPr>
          <p:cNvSpPr>
            <a:spLocks noGrp="1"/>
          </p:cNvSpPr>
          <p:nvPr>
            <p:ph type="title" orient="vert"/>
          </p:nvPr>
        </p:nvSpPr>
        <p:spPr>
          <a:xfrm>
            <a:off x="7088981" y="365125"/>
            <a:ext cx="2135981"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B4BF2FF-6F14-3843-8B2D-5F8BFFD09E79}"/>
              </a:ext>
            </a:extLst>
          </p:cNvPr>
          <p:cNvSpPr>
            <a:spLocks noGrp="1"/>
          </p:cNvSpPr>
          <p:nvPr>
            <p:ph type="body" orient="vert" idx="1"/>
          </p:nvPr>
        </p:nvSpPr>
        <p:spPr>
          <a:xfrm>
            <a:off x="681037" y="365125"/>
            <a:ext cx="6284119"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4759492-1A20-9B47-837C-10114CC5A49F}"/>
              </a:ext>
            </a:extLst>
          </p:cNvPr>
          <p:cNvSpPr>
            <a:spLocks noGrp="1"/>
          </p:cNvSpPr>
          <p:nvPr>
            <p:ph type="dt" sz="half" idx="10"/>
          </p:nvPr>
        </p:nvSpPr>
        <p:spPr/>
        <p:txBody>
          <a:bodyPr/>
          <a:lstStyle/>
          <a:p>
            <a:fld id="{94CCEBF5-9E55-1944-A938-6A318C2AF843}" type="datetimeFigureOut">
              <a:rPr lang="en-US" smtClean="0"/>
              <a:t>3/18/2019</a:t>
            </a:fld>
            <a:endParaRPr lang="en-US"/>
          </a:p>
        </p:txBody>
      </p:sp>
      <p:sp>
        <p:nvSpPr>
          <p:cNvPr id="5" name="Footer Placeholder 4">
            <a:extLst>
              <a:ext uri="{FF2B5EF4-FFF2-40B4-BE49-F238E27FC236}">
                <a16:creationId xmlns:a16="http://schemas.microsoft.com/office/drawing/2014/main" id="{E8ADE7FB-A556-1745-BA77-163F9A01284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A48C66-BDE4-8048-A6EF-40F3491ABF20}"/>
              </a:ext>
            </a:extLst>
          </p:cNvPr>
          <p:cNvSpPr>
            <a:spLocks noGrp="1"/>
          </p:cNvSpPr>
          <p:nvPr>
            <p:ph type="sldNum" sz="quarter" idx="12"/>
          </p:nvPr>
        </p:nvSpPr>
        <p:spPr/>
        <p:txBody>
          <a:bodyPr/>
          <a:lstStyle/>
          <a:p>
            <a:fld id="{9AECA24A-003B-6F4F-994D-4E14867BD882}" type="slidenum">
              <a:rPr lang="en-US" smtClean="0"/>
              <a:t>‹#›</a:t>
            </a:fld>
            <a:endParaRPr lang="en-US"/>
          </a:p>
        </p:txBody>
      </p:sp>
    </p:spTree>
    <p:extLst>
      <p:ext uri="{BB962C8B-B14F-4D97-AF65-F5344CB8AC3E}">
        <p14:creationId xmlns:p14="http://schemas.microsoft.com/office/powerpoint/2010/main" val="343468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Title Slide">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429127" y="1780674"/>
            <a:ext cx="9047747" cy="3319964"/>
          </a:xfrm>
          <a:prstGeom prst="rect">
            <a:avLst/>
          </a:prstGeom>
        </p:spPr>
        <p:txBody>
          <a:bodyPr/>
          <a:lstStyle>
            <a:lvl1pPr marL="0" indent="0" algn="ctr">
              <a:buNone/>
              <a:defRPr sz="7200">
                <a:solidFill>
                  <a:srgbClr val="0062AC"/>
                </a:solidFill>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en-US"/>
              <a:t>Edit Master text styles</a:t>
            </a:r>
          </a:p>
        </p:txBody>
      </p:sp>
    </p:spTree>
    <p:extLst>
      <p:ext uri="{BB962C8B-B14F-4D97-AF65-F5344CB8AC3E}">
        <p14:creationId xmlns:p14="http://schemas.microsoft.com/office/powerpoint/2010/main" val="13965085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166688" y="682388"/>
            <a:ext cx="9621889" cy="5850638"/>
          </a:xfrm>
          <a:prstGeom prst="rect">
            <a:avLst/>
          </a:prstGeom>
          <a:ln w="28575">
            <a:noFill/>
            <a:miter lim="800000"/>
          </a:ln>
        </p:spPr>
        <p:txBody>
          <a:bodyPr>
            <a:normAutofit/>
          </a:bodyPr>
          <a:lstStyle>
            <a:lvl1pPr marL="342900" indent="-342900">
              <a:buClr>
                <a:srgbClr val="FF7F3F"/>
              </a:buClr>
              <a:buFont typeface="Arial" panose="020B0604020202020204" pitchFamily="34" charset="0"/>
              <a:buChar char="•"/>
              <a:defRPr>
                <a:solidFill>
                  <a:srgbClr val="0062AC"/>
                </a:solidFill>
              </a:defRPr>
            </a:lvl1pPr>
            <a:lvl2pPr>
              <a:buClr>
                <a:srgbClr val="FF7F3F"/>
              </a:buClr>
              <a:defRPr>
                <a:solidFill>
                  <a:srgbClr val="0062AC"/>
                </a:solidFill>
              </a:defRPr>
            </a:lvl2pPr>
            <a:lvl3pPr>
              <a:buClr>
                <a:srgbClr val="FF7F3F"/>
              </a:buClr>
              <a:defRPr>
                <a:solidFill>
                  <a:srgbClr val="0062AC"/>
                </a:solidFill>
              </a:defRPr>
            </a:lvl3pPr>
            <a:lvl4pPr>
              <a:buClr>
                <a:srgbClr val="FF7F3F"/>
              </a:buClr>
              <a:defRPr>
                <a:solidFill>
                  <a:srgbClr val="0062AC"/>
                </a:solidFill>
              </a:defRPr>
            </a:lvl4pPr>
            <a:lvl5pPr>
              <a:buClr>
                <a:srgbClr val="FF7F3F"/>
              </a:buClr>
              <a:defRPr>
                <a:solidFill>
                  <a:srgbClr val="0062AC"/>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1546705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Content">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7954122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FFECB3-6DF9-7C46-B7AC-482D0313C04A}"/>
              </a:ext>
            </a:extLst>
          </p:cNvPr>
          <p:cNvSpPr>
            <a:spLocks noGrp="1"/>
          </p:cNvSpPr>
          <p:nvPr>
            <p:ph type="ctrTitle"/>
          </p:nvPr>
        </p:nvSpPr>
        <p:spPr>
          <a:xfrm>
            <a:off x="1238250" y="1122363"/>
            <a:ext cx="7429500" cy="2387600"/>
          </a:xfrm>
        </p:spPr>
        <p:txBody>
          <a:bodyPr anchor="b"/>
          <a:lstStyle>
            <a:lvl1pPr algn="ctr">
              <a:defRPr sz="4875"/>
            </a:lvl1pPr>
          </a:lstStyle>
          <a:p>
            <a:r>
              <a:rPr lang="en-US"/>
              <a:t>Click to edit Master title style</a:t>
            </a:r>
          </a:p>
        </p:txBody>
      </p:sp>
      <p:sp>
        <p:nvSpPr>
          <p:cNvPr id="3" name="Subtitle 2">
            <a:extLst>
              <a:ext uri="{FF2B5EF4-FFF2-40B4-BE49-F238E27FC236}">
                <a16:creationId xmlns:a16="http://schemas.microsoft.com/office/drawing/2014/main" id="{E9B6C8A3-443D-6048-9438-79211FD48C26}"/>
              </a:ext>
            </a:extLst>
          </p:cNvPr>
          <p:cNvSpPr>
            <a:spLocks noGrp="1"/>
          </p:cNvSpPr>
          <p:nvPr>
            <p:ph type="subTitle" idx="1"/>
          </p:nvPr>
        </p:nvSpPr>
        <p:spPr>
          <a:xfrm>
            <a:off x="1238250" y="3602038"/>
            <a:ext cx="7429500" cy="1655762"/>
          </a:xfrm>
        </p:spPr>
        <p:txBody>
          <a:bodyPr/>
          <a:lstStyle>
            <a:lvl1pPr marL="0" indent="0" algn="ctr">
              <a:buNone/>
              <a:defRPr sz="1950"/>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lang="en-US"/>
              <a:t>Click to edit Master subtitle style</a:t>
            </a:r>
          </a:p>
        </p:txBody>
      </p:sp>
      <p:sp>
        <p:nvSpPr>
          <p:cNvPr id="4" name="Date Placeholder 3">
            <a:extLst>
              <a:ext uri="{FF2B5EF4-FFF2-40B4-BE49-F238E27FC236}">
                <a16:creationId xmlns:a16="http://schemas.microsoft.com/office/drawing/2014/main" id="{8FA0E089-11D8-844F-BC19-A0A5E80F5B5F}"/>
              </a:ext>
            </a:extLst>
          </p:cNvPr>
          <p:cNvSpPr>
            <a:spLocks noGrp="1"/>
          </p:cNvSpPr>
          <p:nvPr>
            <p:ph type="dt" sz="half" idx="10"/>
          </p:nvPr>
        </p:nvSpPr>
        <p:spPr/>
        <p:txBody>
          <a:bodyPr/>
          <a:lstStyle/>
          <a:p>
            <a:fld id="{94CCEBF5-9E55-1944-A938-6A318C2AF843}" type="datetimeFigureOut">
              <a:rPr lang="en-US" smtClean="0"/>
              <a:t>3/18/2019</a:t>
            </a:fld>
            <a:endParaRPr lang="en-US"/>
          </a:p>
        </p:txBody>
      </p:sp>
      <p:sp>
        <p:nvSpPr>
          <p:cNvPr id="5" name="Footer Placeholder 4">
            <a:extLst>
              <a:ext uri="{FF2B5EF4-FFF2-40B4-BE49-F238E27FC236}">
                <a16:creationId xmlns:a16="http://schemas.microsoft.com/office/drawing/2014/main" id="{6BC91027-A6B1-BB49-A80C-9829A461E49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EEC047D-07AF-AE44-B445-84D2818FDD82}"/>
              </a:ext>
            </a:extLst>
          </p:cNvPr>
          <p:cNvSpPr>
            <a:spLocks noGrp="1"/>
          </p:cNvSpPr>
          <p:nvPr>
            <p:ph type="sldNum" sz="quarter" idx="12"/>
          </p:nvPr>
        </p:nvSpPr>
        <p:spPr/>
        <p:txBody>
          <a:bodyPr/>
          <a:lstStyle/>
          <a:p>
            <a:fld id="{9AECA24A-003B-6F4F-994D-4E14867BD882}" type="slidenum">
              <a:rPr lang="en-US" smtClean="0"/>
              <a:t>‹#›</a:t>
            </a:fld>
            <a:endParaRPr lang="en-US"/>
          </a:p>
        </p:txBody>
      </p:sp>
    </p:spTree>
    <p:extLst>
      <p:ext uri="{BB962C8B-B14F-4D97-AF65-F5344CB8AC3E}">
        <p14:creationId xmlns:p14="http://schemas.microsoft.com/office/powerpoint/2010/main" val="23353747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CC8B00-52E6-4F4B-8C9B-1930BEE7913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856F18E-E2C0-284C-8CDD-912C6716F9A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644B9A-977E-6D48-B0F9-C05F87F985D5}"/>
              </a:ext>
            </a:extLst>
          </p:cNvPr>
          <p:cNvSpPr>
            <a:spLocks noGrp="1"/>
          </p:cNvSpPr>
          <p:nvPr>
            <p:ph type="dt" sz="half" idx="10"/>
          </p:nvPr>
        </p:nvSpPr>
        <p:spPr/>
        <p:txBody>
          <a:bodyPr/>
          <a:lstStyle/>
          <a:p>
            <a:fld id="{94CCEBF5-9E55-1944-A938-6A318C2AF843}" type="datetimeFigureOut">
              <a:rPr lang="en-US" smtClean="0"/>
              <a:t>3/18/2019</a:t>
            </a:fld>
            <a:endParaRPr lang="en-US"/>
          </a:p>
        </p:txBody>
      </p:sp>
      <p:sp>
        <p:nvSpPr>
          <p:cNvPr id="5" name="Footer Placeholder 4">
            <a:extLst>
              <a:ext uri="{FF2B5EF4-FFF2-40B4-BE49-F238E27FC236}">
                <a16:creationId xmlns:a16="http://schemas.microsoft.com/office/drawing/2014/main" id="{DAA914DA-22EF-BB4B-A3AA-4162D51E83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0FFA65-66F6-9542-A786-F4DF01C980C4}"/>
              </a:ext>
            </a:extLst>
          </p:cNvPr>
          <p:cNvSpPr>
            <a:spLocks noGrp="1"/>
          </p:cNvSpPr>
          <p:nvPr>
            <p:ph type="sldNum" sz="quarter" idx="12"/>
          </p:nvPr>
        </p:nvSpPr>
        <p:spPr/>
        <p:txBody>
          <a:bodyPr/>
          <a:lstStyle/>
          <a:p>
            <a:fld id="{9AECA24A-003B-6F4F-994D-4E14867BD882}" type="slidenum">
              <a:rPr lang="en-US" smtClean="0"/>
              <a:t>‹#›</a:t>
            </a:fld>
            <a:endParaRPr lang="en-US"/>
          </a:p>
        </p:txBody>
      </p:sp>
    </p:spTree>
    <p:extLst>
      <p:ext uri="{BB962C8B-B14F-4D97-AF65-F5344CB8AC3E}">
        <p14:creationId xmlns:p14="http://schemas.microsoft.com/office/powerpoint/2010/main" val="1031213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94F087-C8F8-1146-8581-8808F3C8F705}"/>
              </a:ext>
            </a:extLst>
          </p:cNvPr>
          <p:cNvSpPr>
            <a:spLocks noGrp="1"/>
          </p:cNvSpPr>
          <p:nvPr>
            <p:ph type="title"/>
          </p:nvPr>
        </p:nvSpPr>
        <p:spPr>
          <a:xfrm>
            <a:off x="675878" y="1709739"/>
            <a:ext cx="8543925" cy="2852737"/>
          </a:xfrm>
        </p:spPr>
        <p:txBody>
          <a:bodyPr anchor="b"/>
          <a:lstStyle>
            <a:lvl1pPr>
              <a:defRPr sz="4875"/>
            </a:lvl1pPr>
          </a:lstStyle>
          <a:p>
            <a:r>
              <a:rPr lang="en-US"/>
              <a:t>Click to edit Master title style</a:t>
            </a:r>
          </a:p>
        </p:txBody>
      </p:sp>
      <p:sp>
        <p:nvSpPr>
          <p:cNvPr id="3" name="Text Placeholder 2">
            <a:extLst>
              <a:ext uri="{FF2B5EF4-FFF2-40B4-BE49-F238E27FC236}">
                <a16:creationId xmlns:a16="http://schemas.microsoft.com/office/drawing/2014/main" id="{C6A04BFB-5E57-8744-9B9C-2758F3D9FC23}"/>
              </a:ext>
            </a:extLst>
          </p:cNvPr>
          <p:cNvSpPr>
            <a:spLocks noGrp="1"/>
          </p:cNvSpPr>
          <p:nvPr>
            <p:ph type="body" idx="1"/>
          </p:nvPr>
        </p:nvSpPr>
        <p:spPr>
          <a:xfrm>
            <a:off x="675878" y="4589464"/>
            <a:ext cx="8543925" cy="1500187"/>
          </a:xfrm>
        </p:spPr>
        <p:txBody>
          <a:bodyPr/>
          <a:lstStyle>
            <a:lvl1pPr marL="0" indent="0">
              <a:buNone/>
              <a:defRPr sz="1950">
                <a:solidFill>
                  <a:schemeClr val="tx1">
                    <a:tint val="75000"/>
                  </a:schemeClr>
                </a:solidFill>
              </a:defRPr>
            </a:lvl1pPr>
            <a:lvl2pPr marL="371475" indent="0">
              <a:buNone/>
              <a:defRPr sz="1625">
                <a:solidFill>
                  <a:schemeClr val="tx1">
                    <a:tint val="75000"/>
                  </a:schemeClr>
                </a:solidFill>
              </a:defRPr>
            </a:lvl2pPr>
            <a:lvl3pPr marL="742950" indent="0">
              <a:buNone/>
              <a:defRPr sz="1463">
                <a:solidFill>
                  <a:schemeClr val="tx1">
                    <a:tint val="75000"/>
                  </a:schemeClr>
                </a:solidFill>
              </a:defRPr>
            </a:lvl3pPr>
            <a:lvl4pPr marL="1114425" indent="0">
              <a:buNone/>
              <a:defRPr sz="1300">
                <a:solidFill>
                  <a:schemeClr val="tx1">
                    <a:tint val="75000"/>
                  </a:schemeClr>
                </a:solidFill>
              </a:defRPr>
            </a:lvl4pPr>
            <a:lvl5pPr marL="1485900" indent="0">
              <a:buNone/>
              <a:defRPr sz="1300">
                <a:solidFill>
                  <a:schemeClr val="tx1">
                    <a:tint val="75000"/>
                  </a:schemeClr>
                </a:solidFill>
              </a:defRPr>
            </a:lvl5pPr>
            <a:lvl6pPr marL="1857375" indent="0">
              <a:buNone/>
              <a:defRPr sz="1300">
                <a:solidFill>
                  <a:schemeClr val="tx1">
                    <a:tint val="75000"/>
                  </a:schemeClr>
                </a:solidFill>
              </a:defRPr>
            </a:lvl6pPr>
            <a:lvl7pPr marL="2228850" indent="0">
              <a:buNone/>
              <a:defRPr sz="1300">
                <a:solidFill>
                  <a:schemeClr val="tx1">
                    <a:tint val="75000"/>
                  </a:schemeClr>
                </a:solidFill>
              </a:defRPr>
            </a:lvl7pPr>
            <a:lvl8pPr marL="2600325" indent="0">
              <a:buNone/>
              <a:defRPr sz="1300">
                <a:solidFill>
                  <a:schemeClr val="tx1">
                    <a:tint val="75000"/>
                  </a:schemeClr>
                </a:solidFill>
              </a:defRPr>
            </a:lvl8pPr>
            <a:lvl9pPr marL="2971800" indent="0">
              <a:buNone/>
              <a:defRPr sz="13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83B3CCF-45EA-174F-8CC0-B917DAE7B728}"/>
              </a:ext>
            </a:extLst>
          </p:cNvPr>
          <p:cNvSpPr>
            <a:spLocks noGrp="1"/>
          </p:cNvSpPr>
          <p:nvPr>
            <p:ph type="dt" sz="half" idx="10"/>
          </p:nvPr>
        </p:nvSpPr>
        <p:spPr/>
        <p:txBody>
          <a:bodyPr/>
          <a:lstStyle/>
          <a:p>
            <a:fld id="{94CCEBF5-9E55-1944-A938-6A318C2AF843}" type="datetimeFigureOut">
              <a:rPr lang="en-US" smtClean="0"/>
              <a:t>3/18/2019</a:t>
            </a:fld>
            <a:endParaRPr lang="en-US"/>
          </a:p>
        </p:txBody>
      </p:sp>
      <p:sp>
        <p:nvSpPr>
          <p:cNvPr id="5" name="Footer Placeholder 4">
            <a:extLst>
              <a:ext uri="{FF2B5EF4-FFF2-40B4-BE49-F238E27FC236}">
                <a16:creationId xmlns:a16="http://schemas.microsoft.com/office/drawing/2014/main" id="{7A1A3DD8-E467-5345-BD12-7DB0421E85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5DD3CFD-DF3D-4245-8A66-332D509106DB}"/>
              </a:ext>
            </a:extLst>
          </p:cNvPr>
          <p:cNvSpPr>
            <a:spLocks noGrp="1"/>
          </p:cNvSpPr>
          <p:nvPr>
            <p:ph type="sldNum" sz="quarter" idx="12"/>
          </p:nvPr>
        </p:nvSpPr>
        <p:spPr/>
        <p:txBody>
          <a:bodyPr/>
          <a:lstStyle/>
          <a:p>
            <a:fld id="{9AECA24A-003B-6F4F-994D-4E14867BD882}" type="slidenum">
              <a:rPr lang="en-US" smtClean="0"/>
              <a:t>‹#›</a:t>
            </a:fld>
            <a:endParaRPr lang="en-US"/>
          </a:p>
        </p:txBody>
      </p:sp>
    </p:spTree>
    <p:extLst>
      <p:ext uri="{BB962C8B-B14F-4D97-AF65-F5344CB8AC3E}">
        <p14:creationId xmlns:p14="http://schemas.microsoft.com/office/powerpoint/2010/main" val="31941244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0C7759-D10E-134E-AA31-C880E895044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B19753C-C7BD-5B4F-B08F-81EDF1D9D835}"/>
              </a:ext>
            </a:extLst>
          </p:cNvPr>
          <p:cNvSpPr>
            <a:spLocks noGrp="1"/>
          </p:cNvSpPr>
          <p:nvPr>
            <p:ph sz="half" idx="1"/>
          </p:nvPr>
        </p:nvSpPr>
        <p:spPr>
          <a:xfrm>
            <a:off x="681038" y="1825625"/>
            <a:ext cx="42100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33EF934-AA38-7F44-93EA-97DE7F7AC91E}"/>
              </a:ext>
            </a:extLst>
          </p:cNvPr>
          <p:cNvSpPr>
            <a:spLocks noGrp="1"/>
          </p:cNvSpPr>
          <p:nvPr>
            <p:ph sz="half" idx="2"/>
          </p:nvPr>
        </p:nvSpPr>
        <p:spPr>
          <a:xfrm>
            <a:off x="5014913" y="1825625"/>
            <a:ext cx="42100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67FF007-097A-2942-B193-1FBB8301EAA7}"/>
              </a:ext>
            </a:extLst>
          </p:cNvPr>
          <p:cNvSpPr>
            <a:spLocks noGrp="1"/>
          </p:cNvSpPr>
          <p:nvPr>
            <p:ph type="dt" sz="half" idx="10"/>
          </p:nvPr>
        </p:nvSpPr>
        <p:spPr/>
        <p:txBody>
          <a:bodyPr/>
          <a:lstStyle/>
          <a:p>
            <a:fld id="{94CCEBF5-9E55-1944-A938-6A318C2AF843}" type="datetimeFigureOut">
              <a:rPr lang="en-US" smtClean="0"/>
              <a:t>3/18/2019</a:t>
            </a:fld>
            <a:endParaRPr lang="en-US"/>
          </a:p>
        </p:txBody>
      </p:sp>
      <p:sp>
        <p:nvSpPr>
          <p:cNvPr id="6" name="Footer Placeholder 5">
            <a:extLst>
              <a:ext uri="{FF2B5EF4-FFF2-40B4-BE49-F238E27FC236}">
                <a16:creationId xmlns:a16="http://schemas.microsoft.com/office/drawing/2014/main" id="{4496694F-FE43-E540-8416-19525181087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F43E4E7-54C2-BF4D-9169-66F1C86277D4}"/>
              </a:ext>
            </a:extLst>
          </p:cNvPr>
          <p:cNvSpPr>
            <a:spLocks noGrp="1"/>
          </p:cNvSpPr>
          <p:nvPr>
            <p:ph type="sldNum" sz="quarter" idx="12"/>
          </p:nvPr>
        </p:nvSpPr>
        <p:spPr/>
        <p:txBody>
          <a:bodyPr/>
          <a:lstStyle/>
          <a:p>
            <a:fld id="{9AECA24A-003B-6F4F-994D-4E14867BD882}" type="slidenum">
              <a:rPr lang="en-US" smtClean="0"/>
              <a:t>‹#›</a:t>
            </a:fld>
            <a:endParaRPr lang="en-US"/>
          </a:p>
        </p:txBody>
      </p:sp>
    </p:spTree>
    <p:extLst>
      <p:ext uri="{BB962C8B-B14F-4D97-AF65-F5344CB8AC3E}">
        <p14:creationId xmlns:p14="http://schemas.microsoft.com/office/powerpoint/2010/main" val="34723130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AC532B-C29D-6E49-A198-A307EE42A181}"/>
              </a:ext>
            </a:extLst>
          </p:cNvPr>
          <p:cNvSpPr>
            <a:spLocks noGrp="1"/>
          </p:cNvSpPr>
          <p:nvPr>
            <p:ph type="title"/>
          </p:nvPr>
        </p:nvSpPr>
        <p:spPr>
          <a:xfrm>
            <a:off x="682328" y="365126"/>
            <a:ext cx="8543925"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8B2685E-F979-3F47-856A-EC3EA5EF7C5D}"/>
              </a:ext>
            </a:extLst>
          </p:cNvPr>
          <p:cNvSpPr>
            <a:spLocks noGrp="1"/>
          </p:cNvSpPr>
          <p:nvPr>
            <p:ph type="body" idx="1"/>
          </p:nvPr>
        </p:nvSpPr>
        <p:spPr>
          <a:xfrm>
            <a:off x="682328" y="1681163"/>
            <a:ext cx="4190702"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US"/>
              <a:t>Click to edit Master text styles</a:t>
            </a:r>
          </a:p>
        </p:txBody>
      </p:sp>
      <p:sp>
        <p:nvSpPr>
          <p:cNvPr id="4" name="Content Placeholder 3">
            <a:extLst>
              <a:ext uri="{FF2B5EF4-FFF2-40B4-BE49-F238E27FC236}">
                <a16:creationId xmlns:a16="http://schemas.microsoft.com/office/drawing/2014/main" id="{EAAA67B6-3154-D446-B4C4-C14C6F0AF9D8}"/>
              </a:ext>
            </a:extLst>
          </p:cNvPr>
          <p:cNvSpPr>
            <a:spLocks noGrp="1"/>
          </p:cNvSpPr>
          <p:nvPr>
            <p:ph sz="half" idx="2"/>
          </p:nvPr>
        </p:nvSpPr>
        <p:spPr>
          <a:xfrm>
            <a:off x="682328" y="2505075"/>
            <a:ext cx="4190702"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690748D-461F-EC40-B783-78AD8BDFFC7E}"/>
              </a:ext>
            </a:extLst>
          </p:cNvPr>
          <p:cNvSpPr>
            <a:spLocks noGrp="1"/>
          </p:cNvSpPr>
          <p:nvPr>
            <p:ph type="body" sz="quarter" idx="3"/>
          </p:nvPr>
        </p:nvSpPr>
        <p:spPr>
          <a:xfrm>
            <a:off x="5014913" y="1681163"/>
            <a:ext cx="4211340"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US"/>
              <a:t>Click to edit Master text styles</a:t>
            </a:r>
          </a:p>
        </p:txBody>
      </p:sp>
      <p:sp>
        <p:nvSpPr>
          <p:cNvPr id="6" name="Content Placeholder 5">
            <a:extLst>
              <a:ext uri="{FF2B5EF4-FFF2-40B4-BE49-F238E27FC236}">
                <a16:creationId xmlns:a16="http://schemas.microsoft.com/office/drawing/2014/main" id="{83A5F8DD-0483-844D-8047-95CC930FF211}"/>
              </a:ext>
            </a:extLst>
          </p:cNvPr>
          <p:cNvSpPr>
            <a:spLocks noGrp="1"/>
          </p:cNvSpPr>
          <p:nvPr>
            <p:ph sz="quarter" idx="4"/>
          </p:nvPr>
        </p:nvSpPr>
        <p:spPr>
          <a:xfrm>
            <a:off x="5014913" y="2505075"/>
            <a:ext cx="4211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6EA1A63-212F-4E4D-9FB4-9945EAD00D16}"/>
              </a:ext>
            </a:extLst>
          </p:cNvPr>
          <p:cNvSpPr>
            <a:spLocks noGrp="1"/>
          </p:cNvSpPr>
          <p:nvPr>
            <p:ph type="dt" sz="half" idx="10"/>
          </p:nvPr>
        </p:nvSpPr>
        <p:spPr/>
        <p:txBody>
          <a:bodyPr/>
          <a:lstStyle/>
          <a:p>
            <a:fld id="{94CCEBF5-9E55-1944-A938-6A318C2AF843}" type="datetimeFigureOut">
              <a:rPr lang="en-US" smtClean="0"/>
              <a:t>3/18/2019</a:t>
            </a:fld>
            <a:endParaRPr lang="en-US"/>
          </a:p>
        </p:txBody>
      </p:sp>
      <p:sp>
        <p:nvSpPr>
          <p:cNvPr id="8" name="Footer Placeholder 7">
            <a:extLst>
              <a:ext uri="{FF2B5EF4-FFF2-40B4-BE49-F238E27FC236}">
                <a16:creationId xmlns:a16="http://schemas.microsoft.com/office/drawing/2014/main" id="{45DDE658-4CC5-C643-B3C7-8BB36D15C29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5A847D9-054B-FC4E-B278-78D9B6BC4ED0}"/>
              </a:ext>
            </a:extLst>
          </p:cNvPr>
          <p:cNvSpPr>
            <a:spLocks noGrp="1"/>
          </p:cNvSpPr>
          <p:nvPr>
            <p:ph type="sldNum" sz="quarter" idx="12"/>
          </p:nvPr>
        </p:nvSpPr>
        <p:spPr/>
        <p:txBody>
          <a:bodyPr/>
          <a:lstStyle/>
          <a:p>
            <a:fld id="{9AECA24A-003B-6F4F-994D-4E14867BD882}" type="slidenum">
              <a:rPr lang="en-US" smtClean="0"/>
              <a:t>‹#›</a:t>
            </a:fld>
            <a:endParaRPr lang="en-US"/>
          </a:p>
        </p:txBody>
      </p:sp>
    </p:spTree>
    <p:extLst>
      <p:ext uri="{BB962C8B-B14F-4D97-AF65-F5344CB8AC3E}">
        <p14:creationId xmlns:p14="http://schemas.microsoft.com/office/powerpoint/2010/main" val="369083700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44" name="Text Box 8"/>
          <p:cNvSpPr txBox="1">
            <a:spLocks noChangeArrowheads="1"/>
          </p:cNvSpPr>
          <p:nvPr userDrawn="1"/>
        </p:nvSpPr>
        <p:spPr bwMode="auto">
          <a:xfrm>
            <a:off x="8569576" y="6557719"/>
            <a:ext cx="1325959"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anchor="ctr"/>
          <a:lstStyle/>
          <a:p>
            <a:pPr>
              <a:spcBef>
                <a:spcPct val="50000"/>
              </a:spcBef>
            </a:pPr>
            <a:r>
              <a:rPr lang="en-GB" sz="1400" b="1" dirty="0">
                <a:solidFill>
                  <a:srgbClr val="0062AC"/>
                </a:solidFill>
                <a:latin typeface="+mj-lt"/>
              </a:rPr>
              <a:t>Page</a:t>
            </a:r>
            <a:r>
              <a:rPr lang="en-GB" sz="1800" b="1" dirty="0">
                <a:solidFill>
                  <a:srgbClr val="0062AC"/>
                </a:solidFill>
                <a:latin typeface="+mj-lt"/>
              </a:rPr>
              <a:t> </a:t>
            </a:r>
            <a:fld id="{6A8C8EF0-AE2C-43AB-BE17-B921CDDA06A1}" type="slidenum">
              <a:rPr lang="en-GB" sz="1400" b="1">
                <a:solidFill>
                  <a:srgbClr val="0062AC"/>
                </a:solidFill>
                <a:latin typeface="+mj-lt"/>
              </a:rPr>
              <a:pPr>
                <a:spcBef>
                  <a:spcPct val="50000"/>
                </a:spcBef>
              </a:pPr>
              <a:t>‹#›</a:t>
            </a:fld>
            <a:endParaRPr lang="en-GB" sz="1400" b="1" dirty="0">
              <a:solidFill>
                <a:srgbClr val="0062AC"/>
              </a:solidFill>
              <a:latin typeface="+mj-lt"/>
            </a:endParaRPr>
          </a:p>
        </p:txBody>
      </p:sp>
      <p:sp>
        <p:nvSpPr>
          <p:cNvPr id="3" name="Title Placeholder 2"/>
          <p:cNvSpPr>
            <a:spLocks noGrp="1"/>
          </p:cNvSpPr>
          <p:nvPr>
            <p:ph type="title"/>
          </p:nvPr>
        </p:nvSpPr>
        <p:spPr>
          <a:xfrm>
            <a:off x="166688" y="0"/>
            <a:ext cx="8915400" cy="548322"/>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2" name="TextBox 1"/>
          <p:cNvSpPr txBox="1"/>
          <p:nvPr userDrawn="1"/>
        </p:nvSpPr>
        <p:spPr>
          <a:xfrm>
            <a:off x="1812470" y="6557159"/>
            <a:ext cx="6495843" cy="307777"/>
          </a:xfrm>
          <a:prstGeom prst="rect">
            <a:avLst/>
          </a:prstGeom>
          <a:noFill/>
        </p:spPr>
        <p:txBody>
          <a:bodyPr wrap="square" rtlCol="0">
            <a:spAutoFit/>
          </a:bodyPr>
          <a:lstStyle/>
          <a:p>
            <a:pPr algn="ctr"/>
            <a:r>
              <a:rPr kumimoji="0" lang="en-GB" sz="1400" b="0" i="0" u="none" strike="noStrike" kern="1200" cap="none" spc="0" normalizeH="0" baseline="0" noProof="0" dirty="0">
                <a:ln>
                  <a:noFill/>
                </a:ln>
                <a:solidFill>
                  <a:srgbClr val="0062AC"/>
                </a:solidFill>
                <a:effectLst/>
                <a:uLnTx/>
                <a:uFillTx/>
                <a:latin typeface="+mj-lt"/>
                <a:ea typeface="+mn-ea"/>
                <a:cs typeface="+mn-cs"/>
              </a:rPr>
              <a:t>CCAP Diagnostics Workshop 2019                      19</a:t>
            </a:r>
            <a:r>
              <a:rPr kumimoji="0" lang="en-GB" sz="1400" b="0" i="0" u="none" strike="noStrike" kern="1200" cap="none" spc="0" normalizeH="0" baseline="30000" noProof="0" dirty="0">
                <a:ln>
                  <a:noFill/>
                </a:ln>
                <a:solidFill>
                  <a:srgbClr val="0062AC"/>
                </a:solidFill>
                <a:effectLst/>
                <a:uLnTx/>
                <a:uFillTx/>
                <a:latin typeface="+mj-lt"/>
                <a:ea typeface="+mn-ea"/>
                <a:cs typeface="+mn-cs"/>
              </a:rPr>
              <a:t>th</a:t>
            </a:r>
            <a:r>
              <a:rPr kumimoji="0" lang="en-GB" sz="1400" b="0" i="0" u="none" strike="noStrike" kern="1200" cap="none" spc="0" normalizeH="0" baseline="0" noProof="0" dirty="0">
                <a:ln>
                  <a:noFill/>
                </a:ln>
                <a:solidFill>
                  <a:srgbClr val="0062AC"/>
                </a:solidFill>
                <a:effectLst/>
                <a:uLnTx/>
                <a:uFillTx/>
                <a:latin typeface="+mj-lt"/>
                <a:ea typeface="+mn-ea"/>
                <a:cs typeface="+mn-cs"/>
              </a:rPr>
              <a:t> March 2019</a:t>
            </a:r>
            <a:endParaRPr lang="en-GB" sz="1400" dirty="0">
              <a:solidFill>
                <a:srgbClr val="0062AC"/>
              </a:solidFill>
              <a:latin typeface="+mj-lt"/>
            </a:endParaRPr>
          </a:p>
        </p:txBody>
      </p:sp>
      <p:sp>
        <p:nvSpPr>
          <p:cNvPr id="8" name="TextBox 7"/>
          <p:cNvSpPr txBox="1"/>
          <p:nvPr userDrawn="1"/>
        </p:nvSpPr>
        <p:spPr>
          <a:xfrm>
            <a:off x="251242" y="6559717"/>
            <a:ext cx="1179339" cy="307777"/>
          </a:xfrm>
          <a:prstGeom prst="rect">
            <a:avLst/>
          </a:prstGeom>
          <a:noFill/>
        </p:spPr>
        <p:txBody>
          <a:bodyPr wrap="square" rtlCol="0">
            <a:spAutoFit/>
          </a:bodyPr>
          <a:lstStyle/>
          <a:p>
            <a:r>
              <a:rPr kumimoji="0" lang="en-GB" sz="1400" b="0" i="0" u="none" strike="noStrike" kern="1200" cap="none" spc="0" normalizeH="0" baseline="0" noProof="0" dirty="0">
                <a:ln>
                  <a:noFill/>
                </a:ln>
                <a:solidFill>
                  <a:srgbClr val="0062AC"/>
                </a:solidFill>
                <a:effectLst/>
                <a:uLnTx/>
                <a:uFillTx/>
                <a:latin typeface="+mj-lt"/>
                <a:ea typeface="+mn-ea"/>
                <a:cs typeface="+mn-cs"/>
              </a:rPr>
              <a:t>Ajit Kurup</a:t>
            </a:r>
            <a:endParaRPr lang="en-GB" sz="1400" dirty="0">
              <a:solidFill>
                <a:srgbClr val="0062AC"/>
              </a:solidFill>
              <a:latin typeface="+mj-lt"/>
            </a:endParaRPr>
          </a:p>
        </p:txBody>
      </p:sp>
      <p:cxnSp>
        <p:nvCxnSpPr>
          <p:cNvPr id="7" name="Straight Connector 6"/>
          <p:cNvCxnSpPr/>
          <p:nvPr userDrawn="1"/>
        </p:nvCxnSpPr>
        <p:spPr bwMode="auto">
          <a:xfrm>
            <a:off x="56460" y="606054"/>
            <a:ext cx="9797226" cy="0"/>
          </a:xfrm>
          <a:prstGeom prst="line">
            <a:avLst/>
          </a:prstGeom>
          <a:noFill/>
          <a:ln w="57150" cap="rnd" cmpd="sng" algn="ctr">
            <a:gradFill flip="none" rotWithShape="1">
              <a:gsLst>
                <a:gs pos="0">
                  <a:srgbClr val="FF6600"/>
                </a:gs>
                <a:gs pos="87000">
                  <a:srgbClr val="FF7F3F"/>
                </a:gs>
                <a:gs pos="100000">
                  <a:srgbClr val="FFFF99">
                    <a:alpha val="84706"/>
                  </a:srgbClr>
                </a:gs>
              </a:gsLst>
              <a:lin ang="0" scaled="1"/>
              <a:tileRect/>
            </a:gra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 bg1="lt1" tx1="dk1" bg2="lt2" tx2="dk2" accent1="accent1" accent2="accent2" accent3="accent3" accent4="accent4" accent5="accent5" accent6="accent6" hlink="hlink" folHlink="folHlink"/>
  <p:sldLayoutIdLst>
    <p:sldLayoutId id="2147483650" r:id="rId1"/>
    <p:sldLayoutId id="2147483662" r:id="rId2"/>
    <p:sldLayoutId id="2147483651" r:id="rId3"/>
    <p:sldLayoutId id="2147483661" r:id="rId4"/>
  </p:sldLayoutIdLst>
  <p:hf sldNum="0" hdr="0"/>
  <p:txStyles>
    <p:titleStyle>
      <a:lvl1pPr algn="l" rtl="0" eaLnBrk="1" fontAlgn="base" hangingPunct="1">
        <a:spcBef>
          <a:spcPct val="0"/>
        </a:spcBef>
        <a:spcAft>
          <a:spcPct val="0"/>
        </a:spcAft>
        <a:defRPr sz="3600">
          <a:solidFill>
            <a:srgbClr val="0062AC"/>
          </a:solidFill>
          <a:latin typeface="+mj-lt"/>
          <a:ea typeface="+mj-ea"/>
          <a:cs typeface="+mj-cs"/>
        </a:defRPr>
      </a:lvl1pPr>
      <a:lvl2pPr algn="ctr" rtl="0" eaLnBrk="1" fontAlgn="base" hangingPunct="1">
        <a:spcBef>
          <a:spcPct val="0"/>
        </a:spcBef>
        <a:spcAft>
          <a:spcPct val="0"/>
        </a:spcAft>
        <a:defRPr sz="3600">
          <a:solidFill>
            <a:srgbClr val="5EB5BC"/>
          </a:solidFill>
          <a:latin typeface="Arial Black" pitchFamily="34" charset="0"/>
        </a:defRPr>
      </a:lvl2pPr>
      <a:lvl3pPr algn="ctr" rtl="0" eaLnBrk="1" fontAlgn="base" hangingPunct="1">
        <a:spcBef>
          <a:spcPct val="0"/>
        </a:spcBef>
        <a:spcAft>
          <a:spcPct val="0"/>
        </a:spcAft>
        <a:defRPr sz="3600">
          <a:solidFill>
            <a:srgbClr val="5EB5BC"/>
          </a:solidFill>
          <a:latin typeface="Arial Black" pitchFamily="34" charset="0"/>
        </a:defRPr>
      </a:lvl3pPr>
      <a:lvl4pPr algn="ctr" rtl="0" eaLnBrk="1" fontAlgn="base" hangingPunct="1">
        <a:spcBef>
          <a:spcPct val="0"/>
        </a:spcBef>
        <a:spcAft>
          <a:spcPct val="0"/>
        </a:spcAft>
        <a:defRPr sz="3600">
          <a:solidFill>
            <a:srgbClr val="5EB5BC"/>
          </a:solidFill>
          <a:latin typeface="Arial Black" pitchFamily="34" charset="0"/>
        </a:defRPr>
      </a:lvl4pPr>
      <a:lvl5pPr algn="ctr" rtl="0" eaLnBrk="1" fontAlgn="base" hangingPunct="1">
        <a:spcBef>
          <a:spcPct val="0"/>
        </a:spcBef>
        <a:spcAft>
          <a:spcPct val="0"/>
        </a:spcAft>
        <a:defRPr sz="3600">
          <a:solidFill>
            <a:srgbClr val="5EB5BC"/>
          </a:solidFill>
          <a:latin typeface="Arial Black" pitchFamily="34" charset="0"/>
        </a:defRPr>
      </a:lvl5pPr>
      <a:lvl6pPr marL="457200" algn="ctr" rtl="0" eaLnBrk="1" fontAlgn="base" hangingPunct="1">
        <a:spcBef>
          <a:spcPct val="0"/>
        </a:spcBef>
        <a:spcAft>
          <a:spcPct val="0"/>
        </a:spcAft>
        <a:defRPr sz="3600">
          <a:solidFill>
            <a:srgbClr val="5EB5BC"/>
          </a:solidFill>
          <a:latin typeface="Arial Black" pitchFamily="34" charset="0"/>
        </a:defRPr>
      </a:lvl6pPr>
      <a:lvl7pPr marL="914400" algn="ctr" rtl="0" eaLnBrk="1" fontAlgn="base" hangingPunct="1">
        <a:spcBef>
          <a:spcPct val="0"/>
        </a:spcBef>
        <a:spcAft>
          <a:spcPct val="0"/>
        </a:spcAft>
        <a:defRPr sz="3600">
          <a:solidFill>
            <a:srgbClr val="5EB5BC"/>
          </a:solidFill>
          <a:latin typeface="Arial Black" pitchFamily="34" charset="0"/>
        </a:defRPr>
      </a:lvl7pPr>
      <a:lvl8pPr marL="1371600" algn="ctr" rtl="0" eaLnBrk="1" fontAlgn="base" hangingPunct="1">
        <a:spcBef>
          <a:spcPct val="0"/>
        </a:spcBef>
        <a:spcAft>
          <a:spcPct val="0"/>
        </a:spcAft>
        <a:defRPr sz="3600">
          <a:solidFill>
            <a:srgbClr val="5EB5BC"/>
          </a:solidFill>
          <a:latin typeface="Arial Black" pitchFamily="34" charset="0"/>
        </a:defRPr>
      </a:lvl8pPr>
      <a:lvl9pPr marL="1828800" algn="ctr" rtl="0" eaLnBrk="1" fontAlgn="base" hangingPunct="1">
        <a:spcBef>
          <a:spcPct val="0"/>
        </a:spcBef>
        <a:spcAft>
          <a:spcPct val="0"/>
        </a:spcAft>
        <a:defRPr sz="3600">
          <a:solidFill>
            <a:srgbClr val="5EB5BC"/>
          </a:solidFill>
          <a:latin typeface="Arial Black" pitchFamily="34" charset="0"/>
        </a:defRPr>
      </a:lvl9pPr>
    </p:titleStyle>
    <p:bodyStyle>
      <a:lvl1pPr marL="342900" indent="-342900" algn="l" rtl="0" eaLnBrk="1" fontAlgn="base" hangingPunct="1">
        <a:spcBef>
          <a:spcPct val="20000"/>
        </a:spcBef>
        <a:spcAft>
          <a:spcPct val="0"/>
        </a:spcAft>
        <a:buChar char="•"/>
        <a:defRPr sz="2600">
          <a:solidFill>
            <a:schemeClr val="accent1"/>
          </a:solidFill>
          <a:latin typeface="+mn-lt"/>
          <a:ea typeface="+mn-ea"/>
          <a:cs typeface="+mn-cs"/>
        </a:defRPr>
      </a:lvl1pPr>
      <a:lvl2pPr marL="742950" indent="-285750" algn="l" rtl="0" eaLnBrk="1" fontAlgn="base" hangingPunct="1">
        <a:spcBef>
          <a:spcPct val="20000"/>
        </a:spcBef>
        <a:spcAft>
          <a:spcPct val="0"/>
        </a:spcAft>
        <a:buChar char="–"/>
        <a:defRPr sz="2400">
          <a:solidFill>
            <a:schemeClr val="accent1"/>
          </a:solidFill>
          <a:latin typeface="+mn-lt"/>
        </a:defRPr>
      </a:lvl2pPr>
      <a:lvl3pPr marL="1143000" indent="-228600" algn="l" rtl="0" eaLnBrk="1" fontAlgn="base" hangingPunct="1">
        <a:spcBef>
          <a:spcPct val="20000"/>
        </a:spcBef>
        <a:spcAft>
          <a:spcPct val="0"/>
        </a:spcAft>
        <a:buChar char="•"/>
        <a:defRPr sz="2200">
          <a:solidFill>
            <a:schemeClr val="accent1"/>
          </a:solidFill>
          <a:latin typeface="+mn-lt"/>
        </a:defRPr>
      </a:lvl3pPr>
      <a:lvl4pPr marL="1600200" indent="-228600" algn="l" rtl="0" eaLnBrk="1" fontAlgn="base" hangingPunct="1">
        <a:spcBef>
          <a:spcPct val="20000"/>
        </a:spcBef>
        <a:spcAft>
          <a:spcPct val="0"/>
        </a:spcAft>
        <a:buChar char="–"/>
        <a:defRPr sz="2000">
          <a:solidFill>
            <a:schemeClr val="accent1"/>
          </a:solidFill>
          <a:latin typeface="+mn-lt"/>
        </a:defRPr>
      </a:lvl4pPr>
      <a:lvl5pPr marL="2057400" indent="-228600" algn="l" rtl="0" eaLnBrk="1" fontAlgn="base" hangingPunct="1">
        <a:spcBef>
          <a:spcPct val="20000"/>
        </a:spcBef>
        <a:spcAft>
          <a:spcPct val="0"/>
        </a:spcAft>
        <a:buChar char="»"/>
        <a:defRPr>
          <a:solidFill>
            <a:schemeClr val="accent1"/>
          </a:solidFill>
          <a:latin typeface="+mn-lt"/>
        </a:defRPr>
      </a:lvl5pPr>
      <a:lvl6pPr marL="2514600" indent="-228600" algn="l" rtl="0" eaLnBrk="1" fontAlgn="base" hangingPunct="1">
        <a:spcBef>
          <a:spcPct val="20000"/>
        </a:spcBef>
        <a:spcAft>
          <a:spcPct val="0"/>
        </a:spcAft>
        <a:buChar char="»"/>
        <a:defRPr>
          <a:solidFill>
            <a:schemeClr val="accent1"/>
          </a:solidFill>
          <a:latin typeface="+mn-lt"/>
        </a:defRPr>
      </a:lvl6pPr>
      <a:lvl7pPr marL="2971800" indent="-228600" algn="l" rtl="0" eaLnBrk="1" fontAlgn="base" hangingPunct="1">
        <a:spcBef>
          <a:spcPct val="20000"/>
        </a:spcBef>
        <a:spcAft>
          <a:spcPct val="0"/>
        </a:spcAft>
        <a:buChar char="»"/>
        <a:defRPr>
          <a:solidFill>
            <a:schemeClr val="accent1"/>
          </a:solidFill>
          <a:latin typeface="+mn-lt"/>
        </a:defRPr>
      </a:lvl7pPr>
      <a:lvl8pPr marL="3429000" indent="-228600" algn="l" rtl="0" eaLnBrk="1" fontAlgn="base" hangingPunct="1">
        <a:spcBef>
          <a:spcPct val="20000"/>
        </a:spcBef>
        <a:spcAft>
          <a:spcPct val="0"/>
        </a:spcAft>
        <a:buChar char="»"/>
        <a:defRPr>
          <a:solidFill>
            <a:schemeClr val="accent1"/>
          </a:solidFill>
          <a:latin typeface="+mn-lt"/>
        </a:defRPr>
      </a:lvl8pPr>
      <a:lvl9pPr marL="3886200" indent="-228600" algn="l" rtl="0" eaLnBrk="1" fontAlgn="base" hangingPunct="1">
        <a:spcBef>
          <a:spcPct val="20000"/>
        </a:spcBef>
        <a:spcAft>
          <a:spcPct val="0"/>
        </a:spcAft>
        <a:buChar char="»"/>
        <a:defRPr>
          <a:solidFill>
            <a:schemeClr val="accent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F9497FF-C5EF-B540-86D3-4D452CA4404A}"/>
              </a:ext>
            </a:extLst>
          </p:cNvPr>
          <p:cNvSpPr>
            <a:spLocks noGrp="1"/>
          </p:cNvSpPr>
          <p:nvPr>
            <p:ph type="title"/>
          </p:nvPr>
        </p:nvSpPr>
        <p:spPr>
          <a:xfrm>
            <a:off x="681038" y="365126"/>
            <a:ext cx="8543925"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A0C527B-9AAA-984C-91B9-3909B6DA59B9}"/>
              </a:ext>
            </a:extLst>
          </p:cNvPr>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2129DE-B675-614A-BBBF-322C3B4905D8}"/>
              </a:ext>
            </a:extLst>
          </p:cNvPr>
          <p:cNvSpPr>
            <a:spLocks noGrp="1"/>
          </p:cNvSpPr>
          <p:nvPr>
            <p:ph type="dt" sz="half" idx="2"/>
          </p:nvPr>
        </p:nvSpPr>
        <p:spPr>
          <a:xfrm>
            <a:off x="681038" y="6356351"/>
            <a:ext cx="2228850" cy="365125"/>
          </a:xfrm>
          <a:prstGeom prst="rect">
            <a:avLst/>
          </a:prstGeom>
        </p:spPr>
        <p:txBody>
          <a:bodyPr vert="horz" lIns="91440" tIns="45720" rIns="91440" bIns="45720" rtlCol="0" anchor="ctr"/>
          <a:lstStyle>
            <a:lvl1pPr algn="l">
              <a:defRPr sz="975">
                <a:solidFill>
                  <a:schemeClr val="tx1">
                    <a:tint val="75000"/>
                  </a:schemeClr>
                </a:solidFill>
              </a:defRPr>
            </a:lvl1pPr>
          </a:lstStyle>
          <a:p>
            <a:fld id="{94CCEBF5-9E55-1944-A938-6A318C2AF843}" type="datetimeFigureOut">
              <a:rPr lang="en-US" smtClean="0"/>
              <a:t>3/18/2019</a:t>
            </a:fld>
            <a:endParaRPr lang="en-US"/>
          </a:p>
        </p:txBody>
      </p:sp>
      <p:sp>
        <p:nvSpPr>
          <p:cNvPr id="5" name="Footer Placeholder 4">
            <a:extLst>
              <a:ext uri="{FF2B5EF4-FFF2-40B4-BE49-F238E27FC236}">
                <a16:creationId xmlns:a16="http://schemas.microsoft.com/office/drawing/2014/main" id="{F570F9BD-C615-C546-B23E-AB0C46E3C321}"/>
              </a:ext>
            </a:extLst>
          </p:cNvPr>
          <p:cNvSpPr>
            <a:spLocks noGrp="1"/>
          </p:cNvSpPr>
          <p:nvPr>
            <p:ph type="ftr" sz="quarter" idx="3"/>
          </p:nvPr>
        </p:nvSpPr>
        <p:spPr>
          <a:xfrm>
            <a:off x="3281363" y="6356351"/>
            <a:ext cx="3343275" cy="365125"/>
          </a:xfrm>
          <a:prstGeom prst="rect">
            <a:avLst/>
          </a:prstGeom>
        </p:spPr>
        <p:txBody>
          <a:bodyPr vert="horz" lIns="91440" tIns="45720" rIns="91440" bIns="45720" rtlCol="0" anchor="ctr"/>
          <a:lstStyle>
            <a:lvl1pPr algn="ctr">
              <a:defRPr sz="975">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24CC000-0FA5-0246-9F40-04D758D4DF73}"/>
              </a:ext>
            </a:extLst>
          </p:cNvPr>
          <p:cNvSpPr>
            <a:spLocks noGrp="1"/>
          </p:cNvSpPr>
          <p:nvPr>
            <p:ph type="sldNum" sz="quarter" idx="4"/>
          </p:nvPr>
        </p:nvSpPr>
        <p:spPr>
          <a:xfrm>
            <a:off x="6996113" y="6356351"/>
            <a:ext cx="2228850" cy="365125"/>
          </a:xfrm>
          <a:prstGeom prst="rect">
            <a:avLst/>
          </a:prstGeom>
        </p:spPr>
        <p:txBody>
          <a:bodyPr vert="horz" lIns="91440" tIns="45720" rIns="91440" bIns="45720" rtlCol="0" anchor="ctr"/>
          <a:lstStyle>
            <a:lvl1pPr algn="r">
              <a:defRPr sz="975">
                <a:solidFill>
                  <a:schemeClr val="tx1">
                    <a:tint val="75000"/>
                  </a:schemeClr>
                </a:solidFill>
              </a:defRPr>
            </a:lvl1pPr>
          </a:lstStyle>
          <a:p>
            <a:fld id="{9AECA24A-003B-6F4F-994D-4E14867BD882}" type="slidenum">
              <a:rPr lang="en-US" smtClean="0"/>
              <a:t>‹#›</a:t>
            </a:fld>
            <a:endParaRPr lang="en-US"/>
          </a:p>
        </p:txBody>
      </p:sp>
    </p:spTree>
    <p:extLst>
      <p:ext uri="{BB962C8B-B14F-4D97-AF65-F5344CB8AC3E}">
        <p14:creationId xmlns:p14="http://schemas.microsoft.com/office/powerpoint/2010/main" val="1160050111"/>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defTabSz="742950" rtl="0" eaLnBrk="1" latinLnBrk="0" hangingPunct="1">
        <a:lnSpc>
          <a:spcPct val="90000"/>
        </a:lnSpc>
        <a:spcBef>
          <a:spcPct val="0"/>
        </a:spcBef>
        <a:buNone/>
        <a:defRPr sz="3575" kern="1200">
          <a:solidFill>
            <a:schemeClr val="tx1"/>
          </a:solidFill>
          <a:latin typeface="+mj-lt"/>
          <a:ea typeface="+mj-ea"/>
          <a:cs typeface="+mj-cs"/>
        </a:defRPr>
      </a:lvl1pPr>
    </p:titleStyle>
    <p:bodyStyle>
      <a:lvl1pPr marL="185738" indent="-185738" algn="l" defTabSz="742950" rtl="0" eaLnBrk="1" latinLnBrk="0" hangingPunct="1">
        <a:lnSpc>
          <a:spcPct val="90000"/>
        </a:lnSpc>
        <a:spcBef>
          <a:spcPts val="813"/>
        </a:spcBef>
        <a:buFont typeface="Arial" panose="020B0604020202020204" pitchFamily="34" charset="0"/>
        <a:buChar char="•"/>
        <a:defRPr sz="2275" kern="1200">
          <a:solidFill>
            <a:schemeClr val="tx1"/>
          </a:solidFill>
          <a:latin typeface="+mn-lt"/>
          <a:ea typeface="+mn-ea"/>
          <a:cs typeface="+mn-cs"/>
        </a:defRPr>
      </a:lvl1pPr>
      <a:lvl2pPr marL="557213" indent="-185738" algn="l" defTabSz="742950" rtl="0" eaLnBrk="1" latinLnBrk="0" hangingPunct="1">
        <a:lnSpc>
          <a:spcPct val="90000"/>
        </a:lnSpc>
        <a:spcBef>
          <a:spcPts val="406"/>
        </a:spcBef>
        <a:buFont typeface="Arial" panose="020B0604020202020204" pitchFamily="34" charset="0"/>
        <a:buChar char="•"/>
        <a:defRPr sz="1950" kern="1200">
          <a:solidFill>
            <a:schemeClr val="tx1"/>
          </a:solidFill>
          <a:latin typeface="+mn-lt"/>
          <a:ea typeface="+mn-ea"/>
          <a:cs typeface="+mn-cs"/>
        </a:defRPr>
      </a:lvl2pPr>
      <a:lvl3pPr marL="928688" indent="-185738" algn="l" defTabSz="742950" rtl="0" eaLnBrk="1" latinLnBrk="0" hangingPunct="1">
        <a:lnSpc>
          <a:spcPct val="90000"/>
        </a:lnSpc>
        <a:spcBef>
          <a:spcPts val="406"/>
        </a:spcBef>
        <a:buFont typeface="Arial" panose="020B0604020202020204" pitchFamily="34" charset="0"/>
        <a:buChar char="•"/>
        <a:defRPr sz="1625" kern="1200">
          <a:solidFill>
            <a:schemeClr val="tx1"/>
          </a:solidFill>
          <a:latin typeface="+mn-lt"/>
          <a:ea typeface="+mn-ea"/>
          <a:cs typeface="+mn-cs"/>
        </a:defRPr>
      </a:lvl3pPr>
      <a:lvl4pPr marL="13001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4pPr>
      <a:lvl5pPr marL="16716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5pPr>
      <a:lvl6pPr marL="204311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17.jp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8.png"/><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20.jpeg"/></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210.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23.emf"/></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microsoft.com/office/2007/relationships/hdphoto" Target="../media/hdphoto2.wdp"/><Relationship Id="rId4" Type="http://schemas.openxmlformats.org/officeDocument/2006/relationships/image" Target="../media/image24.png"/></Relationships>
</file>

<file path=ppt/slides/_rels/slide23.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0.png"/></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4" name="Text Box 6"/>
          <p:cNvSpPr txBox="1">
            <a:spLocks noChangeArrowheads="1"/>
          </p:cNvSpPr>
          <p:nvPr/>
        </p:nvSpPr>
        <p:spPr bwMode="auto">
          <a:xfrm>
            <a:off x="277455" y="1274915"/>
            <a:ext cx="9352807" cy="954107"/>
          </a:xfrm>
          <a:prstGeom prst="rect">
            <a:avLst/>
          </a:prstGeom>
          <a:noFill/>
          <a:ln w="8255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b" anchorCtr="0">
            <a:spAutoFit/>
          </a:bodyPr>
          <a:lstStyle/>
          <a:p>
            <a:pPr>
              <a:spcBef>
                <a:spcPct val="50000"/>
              </a:spcBef>
            </a:pPr>
            <a:r>
              <a:rPr lang="en-GB" sz="2800" dirty="0">
                <a:solidFill>
                  <a:srgbClr val="0062AC"/>
                </a:solidFill>
                <a:uFill>
                  <a:solidFill>
                    <a:srgbClr val="990099"/>
                  </a:solidFill>
                </a:uFill>
                <a:latin typeface="Arial Black" pitchFamily="34" charset="0"/>
              </a:rPr>
              <a:t>Diagnostics for </a:t>
            </a:r>
            <a:r>
              <a:rPr lang="en-GB" sz="2800" dirty="0" err="1">
                <a:solidFill>
                  <a:srgbClr val="0062AC"/>
                </a:solidFill>
                <a:uFill>
                  <a:solidFill>
                    <a:srgbClr val="990099"/>
                  </a:solidFill>
                </a:uFill>
                <a:latin typeface="Arial Black" pitchFamily="34" charset="0"/>
              </a:rPr>
              <a:t>LhARA</a:t>
            </a:r>
            <a:r>
              <a:rPr lang="en-GB" sz="2800" dirty="0">
                <a:solidFill>
                  <a:srgbClr val="0062AC"/>
                </a:solidFill>
                <a:uFill>
                  <a:solidFill>
                    <a:srgbClr val="990099"/>
                  </a:solidFill>
                </a:uFill>
                <a:latin typeface="Arial Black" pitchFamily="34" charset="0"/>
              </a:rPr>
              <a:t>: a Laser-based Beam Line for Clinical Applications</a:t>
            </a:r>
          </a:p>
        </p:txBody>
      </p:sp>
      <p:sp>
        <p:nvSpPr>
          <p:cNvPr id="2057" name="Text Box 9"/>
          <p:cNvSpPr txBox="1">
            <a:spLocks noChangeArrowheads="1"/>
          </p:cNvSpPr>
          <p:nvPr/>
        </p:nvSpPr>
        <p:spPr bwMode="auto">
          <a:xfrm>
            <a:off x="277454" y="2839291"/>
            <a:ext cx="7368486" cy="341632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31750">
                <a:solidFill>
                  <a:srgbClr val="9900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GB" sz="2000" dirty="0">
              <a:solidFill>
                <a:srgbClr val="0062AC"/>
              </a:solidFill>
              <a:latin typeface="Arial Black" pitchFamily="34" charset="0"/>
            </a:endParaRPr>
          </a:p>
          <a:p>
            <a:r>
              <a:rPr lang="en-GB" sz="2800" dirty="0">
                <a:solidFill>
                  <a:srgbClr val="0062AC"/>
                </a:solidFill>
                <a:latin typeface="Arial Black" pitchFamily="34" charset="0"/>
              </a:rPr>
              <a:t>CCAP Diagnostics Workshop 2019</a:t>
            </a:r>
          </a:p>
          <a:p>
            <a:endParaRPr lang="en-GB" sz="2800" dirty="0">
              <a:solidFill>
                <a:srgbClr val="0062AC"/>
              </a:solidFill>
              <a:latin typeface="Arial Black" pitchFamily="34" charset="0"/>
            </a:endParaRPr>
          </a:p>
          <a:p>
            <a:endParaRPr lang="en-GB" sz="2800" dirty="0">
              <a:solidFill>
                <a:srgbClr val="0062AC"/>
              </a:solidFill>
              <a:latin typeface="Arial Black" pitchFamily="34" charset="0"/>
            </a:endParaRPr>
          </a:p>
          <a:p>
            <a:endParaRPr lang="en-GB" sz="2800" dirty="0">
              <a:solidFill>
                <a:srgbClr val="0062AC"/>
              </a:solidFill>
              <a:latin typeface="Arial Black" pitchFamily="34" charset="0"/>
            </a:endParaRPr>
          </a:p>
          <a:p>
            <a:endParaRPr lang="en-GB" sz="2800" dirty="0">
              <a:solidFill>
                <a:srgbClr val="0062AC"/>
              </a:solidFill>
              <a:latin typeface="Arial Black" pitchFamily="34" charset="0"/>
            </a:endParaRPr>
          </a:p>
          <a:p>
            <a:endParaRPr lang="en-GB" sz="2800" dirty="0">
              <a:solidFill>
                <a:srgbClr val="0062AC"/>
              </a:solidFill>
              <a:latin typeface="Arial Black" pitchFamily="34" charset="0"/>
            </a:endParaRPr>
          </a:p>
          <a:p>
            <a:endParaRPr lang="en-GB" sz="2800" dirty="0">
              <a:solidFill>
                <a:srgbClr val="0062AC"/>
              </a:solidFill>
              <a:latin typeface="Arial Black" pitchFamily="34" charset="0"/>
            </a:endParaRPr>
          </a:p>
        </p:txBody>
      </p:sp>
      <p:cxnSp>
        <p:nvCxnSpPr>
          <p:cNvPr id="3" name="Straight Connector 2"/>
          <p:cNvCxnSpPr/>
          <p:nvPr/>
        </p:nvCxnSpPr>
        <p:spPr bwMode="auto">
          <a:xfrm>
            <a:off x="152400" y="2408900"/>
            <a:ext cx="9631680" cy="0"/>
          </a:xfrm>
          <a:prstGeom prst="line">
            <a:avLst/>
          </a:prstGeom>
          <a:noFill/>
          <a:ln w="127000" cap="rnd" cmpd="sng" algn="ctr">
            <a:gradFill flip="none" rotWithShape="1">
              <a:gsLst>
                <a:gs pos="0">
                  <a:srgbClr val="FF6600"/>
                </a:gs>
                <a:gs pos="87000">
                  <a:srgbClr val="FF7F3F"/>
                </a:gs>
                <a:gs pos="100000">
                  <a:srgbClr val="FFFF99"/>
                </a:gs>
              </a:gsLst>
              <a:lin ang="0" scaled="1"/>
              <a:tileRect/>
            </a:gra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Rectangle 13"/>
          <p:cNvSpPr/>
          <p:nvPr/>
        </p:nvSpPr>
        <p:spPr>
          <a:xfrm>
            <a:off x="277455" y="5488699"/>
            <a:ext cx="4953000" cy="1015663"/>
          </a:xfrm>
          <a:prstGeom prst="rect">
            <a:avLst/>
          </a:prstGeom>
        </p:spPr>
        <p:txBody>
          <a:bodyPr>
            <a:spAutoFit/>
          </a:bodyPr>
          <a:lstStyle/>
          <a:p>
            <a:pPr lvl="0"/>
            <a:r>
              <a:rPr lang="en-GB" sz="2000" dirty="0">
                <a:solidFill>
                  <a:srgbClr val="0062AC"/>
                </a:solidFill>
                <a:latin typeface="Arial Black" pitchFamily="34" charset="0"/>
              </a:rPr>
              <a:t>Ajit Kurup</a:t>
            </a:r>
          </a:p>
          <a:p>
            <a:pPr lvl="0"/>
            <a:endParaRPr lang="en-GB" sz="2000" dirty="0">
              <a:solidFill>
                <a:srgbClr val="0062AC"/>
              </a:solidFill>
              <a:latin typeface="Arial Black" pitchFamily="34" charset="0"/>
            </a:endParaRPr>
          </a:p>
          <a:p>
            <a:pPr lvl="0"/>
            <a:r>
              <a:rPr lang="en-GB" sz="2000" dirty="0">
                <a:solidFill>
                  <a:srgbClr val="0062AC"/>
                </a:solidFill>
                <a:latin typeface="Arial Black" pitchFamily="34" charset="0"/>
              </a:rPr>
              <a:t>19</a:t>
            </a:r>
            <a:r>
              <a:rPr lang="en-GB" sz="2000" baseline="30000" dirty="0">
                <a:solidFill>
                  <a:srgbClr val="0062AC"/>
                </a:solidFill>
                <a:latin typeface="Arial Black" pitchFamily="34" charset="0"/>
              </a:rPr>
              <a:t>th</a:t>
            </a:r>
            <a:r>
              <a:rPr lang="en-GB" sz="2000" dirty="0">
                <a:solidFill>
                  <a:srgbClr val="0062AC"/>
                </a:solidFill>
                <a:latin typeface="Arial Black" pitchFamily="34" charset="0"/>
              </a:rPr>
              <a:t> March 2019</a:t>
            </a:r>
          </a:p>
        </p:txBody>
      </p:sp>
      <p:pic>
        <p:nvPicPr>
          <p:cNvPr id="9" name="Picture 8">
            <a:extLst>
              <a:ext uri="{FF2B5EF4-FFF2-40B4-BE49-F238E27FC236}">
                <a16:creationId xmlns:a16="http://schemas.microsoft.com/office/drawing/2014/main" id="{89880011-5E5B-4B6C-8905-9244D6899AD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64404" y="5583085"/>
            <a:ext cx="2864141" cy="766901"/>
          </a:xfrm>
          <a:prstGeom prst="rect">
            <a:avLst/>
          </a:prstGeom>
        </p:spPr>
      </p:pic>
      <p:pic>
        <p:nvPicPr>
          <p:cNvPr id="8" name="Picture 7">
            <a:extLst>
              <a:ext uri="{FF2B5EF4-FFF2-40B4-BE49-F238E27FC236}">
                <a16:creationId xmlns:a16="http://schemas.microsoft.com/office/drawing/2014/main" id="{4997019C-5FCE-4397-B9C0-D35960D352E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90055" y="5174656"/>
            <a:ext cx="3325890" cy="158375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1732290-9B71-432B-9AE6-C0B223F96C11}"/>
              </a:ext>
            </a:extLst>
          </p:cNvPr>
          <p:cNvSpPr>
            <a:spLocks noGrp="1"/>
          </p:cNvSpPr>
          <p:nvPr>
            <p:ph type="body" sz="quarter" idx="12"/>
          </p:nvPr>
        </p:nvSpPr>
        <p:spPr>
          <a:xfrm>
            <a:off x="166688" y="3071757"/>
            <a:ext cx="5141974" cy="3543029"/>
          </a:xfrm>
        </p:spPr>
        <p:txBody>
          <a:bodyPr>
            <a:normAutofit fontScale="70000" lnSpcReduction="20000"/>
          </a:bodyPr>
          <a:lstStyle/>
          <a:p>
            <a:r>
              <a:rPr lang="en-US" dirty="0"/>
              <a:t>The Gabor lens uses a plasma to generate a strong electro-static focusing field.</a:t>
            </a:r>
          </a:p>
          <a:p>
            <a:endParaRPr lang="en-US" dirty="0"/>
          </a:p>
          <a:p>
            <a:r>
              <a:rPr lang="en-US" dirty="0"/>
              <a:t>Original prototype tested with a 1MeV proton beam at the Surrey Ion Beam Centre.</a:t>
            </a:r>
          </a:p>
          <a:p>
            <a:endParaRPr lang="en-US" dirty="0"/>
          </a:p>
          <a:p>
            <a:r>
              <a:rPr lang="en-US" dirty="0"/>
              <a:t>Upgraded Gabor lens has been assembled and is being tested at Imperial.</a:t>
            </a:r>
          </a:p>
          <a:p>
            <a:pPr lvl="1"/>
            <a:r>
              <a:rPr lang="en-US" dirty="0"/>
              <a:t>Vacuum tests.</a:t>
            </a:r>
          </a:p>
          <a:p>
            <a:pPr lvl="1"/>
            <a:r>
              <a:rPr lang="en-US" dirty="0"/>
              <a:t>Tests with a radioactive source.</a:t>
            </a:r>
          </a:p>
          <a:p>
            <a:pPr lvl="1"/>
            <a:r>
              <a:rPr lang="en-US" dirty="0"/>
              <a:t>Tests with the laser driven ion beam.</a:t>
            </a:r>
            <a:endParaRPr lang="en-GB" dirty="0"/>
          </a:p>
        </p:txBody>
      </p:sp>
      <p:sp>
        <p:nvSpPr>
          <p:cNvPr id="3" name="Title 2">
            <a:extLst>
              <a:ext uri="{FF2B5EF4-FFF2-40B4-BE49-F238E27FC236}">
                <a16:creationId xmlns:a16="http://schemas.microsoft.com/office/drawing/2014/main" id="{376B7A9D-5CBE-4D7A-B313-EBB717B524CB}"/>
              </a:ext>
            </a:extLst>
          </p:cNvPr>
          <p:cNvSpPr>
            <a:spLocks noGrp="1"/>
          </p:cNvSpPr>
          <p:nvPr>
            <p:ph type="title"/>
          </p:nvPr>
        </p:nvSpPr>
        <p:spPr/>
        <p:txBody>
          <a:bodyPr>
            <a:normAutofit fontScale="90000"/>
          </a:bodyPr>
          <a:lstStyle/>
          <a:p>
            <a:r>
              <a:rPr lang="en-US" dirty="0"/>
              <a:t>Capture</a:t>
            </a:r>
            <a:endParaRPr lang="en-GB" dirty="0"/>
          </a:p>
        </p:txBody>
      </p:sp>
      <p:grpSp>
        <p:nvGrpSpPr>
          <p:cNvPr id="8" name="Group 7">
            <a:extLst>
              <a:ext uri="{FF2B5EF4-FFF2-40B4-BE49-F238E27FC236}">
                <a16:creationId xmlns:a16="http://schemas.microsoft.com/office/drawing/2014/main" id="{71B55B2B-B3A2-4C5B-A5CE-96365728DD78}"/>
              </a:ext>
            </a:extLst>
          </p:cNvPr>
          <p:cNvGrpSpPr/>
          <p:nvPr/>
        </p:nvGrpSpPr>
        <p:grpSpPr>
          <a:xfrm>
            <a:off x="37559" y="607423"/>
            <a:ext cx="5971619" cy="2040124"/>
            <a:chOff x="71704" y="1436479"/>
            <a:chExt cx="5971619" cy="2040124"/>
          </a:xfrm>
        </p:grpSpPr>
        <p:cxnSp>
          <p:nvCxnSpPr>
            <p:cNvPr id="6" name="Straight Connector 5">
              <a:extLst>
                <a:ext uri="{FF2B5EF4-FFF2-40B4-BE49-F238E27FC236}">
                  <a16:creationId xmlns:a16="http://schemas.microsoft.com/office/drawing/2014/main" id="{531215BD-CDA7-4D3B-8D8E-08363D13BB31}"/>
                </a:ext>
              </a:extLst>
            </p:cNvPr>
            <p:cNvCxnSpPr/>
            <p:nvPr/>
          </p:nvCxnSpPr>
          <p:spPr bwMode="auto">
            <a:xfrm>
              <a:off x="421562" y="2650663"/>
              <a:ext cx="5509847" cy="0"/>
            </a:xfrm>
            <a:prstGeom prst="line">
              <a:avLst/>
            </a:prstGeom>
            <a:noFill/>
            <a:ln w="9525" cap="flat" cmpd="sng" algn="ctr">
              <a:solidFill>
                <a:schemeClr val="tx1"/>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TextBox 9">
              <a:extLst>
                <a:ext uri="{FF2B5EF4-FFF2-40B4-BE49-F238E27FC236}">
                  <a16:creationId xmlns:a16="http://schemas.microsoft.com/office/drawing/2014/main" id="{F1993F29-4A4F-4DE5-B48A-0596CD8E9021}"/>
                </a:ext>
              </a:extLst>
            </p:cNvPr>
            <p:cNvSpPr txBox="1"/>
            <p:nvPr/>
          </p:nvSpPr>
          <p:spPr>
            <a:xfrm>
              <a:off x="1605592" y="3199604"/>
              <a:ext cx="1590500" cy="276999"/>
            </a:xfrm>
            <a:prstGeom prst="rect">
              <a:avLst/>
            </a:prstGeom>
            <a:noFill/>
          </p:spPr>
          <p:txBody>
            <a:bodyPr wrap="none" rtlCol="0">
              <a:spAutoFit/>
            </a:bodyPr>
            <a:lstStyle/>
            <a:p>
              <a:r>
                <a:rPr lang="en-GB" dirty="0">
                  <a:sym typeface="Wingdings 2" panose="05020102010507070707" pitchFamily="18" charset="2"/>
                </a:rPr>
                <a:t>       </a:t>
              </a:r>
              <a:endParaRPr lang="en-GB" dirty="0"/>
            </a:p>
          </p:txBody>
        </p:sp>
        <p:sp>
          <p:nvSpPr>
            <p:cNvPr id="11" name="TextBox 10">
              <a:extLst>
                <a:ext uri="{FF2B5EF4-FFF2-40B4-BE49-F238E27FC236}">
                  <a16:creationId xmlns:a16="http://schemas.microsoft.com/office/drawing/2014/main" id="{4B45A864-952E-4AD6-B8E4-2AB8B3EE3A09}"/>
                </a:ext>
              </a:extLst>
            </p:cNvPr>
            <p:cNvSpPr txBox="1"/>
            <p:nvPr/>
          </p:nvSpPr>
          <p:spPr>
            <a:xfrm>
              <a:off x="1593869" y="1843551"/>
              <a:ext cx="1655121" cy="276999"/>
            </a:xfrm>
            <a:prstGeom prst="rect">
              <a:avLst/>
            </a:prstGeom>
            <a:noFill/>
          </p:spPr>
          <p:txBody>
            <a:bodyPr wrap="square" rtlCol="0">
              <a:spAutoFit/>
            </a:bodyPr>
            <a:lstStyle/>
            <a:p>
              <a:r>
                <a:rPr lang="en-GB" dirty="0">
                  <a:sym typeface="Wingdings 2" panose="05020102010507070707" pitchFamily="18" charset="2"/>
                </a:rPr>
                <a:t>       </a:t>
              </a:r>
              <a:endParaRPr lang="en-GB" dirty="0"/>
            </a:p>
          </p:txBody>
        </p:sp>
        <p:sp>
          <p:nvSpPr>
            <p:cNvPr id="12" name="TextBox 11">
              <a:extLst>
                <a:ext uri="{FF2B5EF4-FFF2-40B4-BE49-F238E27FC236}">
                  <a16:creationId xmlns:a16="http://schemas.microsoft.com/office/drawing/2014/main" id="{8A65E5AB-75F8-4B09-9CC3-21B56C4757A7}"/>
                </a:ext>
              </a:extLst>
            </p:cNvPr>
            <p:cNvSpPr txBox="1"/>
            <p:nvPr/>
          </p:nvSpPr>
          <p:spPr>
            <a:xfrm>
              <a:off x="3284159" y="3199604"/>
              <a:ext cx="1590500" cy="276999"/>
            </a:xfrm>
            <a:prstGeom prst="rect">
              <a:avLst/>
            </a:prstGeom>
            <a:noFill/>
          </p:spPr>
          <p:txBody>
            <a:bodyPr wrap="none" rtlCol="0">
              <a:spAutoFit/>
            </a:bodyPr>
            <a:lstStyle/>
            <a:p>
              <a:r>
                <a:rPr lang="en-GB" dirty="0">
                  <a:sym typeface="Wingdings 2" panose="05020102010507070707" pitchFamily="18" charset="2"/>
                </a:rPr>
                <a:t>       </a:t>
              </a:r>
              <a:endParaRPr lang="en-GB" dirty="0"/>
            </a:p>
          </p:txBody>
        </p:sp>
        <p:sp>
          <p:nvSpPr>
            <p:cNvPr id="13" name="TextBox 12">
              <a:extLst>
                <a:ext uri="{FF2B5EF4-FFF2-40B4-BE49-F238E27FC236}">
                  <a16:creationId xmlns:a16="http://schemas.microsoft.com/office/drawing/2014/main" id="{C6A47270-CA79-4590-92FB-4DF96CE86589}"/>
                </a:ext>
              </a:extLst>
            </p:cNvPr>
            <p:cNvSpPr txBox="1"/>
            <p:nvPr/>
          </p:nvSpPr>
          <p:spPr>
            <a:xfrm>
              <a:off x="3284159" y="1843551"/>
              <a:ext cx="1725240" cy="276999"/>
            </a:xfrm>
            <a:prstGeom prst="rect">
              <a:avLst/>
            </a:prstGeom>
            <a:noFill/>
          </p:spPr>
          <p:txBody>
            <a:bodyPr wrap="square" rtlCol="0">
              <a:spAutoFit/>
            </a:bodyPr>
            <a:lstStyle/>
            <a:p>
              <a:r>
                <a:rPr lang="en-GB" dirty="0">
                  <a:sym typeface="Wingdings 2" panose="05020102010507070707" pitchFamily="18" charset="2"/>
                </a:rPr>
                <a:t>        </a:t>
              </a:r>
              <a:endParaRPr lang="en-GB" dirty="0"/>
            </a:p>
          </p:txBody>
        </p:sp>
        <p:grpSp>
          <p:nvGrpSpPr>
            <p:cNvPr id="60" name="Group 59">
              <a:extLst>
                <a:ext uri="{FF2B5EF4-FFF2-40B4-BE49-F238E27FC236}">
                  <a16:creationId xmlns:a16="http://schemas.microsoft.com/office/drawing/2014/main" id="{89A3C5EB-BE6B-4FCA-A157-BCDF1D305FC7}"/>
                </a:ext>
              </a:extLst>
            </p:cNvPr>
            <p:cNvGrpSpPr/>
            <p:nvPr/>
          </p:nvGrpSpPr>
          <p:grpSpPr>
            <a:xfrm>
              <a:off x="1347686" y="1720804"/>
              <a:ext cx="3661713" cy="770269"/>
              <a:chOff x="1347686" y="1720804"/>
              <a:chExt cx="3661713" cy="770269"/>
            </a:xfrm>
            <a:solidFill>
              <a:srgbClr val="CC3300"/>
            </a:solidFill>
          </p:grpSpPr>
          <p:sp>
            <p:nvSpPr>
              <p:cNvPr id="4" name="Rectangle 3">
                <a:extLst>
                  <a:ext uri="{FF2B5EF4-FFF2-40B4-BE49-F238E27FC236}">
                    <a16:creationId xmlns:a16="http://schemas.microsoft.com/office/drawing/2014/main" id="{55143625-AD43-4D28-8072-6B1D9DA2863C}"/>
                  </a:ext>
                </a:extLst>
              </p:cNvPr>
              <p:cNvSpPr/>
              <p:nvPr/>
            </p:nvSpPr>
            <p:spPr bwMode="auto">
              <a:xfrm>
                <a:off x="1501079" y="2144703"/>
                <a:ext cx="3370577" cy="58615"/>
              </a:xfrm>
              <a:prstGeom prst="rect">
                <a:avLst/>
              </a:prstGeom>
              <a:grp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7" name="Rectangle 6">
                <a:extLst>
                  <a:ext uri="{FF2B5EF4-FFF2-40B4-BE49-F238E27FC236}">
                    <a16:creationId xmlns:a16="http://schemas.microsoft.com/office/drawing/2014/main" id="{83E8E5F0-48BC-459D-AFDD-E55F1FA35EF8}"/>
                  </a:ext>
                </a:extLst>
              </p:cNvPr>
              <p:cNvSpPr/>
              <p:nvPr/>
            </p:nvSpPr>
            <p:spPr bwMode="auto">
              <a:xfrm>
                <a:off x="1347686" y="2203318"/>
                <a:ext cx="45719" cy="255246"/>
              </a:xfrm>
              <a:prstGeom prst="rect">
                <a:avLst/>
              </a:prstGeom>
              <a:grp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9" name="Rectangle 8">
                <a:extLst>
                  <a:ext uri="{FF2B5EF4-FFF2-40B4-BE49-F238E27FC236}">
                    <a16:creationId xmlns:a16="http://schemas.microsoft.com/office/drawing/2014/main" id="{4026A5E0-2918-4A8F-93A5-80A4C9D28497}"/>
                  </a:ext>
                </a:extLst>
              </p:cNvPr>
              <p:cNvSpPr/>
              <p:nvPr/>
            </p:nvSpPr>
            <p:spPr bwMode="auto">
              <a:xfrm>
                <a:off x="4963680" y="2235827"/>
                <a:ext cx="45719" cy="255246"/>
              </a:xfrm>
              <a:prstGeom prst="rect">
                <a:avLst/>
              </a:prstGeom>
              <a:grp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14" name="Rectangle 13">
                <a:extLst>
                  <a:ext uri="{FF2B5EF4-FFF2-40B4-BE49-F238E27FC236}">
                    <a16:creationId xmlns:a16="http://schemas.microsoft.com/office/drawing/2014/main" id="{18D28613-5F92-47F1-8F6C-AC41FFF494BB}"/>
                  </a:ext>
                </a:extLst>
              </p:cNvPr>
              <p:cNvSpPr/>
              <p:nvPr/>
            </p:nvSpPr>
            <p:spPr bwMode="auto">
              <a:xfrm>
                <a:off x="3196092" y="1720804"/>
                <a:ext cx="45719" cy="423192"/>
              </a:xfrm>
              <a:prstGeom prst="rect">
                <a:avLst/>
              </a:prstGeom>
              <a:grp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grpSp>
        <p:sp>
          <p:nvSpPr>
            <p:cNvPr id="15" name="TextBox 14">
              <a:extLst>
                <a:ext uri="{FF2B5EF4-FFF2-40B4-BE49-F238E27FC236}">
                  <a16:creationId xmlns:a16="http://schemas.microsoft.com/office/drawing/2014/main" id="{13DAA155-A6DB-40A8-94F5-CB87EAE38CC6}"/>
                </a:ext>
              </a:extLst>
            </p:cNvPr>
            <p:cNvSpPr txBox="1"/>
            <p:nvPr/>
          </p:nvSpPr>
          <p:spPr>
            <a:xfrm>
              <a:off x="3946798" y="1436479"/>
              <a:ext cx="856325" cy="461665"/>
            </a:xfrm>
            <a:prstGeom prst="rect">
              <a:avLst/>
            </a:prstGeom>
            <a:noFill/>
          </p:spPr>
          <p:txBody>
            <a:bodyPr wrap="none" rtlCol="0">
              <a:spAutoFit/>
            </a:bodyPr>
            <a:lstStyle/>
            <a:p>
              <a:r>
                <a:rPr lang="en-GB" dirty="0"/>
                <a:t>cylindrical</a:t>
              </a:r>
            </a:p>
            <a:p>
              <a:r>
                <a:rPr lang="en-GB" dirty="0"/>
                <a:t>anode</a:t>
              </a:r>
            </a:p>
          </p:txBody>
        </p:sp>
        <p:sp>
          <p:nvSpPr>
            <p:cNvPr id="16" name="TextBox 15">
              <a:extLst>
                <a:ext uri="{FF2B5EF4-FFF2-40B4-BE49-F238E27FC236}">
                  <a16:creationId xmlns:a16="http://schemas.microsoft.com/office/drawing/2014/main" id="{2B6F8DE7-0868-43EE-A2ED-15AD8335FA62}"/>
                </a:ext>
              </a:extLst>
            </p:cNvPr>
            <p:cNvSpPr txBox="1"/>
            <p:nvPr/>
          </p:nvSpPr>
          <p:spPr>
            <a:xfrm>
              <a:off x="5151732" y="1955838"/>
              <a:ext cx="891591" cy="461665"/>
            </a:xfrm>
            <a:prstGeom prst="rect">
              <a:avLst/>
            </a:prstGeom>
            <a:noFill/>
          </p:spPr>
          <p:txBody>
            <a:bodyPr wrap="none" rtlCol="0">
              <a:spAutoFit/>
            </a:bodyPr>
            <a:lstStyle/>
            <a:p>
              <a:r>
                <a:rPr lang="en-GB" dirty="0"/>
                <a:t>Grounded</a:t>
              </a:r>
            </a:p>
            <a:p>
              <a:r>
                <a:rPr lang="en-GB" dirty="0"/>
                <a:t>end plate</a:t>
              </a:r>
            </a:p>
          </p:txBody>
        </p:sp>
        <p:sp>
          <p:nvSpPr>
            <p:cNvPr id="17" name="Flowchart: Terminator 16">
              <a:extLst>
                <a:ext uri="{FF2B5EF4-FFF2-40B4-BE49-F238E27FC236}">
                  <a16:creationId xmlns:a16="http://schemas.microsoft.com/office/drawing/2014/main" id="{245A24FE-3F5A-4E04-B964-91A0596D1A4B}"/>
                </a:ext>
              </a:extLst>
            </p:cNvPr>
            <p:cNvSpPr/>
            <p:nvPr/>
          </p:nvSpPr>
          <p:spPr bwMode="auto">
            <a:xfrm>
              <a:off x="1593870" y="2259184"/>
              <a:ext cx="3136500" cy="764560"/>
            </a:xfrm>
            <a:prstGeom prst="flowChartTerminator">
              <a:avLst/>
            </a:prstGeom>
            <a:solidFill>
              <a:srgbClr val="00B0F0">
                <a:alpha val="24000"/>
              </a:srgb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a:ln>
                    <a:noFill/>
                  </a:ln>
                  <a:solidFill>
                    <a:schemeClr val="accent1">
                      <a:lumMod val="50000"/>
                    </a:schemeClr>
                  </a:solidFill>
                  <a:effectLst/>
                  <a:latin typeface="Arial" pitchFamily="34" charset="0"/>
                </a:rPr>
                <a:t>Electron cloud</a:t>
              </a:r>
            </a:p>
          </p:txBody>
        </p:sp>
        <p:grpSp>
          <p:nvGrpSpPr>
            <p:cNvPr id="21" name="Group 20">
              <a:extLst>
                <a:ext uri="{FF2B5EF4-FFF2-40B4-BE49-F238E27FC236}">
                  <a16:creationId xmlns:a16="http://schemas.microsoft.com/office/drawing/2014/main" id="{FDFD0BF8-48D1-4341-BECE-1DA310544E8F}"/>
                </a:ext>
              </a:extLst>
            </p:cNvPr>
            <p:cNvGrpSpPr/>
            <p:nvPr/>
          </p:nvGrpSpPr>
          <p:grpSpPr>
            <a:xfrm flipV="1">
              <a:off x="1345628" y="2787118"/>
              <a:ext cx="3661713" cy="346370"/>
              <a:chOff x="1606062" y="1468047"/>
              <a:chExt cx="3661713" cy="346370"/>
            </a:xfrm>
            <a:solidFill>
              <a:srgbClr val="CC3300"/>
            </a:solidFill>
          </p:grpSpPr>
          <p:sp>
            <p:nvSpPr>
              <p:cNvPr id="18" name="Rectangle 17">
                <a:extLst>
                  <a:ext uri="{FF2B5EF4-FFF2-40B4-BE49-F238E27FC236}">
                    <a16:creationId xmlns:a16="http://schemas.microsoft.com/office/drawing/2014/main" id="{49CE069C-4311-41FA-976A-7EC68E178A19}"/>
                  </a:ext>
                </a:extLst>
              </p:cNvPr>
              <p:cNvSpPr/>
              <p:nvPr/>
            </p:nvSpPr>
            <p:spPr bwMode="auto">
              <a:xfrm>
                <a:off x="1759455" y="1468047"/>
                <a:ext cx="3370577" cy="58615"/>
              </a:xfrm>
              <a:prstGeom prst="rect">
                <a:avLst/>
              </a:prstGeom>
              <a:grp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19" name="Rectangle 18">
                <a:extLst>
                  <a:ext uri="{FF2B5EF4-FFF2-40B4-BE49-F238E27FC236}">
                    <a16:creationId xmlns:a16="http://schemas.microsoft.com/office/drawing/2014/main" id="{5E26A5C7-E306-421B-B4C8-E79D3A66A380}"/>
                  </a:ext>
                </a:extLst>
              </p:cNvPr>
              <p:cNvSpPr/>
              <p:nvPr/>
            </p:nvSpPr>
            <p:spPr bwMode="auto">
              <a:xfrm>
                <a:off x="1606062" y="1526662"/>
                <a:ext cx="45719" cy="255246"/>
              </a:xfrm>
              <a:prstGeom prst="rect">
                <a:avLst/>
              </a:prstGeom>
              <a:grp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20" name="Rectangle 19">
                <a:extLst>
                  <a:ext uri="{FF2B5EF4-FFF2-40B4-BE49-F238E27FC236}">
                    <a16:creationId xmlns:a16="http://schemas.microsoft.com/office/drawing/2014/main" id="{34C6C289-8797-4923-BAEF-292429BF2E1E}"/>
                  </a:ext>
                </a:extLst>
              </p:cNvPr>
              <p:cNvSpPr/>
              <p:nvPr/>
            </p:nvSpPr>
            <p:spPr bwMode="auto">
              <a:xfrm>
                <a:off x="5222056" y="1559171"/>
                <a:ext cx="45719" cy="255246"/>
              </a:xfrm>
              <a:prstGeom prst="rect">
                <a:avLst/>
              </a:prstGeom>
              <a:grp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grpSp>
        <p:sp>
          <p:nvSpPr>
            <p:cNvPr id="22" name="TextBox 21">
              <a:extLst>
                <a:ext uri="{FF2B5EF4-FFF2-40B4-BE49-F238E27FC236}">
                  <a16:creationId xmlns:a16="http://schemas.microsoft.com/office/drawing/2014/main" id="{08C8ECA0-EC69-47FA-918F-05C8819AC7C2}"/>
                </a:ext>
              </a:extLst>
            </p:cNvPr>
            <p:cNvSpPr txBox="1"/>
            <p:nvPr/>
          </p:nvSpPr>
          <p:spPr>
            <a:xfrm>
              <a:off x="544139" y="1664814"/>
              <a:ext cx="891591" cy="461665"/>
            </a:xfrm>
            <a:prstGeom prst="rect">
              <a:avLst/>
            </a:prstGeom>
            <a:noFill/>
          </p:spPr>
          <p:txBody>
            <a:bodyPr wrap="none" rtlCol="0">
              <a:spAutoFit/>
            </a:bodyPr>
            <a:lstStyle/>
            <a:p>
              <a:r>
                <a:rPr lang="en-GB" dirty="0"/>
                <a:t>Grounded</a:t>
              </a:r>
            </a:p>
            <a:p>
              <a:r>
                <a:rPr lang="en-GB" dirty="0"/>
                <a:t>end plate</a:t>
              </a:r>
            </a:p>
          </p:txBody>
        </p:sp>
        <p:sp>
          <p:nvSpPr>
            <p:cNvPr id="24" name="TextBox 23">
              <a:extLst>
                <a:ext uri="{FF2B5EF4-FFF2-40B4-BE49-F238E27FC236}">
                  <a16:creationId xmlns:a16="http://schemas.microsoft.com/office/drawing/2014/main" id="{C572F12E-9E69-433F-BF1C-CB1E36198B0D}"/>
                </a:ext>
              </a:extLst>
            </p:cNvPr>
            <p:cNvSpPr txBox="1"/>
            <p:nvPr/>
          </p:nvSpPr>
          <p:spPr>
            <a:xfrm>
              <a:off x="1747918" y="1506660"/>
              <a:ext cx="1128835" cy="276999"/>
            </a:xfrm>
            <a:prstGeom prst="rect">
              <a:avLst/>
            </a:prstGeom>
            <a:noFill/>
          </p:spPr>
          <p:txBody>
            <a:bodyPr wrap="none" rtlCol="0">
              <a:spAutoFit/>
            </a:bodyPr>
            <a:lstStyle/>
            <a:p>
              <a:r>
                <a:rPr lang="en-GB" dirty="0"/>
                <a:t>Solenoid coils</a:t>
              </a:r>
            </a:p>
          </p:txBody>
        </p:sp>
        <p:sp>
          <p:nvSpPr>
            <p:cNvPr id="25" name="Arrow: Right 24">
              <a:extLst>
                <a:ext uri="{FF2B5EF4-FFF2-40B4-BE49-F238E27FC236}">
                  <a16:creationId xmlns:a16="http://schemas.microsoft.com/office/drawing/2014/main" id="{62A7CEB2-FDE5-4DE9-AC44-075E640AE00D}"/>
                </a:ext>
              </a:extLst>
            </p:cNvPr>
            <p:cNvSpPr/>
            <p:nvPr/>
          </p:nvSpPr>
          <p:spPr bwMode="auto">
            <a:xfrm>
              <a:off x="79226" y="2533778"/>
              <a:ext cx="1064526" cy="218365"/>
            </a:xfrm>
            <a:prstGeom prst="rightArrow">
              <a:avLst/>
            </a:prstGeom>
            <a:solidFill>
              <a:srgbClr val="0062AC"/>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26" name="TextBox 25">
              <a:extLst>
                <a:ext uri="{FF2B5EF4-FFF2-40B4-BE49-F238E27FC236}">
                  <a16:creationId xmlns:a16="http://schemas.microsoft.com/office/drawing/2014/main" id="{D2D7EA84-4964-4FF6-830D-334EC699F8D7}"/>
                </a:ext>
              </a:extLst>
            </p:cNvPr>
            <p:cNvSpPr txBox="1"/>
            <p:nvPr/>
          </p:nvSpPr>
          <p:spPr>
            <a:xfrm>
              <a:off x="71704" y="2298213"/>
              <a:ext cx="930063" cy="307777"/>
            </a:xfrm>
            <a:prstGeom prst="rect">
              <a:avLst/>
            </a:prstGeom>
            <a:noFill/>
          </p:spPr>
          <p:txBody>
            <a:bodyPr wrap="none" rtlCol="0">
              <a:spAutoFit/>
            </a:bodyPr>
            <a:lstStyle/>
            <a:p>
              <a:r>
                <a:rPr lang="en-GB" sz="1400" dirty="0">
                  <a:solidFill>
                    <a:srgbClr val="0062AC"/>
                  </a:solidFill>
                </a:rPr>
                <a:t>Ion beam</a:t>
              </a:r>
            </a:p>
          </p:txBody>
        </p:sp>
        <p:cxnSp>
          <p:nvCxnSpPr>
            <p:cNvPr id="28" name="Straight Connector 27">
              <a:extLst>
                <a:ext uri="{FF2B5EF4-FFF2-40B4-BE49-F238E27FC236}">
                  <a16:creationId xmlns:a16="http://schemas.microsoft.com/office/drawing/2014/main" id="{A72D77F7-A7B7-46FF-AF05-962FD91A0EFE}"/>
                </a:ext>
              </a:extLst>
            </p:cNvPr>
            <p:cNvCxnSpPr>
              <a:cxnSpLocks/>
            </p:cNvCxnSpPr>
            <p:nvPr/>
          </p:nvCxnSpPr>
          <p:spPr bwMode="auto">
            <a:xfrm>
              <a:off x="1108583" y="2116609"/>
              <a:ext cx="249653" cy="214332"/>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Straight Connector 29">
              <a:extLst>
                <a:ext uri="{FF2B5EF4-FFF2-40B4-BE49-F238E27FC236}">
                  <a16:creationId xmlns:a16="http://schemas.microsoft.com/office/drawing/2014/main" id="{A6498908-E8A7-460B-982A-5C3A319D9633}"/>
                </a:ext>
              </a:extLst>
            </p:cNvPr>
            <p:cNvCxnSpPr>
              <a:endCxn id="19" idx="1"/>
            </p:cNvCxnSpPr>
            <p:nvPr/>
          </p:nvCxnSpPr>
          <p:spPr bwMode="auto">
            <a:xfrm>
              <a:off x="1109441" y="2120550"/>
              <a:ext cx="236187" cy="8267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Straight Connector 31">
              <a:extLst>
                <a:ext uri="{FF2B5EF4-FFF2-40B4-BE49-F238E27FC236}">
                  <a16:creationId xmlns:a16="http://schemas.microsoft.com/office/drawing/2014/main" id="{B18CCE12-CA0F-4BE9-BB92-00A5039A7F26}"/>
                </a:ext>
              </a:extLst>
            </p:cNvPr>
            <p:cNvCxnSpPr>
              <a:endCxn id="9" idx="3"/>
            </p:cNvCxnSpPr>
            <p:nvPr/>
          </p:nvCxnSpPr>
          <p:spPr bwMode="auto">
            <a:xfrm flipH="1">
              <a:off x="5009399" y="2330941"/>
              <a:ext cx="218625" cy="32509"/>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Straight Connector 33">
              <a:extLst>
                <a:ext uri="{FF2B5EF4-FFF2-40B4-BE49-F238E27FC236}">
                  <a16:creationId xmlns:a16="http://schemas.microsoft.com/office/drawing/2014/main" id="{81098FD1-531E-4166-80F4-CCFFBD162529}"/>
                </a:ext>
              </a:extLst>
            </p:cNvPr>
            <p:cNvCxnSpPr>
              <a:endCxn id="20" idx="3"/>
            </p:cNvCxnSpPr>
            <p:nvPr/>
          </p:nvCxnSpPr>
          <p:spPr bwMode="auto">
            <a:xfrm flipH="1">
              <a:off x="5007341" y="2363450"/>
              <a:ext cx="214236" cy="551291"/>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Straight Connector 35">
              <a:extLst>
                <a:ext uri="{FF2B5EF4-FFF2-40B4-BE49-F238E27FC236}">
                  <a16:creationId xmlns:a16="http://schemas.microsoft.com/office/drawing/2014/main" id="{27B85DAD-6318-4000-BE14-17B6E3CDCEA0}"/>
                </a:ext>
              </a:extLst>
            </p:cNvPr>
            <p:cNvCxnSpPr>
              <a:cxnSpLocks/>
            </p:cNvCxnSpPr>
            <p:nvPr/>
          </p:nvCxnSpPr>
          <p:spPr bwMode="auto">
            <a:xfrm flipH="1">
              <a:off x="4041272" y="1837856"/>
              <a:ext cx="252227" cy="315222"/>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Straight Connector 37">
              <a:extLst>
                <a:ext uri="{FF2B5EF4-FFF2-40B4-BE49-F238E27FC236}">
                  <a16:creationId xmlns:a16="http://schemas.microsoft.com/office/drawing/2014/main" id="{5956064A-D351-4E4E-B7FE-BA378D46F8F7}"/>
                </a:ext>
              </a:extLst>
            </p:cNvPr>
            <p:cNvCxnSpPr>
              <a:cxnSpLocks/>
            </p:cNvCxnSpPr>
            <p:nvPr/>
          </p:nvCxnSpPr>
          <p:spPr bwMode="auto">
            <a:xfrm>
              <a:off x="4293499" y="1837856"/>
              <a:ext cx="259193" cy="1252507"/>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Straight Connector 39">
              <a:extLst>
                <a:ext uri="{FF2B5EF4-FFF2-40B4-BE49-F238E27FC236}">
                  <a16:creationId xmlns:a16="http://schemas.microsoft.com/office/drawing/2014/main" id="{9968E18C-B92C-46C8-9625-7B24FB6619A4}"/>
                </a:ext>
              </a:extLst>
            </p:cNvPr>
            <p:cNvCxnSpPr>
              <a:cxnSpLocks/>
            </p:cNvCxnSpPr>
            <p:nvPr/>
          </p:nvCxnSpPr>
          <p:spPr bwMode="auto">
            <a:xfrm>
              <a:off x="2597702" y="1720804"/>
              <a:ext cx="180199" cy="261246"/>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Straight Connector 42">
              <a:extLst>
                <a:ext uri="{FF2B5EF4-FFF2-40B4-BE49-F238E27FC236}">
                  <a16:creationId xmlns:a16="http://schemas.microsoft.com/office/drawing/2014/main" id="{76781DA0-91DD-4627-9324-4069DB7A02A5}"/>
                </a:ext>
              </a:extLst>
            </p:cNvPr>
            <p:cNvCxnSpPr>
              <a:cxnSpLocks/>
            </p:cNvCxnSpPr>
            <p:nvPr/>
          </p:nvCxnSpPr>
          <p:spPr bwMode="auto">
            <a:xfrm>
              <a:off x="2597702" y="1720804"/>
              <a:ext cx="1092370" cy="247896"/>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pic>
        <p:nvPicPr>
          <p:cNvPr id="27" name="Picture 26">
            <a:extLst>
              <a:ext uri="{FF2B5EF4-FFF2-40B4-BE49-F238E27FC236}">
                <a16:creationId xmlns:a16="http://schemas.microsoft.com/office/drawing/2014/main" id="{6E3FE11B-D03A-434B-A62A-2A58131E38D5}"/>
              </a:ext>
            </a:extLst>
          </p:cNvPr>
          <p:cNvPicPr>
            <a:picLocks noChangeAspect="1"/>
          </p:cNvPicPr>
          <p:nvPr/>
        </p:nvPicPr>
        <p:blipFill>
          <a:blip r:embed="rId3"/>
          <a:stretch>
            <a:fillRect/>
          </a:stretch>
        </p:blipFill>
        <p:spPr>
          <a:xfrm>
            <a:off x="5977377" y="907266"/>
            <a:ext cx="2068758" cy="2098641"/>
          </a:xfrm>
          <a:prstGeom prst="rect">
            <a:avLst/>
          </a:prstGeom>
        </p:spPr>
      </p:pic>
      <p:sp>
        <p:nvSpPr>
          <p:cNvPr id="44" name="TextBox 43">
            <a:extLst>
              <a:ext uri="{FF2B5EF4-FFF2-40B4-BE49-F238E27FC236}">
                <a16:creationId xmlns:a16="http://schemas.microsoft.com/office/drawing/2014/main" id="{4A9E1850-F908-4A1E-80D2-9F268BEC99AC}"/>
              </a:ext>
            </a:extLst>
          </p:cNvPr>
          <p:cNvSpPr txBox="1"/>
          <p:nvPr/>
        </p:nvSpPr>
        <p:spPr>
          <a:xfrm>
            <a:off x="6009179" y="3300548"/>
            <a:ext cx="3737888" cy="584775"/>
          </a:xfrm>
          <a:prstGeom prst="rect">
            <a:avLst/>
          </a:prstGeom>
          <a:noFill/>
        </p:spPr>
        <p:txBody>
          <a:bodyPr wrap="square" rtlCol="0">
            <a:spAutoFit/>
          </a:bodyPr>
          <a:lstStyle/>
          <a:p>
            <a:r>
              <a:rPr lang="en-GB" sz="1600" dirty="0">
                <a:solidFill>
                  <a:srgbClr val="0062AC"/>
                </a:solidFill>
              </a:rPr>
              <a:t>Upgraded Gabor lens being assembled December 2018.</a:t>
            </a:r>
          </a:p>
        </p:txBody>
      </p:sp>
      <p:pic>
        <p:nvPicPr>
          <p:cNvPr id="29" name="Picture 28">
            <a:extLst>
              <a:ext uri="{FF2B5EF4-FFF2-40B4-BE49-F238E27FC236}">
                <a16:creationId xmlns:a16="http://schemas.microsoft.com/office/drawing/2014/main" id="{6459D083-B483-4E85-8960-E270AD2D432B}"/>
              </a:ext>
            </a:extLst>
          </p:cNvPr>
          <p:cNvPicPr>
            <a:picLocks noChangeAspect="1"/>
          </p:cNvPicPr>
          <p:nvPr/>
        </p:nvPicPr>
        <p:blipFill>
          <a:blip r:embed="rId4"/>
          <a:stretch>
            <a:fillRect/>
          </a:stretch>
        </p:blipFill>
        <p:spPr>
          <a:xfrm>
            <a:off x="8066320" y="765448"/>
            <a:ext cx="1734481" cy="2537734"/>
          </a:xfrm>
          <a:prstGeom prst="rect">
            <a:avLst/>
          </a:prstGeom>
        </p:spPr>
      </p:pic>
      <p:pic>
        <p:nvPicPr>
          <p:cNvPr id="45" name="Content Placeholder 45">
            <a:extLst>
              <a:ext uri="{FF2B5EF4-FFF2-40B4-BE49-F238E27FC236}">
                <a16:creationId xmlns:a16="http://schemas.microsoft.com/office/drawing/2014/main" id="{684213E6-74E1-42DD-9EB2-EC500E757C3D}"/>
              </a:ext>
            </a:extLst>
          </p:cNvPr>
          <p:cNvPicPr>
            <a:picLocks noChangeAspect="1"/>
          </p:cNvPicPr>
          <p:nvPr/>
        </p:nvPicPr>
        <p:blipFill rotWithShape="1">
          <a:blip r:embed="rId5"/>
          <a:srcRect l="11036" r="10376" b="17435"/>
          <a:stretch/>
        </p:blipFill>
        <p:spPr>
          <a:xfrm>
            <a:off x="6321658" y="4022891"/>
            <a:ext cx="1764974" cy="2471756"/>
          </a:xfrm>
          <a:prstGeom prst="rect">
            <a:avLst/>
          </a:prstGeom>
          <a:ln>
            <a:noFill/>
          </a:ln>
        </p:spPr>
      </p:pic>
      <p:sp>
        <p:nvSpPr>
          <p:cNvPr id="46" name="TextBox 45">
            <a:extLst>
              <a:ext uri="{FF2B5EF4-FFF2-40B4-BE49-F238E27FC236}">
                <a16:creationId xmlns:a16="http://schemas.microsoft.com/office/drawing/2014/main" id="{B62B2AD7-097A-4CAE-B964-97D174542C42}"/>
              </a:ext>
            </a:extLst>
          </p:cNvPr>
          <p:cNvSpPr txBox="1"/>
          <p:nvPr/>
        </p:nvSpPr>
        <p:spPr>
          <a:xfrm>
            <a:off x="8166628" y="5014092"/>
            <a:ext cx="1709228" cy="584775"/>
          </a:xfrm>
          <a:prstGeom prst="rect">
            <a:avLst/>
          </a:prstGeom>
          <a:noFill/>
        </p:spPr>
        <p:txBody>
          <a:bodyPr wrap="square" rtlCol="0">
            <a:spAutoFit/>
          </a:bodyPr>
          <a:lstStyle/>
          <a:p>
            <a:r>
              <a:rPr lang="en-GB" sz="1600" dirty="0">
                <a:solidFill>
                  <a:srgbClr val="0062AC"/>
                </a:solidFill>
              </a:rPr>
              <a:t>Gabor lens tests at Imperial</a:t>
            </a:r>
          </a:p>
        </p:txBody>
      </p:sp>
    </p:spTree>
    <p:extLst>
      <p:ext uri="{BB962C8B-B14F-4D97-AF65-F5344CB8AC3E}">
        <p14:creationId xmlns:p14="http://schemas.microsoft.com/office/powerpoint/2010/main" val="22292821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0B6610E-F9FB-4A9B-A453-CA2042A441AD}"/>
              </a:ext>
            </a:extLst>
          </p:cNvPr>
          <p:cNvSpPr>
            <a:spLocks noGrp="1"/>
          </p:cNvSpPr>
          <p:nvPr>
            <p:ph type="body" sz="quarter" idx="12"/>
          </p:nvPr>
        </p:nvSpPr>
        <p:spPr>
          <a:xfrm>
            <a:off x="166688" y="670664"/>
            <a:ext cx="9621889" cy="1168183"/>
          </a:xfrm>
        </p:spPr>
        <p:txBody>
          <a:bodyPr>
            <a:normAutofit fontScale="70000" lnSpcReduction="20000"/>
          </a:bodyPr>
          <a:lstStyle/>
          <a:p>
            <a:r>
              <a:rPr lang="en-US" dirty="0"/>
              <a:t>Dipole bends and collimators for energy selection and vertical delivery of the beam to the end station.</a:t>
            </a:r>
          </a:p>
          <a:p>
            <a:pPr lvl="1"/>
            <a:r>
              <a:rPr lang="en-US" dirty="0"/>
              <a:t>Option for ion species selection using a Wien filter.</a:t>
            </a:r>
          </a:p>
          <a:p>
            <a:r>
              <a:rPr lang="en-US" dirty="0"/>
              <a:t>Particle tracking simulations with BDSIM based on optics design.</a:t>
            </a:r>
          </a:p>
        </p:txBody>
      </p:sp>
      <p:sp>
        <p:nvSpPr>
          <p:cNvPr id="3" name="Title 2">
            <a:extLst>
              <a:ext uri="{FF2B5EF4-FFF2-40B4-BE49-F238E27FC236}">
                <a16:creationId xmlns:a16="http://schemas.microsoft.com/office/drawing/2014/main" id="{6CAC28E2-C18F-450D-8B87-9F4C27EE83FC}"/>
              </a:ext>
            </a:extLst>
          </p:cNvPr>
          <p:cNvSpPr>
            <a:spLocks noGrp="1"/>
          </p:cNvSpPr>
          <p:nvPr>
            <p:ph type="title"/>
          </p:nvPr>
        </p:nvSpPr>
        <p:spPr/>
        <p:txBody>
          <a:bodyPr>
            <a:normAutofit fontScale="90000"/>
          </a:bodyPr>
          <a:lstStyle/>
          <a:p>
            <a:r>
              <a:rPr lang="en-US" dirty="0"/>
              <a:t>Beam Transport</a:t>
            </a:r>
            <a:endParaRPr lang="en-GB" dirty="0"/>
          </a:p>
        </p:txBody>
      </p:sp>
      <p:pic>
        <p:nvPicPr>
          <p:cNvPr id="6" name="Picture 5">
            <a:extLst>
              <a:ext uri="{FF2B5EF4-FFF2-40B4-BE49-F238E27FC236}">
                <a16:creationId xmlns:a16="http://schemas.microsoft.com/office/drawing/2014/main" id="{B1745C68-368A-457A-A8A5-9FD1B785AE13}"/>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contrast="40000"/>
                    </a14:imgEffect>
                  </a14:imgLayer>
                </a14:imgProps>
              </a:ext>
            </a:extLst>
          </a:blip>
          <a:stretch>
            <a:fillRect/>
          </a:stretch>
        </p:blipFill>
        <p:spPr>
          <a:xfrm>
            <a:off x="165732" y="1859074"/>
            <a:ext cx="7765842" cy="4413549"/>
          </a:xfrm>
          <a:prstGeom prst="rect">
            <a:avLst/>
          </a:prstGeom>
          <a:ln>
            <a:solidFill>
              <a:schemeClr val="tx1"/>
            </a:solidFill>
          </a:ln>
        </p:spPr>
      </p:pic>
      <p:pic>
        <p:nvPicPr>
          <p:cNvPr id="33" name="Picture 32">
            <a:extLst>
              <a:ext uri="{FF2B5EF4-FFF2-40B4-BE49-F238E27FC236}">
                <a16:creationId xmlns:a16="http://schemas.microsoft.com/office/drawing/2014/main" id="{A527DCC9-62E1-481E-8346-9EB0030BE1EF}"/>
              </a:ext>
            </a:extLst>
          </p:cNvPr>
          <p:cNvPicPr>
            <a:picLocks noChangeAspect="1"/>
          </p:cNvPicPr>
          <p:nvPr/>
        </p:nvPicPr>
        <p:blipFill rotWithShape="1">
          <a:blip r:embed="rId5"/>
          <a:srcRect l="36726" t="4123"/>
          <a:stretch/>
        </p:blipFill>
        <p:spPr>
          <a:xfrm>
            <a:off x="8032054" y="3045327"/>
            <a:ext cx="1857003" cy="1825706"/>
          </a:xfrm>
          <a:prstGeom prst="rect">
            <a:avLst/>
          </a:prstGeom>
        </p:spPr>
      </p:pic>
    </p:spTree>
    <p:extLst>
      <p:ext uri="{BB962C8B-B14F-4D97-AF65-F5344CB8AC3E}">
        <p14:creationId xmlns:p14="http://schemas.microsoft.com/office/powerpoint/2010/main" val="36023892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D7999BE-3EA7-4B8F-8E29-522E7D013A01}"/>
              </a:ext>
            </a:extLst>
          </p:cNvPr>
          <p:cNvSpPr>
            <a:spLocks noGrp="1"/>
          </p:cNvSpPr>
          <p:nvPr>
            <p:ph type="body" sz="quarter" idx="12"/>
          </p:nvPr>
        </p:nvSpPr>
        <p:spPr>
          <a:xfrm>
            <a:off x="166689" y="731156"/>
            <a:ext cx="6101422" cy="5850638"/>
          </a:xfrm>
          <a:noFill/>
        </p:spPr>
        <p:txBody>
          <a:bodyPr>
            <a:normAutofit fontScale="92500" lnSpcReduction="10000"/>
          </a:bodyPr>
          <a:lstStyle/>
          <a:p>
            <a:r>
              <a:rPr lang="en-US" dirty="0"/>
              <a:t>Material budget determines required beam energy.</a:t>
            </a:r>
          </a:p>
          <a:p>
            <a:pPr lvl="1"/>
            <a:r>
              <a:rPr lang="en-US" dirty="0"/>
              <a:t>More material increases cost of laser.</a:t>
            </a:r>
          </a:p>
          <a:p>
            <a:pPr lvl="1"/>
            <a:r>
              <a:rPr lang="en-US" dirty="0"/>
              <a:t>Consider cell sample containers.</a:t>
            </a:r>
          </a:p>
          <a:p>
            <a:pPr lvl="1"/>
            <a:endParaRPr lang="en-US" dirty="0"/>
          </a:p>
          <a:p>
            <a:endParaRPr lang="en-US" dirty="0"/>
          </a:p>
          <a:p>
            <a:endParaRPr lang="en-US" dirty="0"/>
          </a:p>
          <a:p>
            <a:endParaRPr lang="en-US" dirty="0"/>
          </a:p>
          <a:p>
            <a:r>
              <a:rPr lang="en-US" dirty="0"/>
              <a:t>Energy deposition and dose calculation very important for the design of the end station.</a:t>
            </a:r>
          </a:p>
          <a:p>
            <a:pPr lvl="1"/>
            <a:r>
              <a:rPr lang="en-US" dirty="0"/>
              <a:t>Want the Bragg peak in the cell layer.</a:t>
            </a:r>
          </a:p>
          <a:p>
            <a:pPr lvl="1"/>
            <a:r>
              <a:rPr lang="en-US" dirty="0"/>
              <a:t>Ensure efficient delivery of dose to the cells (i.e. minimize the time needed to irradiate a sample). </a:t>
            </a:r>
          </a:p>
          <a:p>
            <a:pPr lvl="1"/>
            <a:r>
              <a:rPr lang="en-US" dirty="0"/>
              <a:t>Dose verification.</a:t>
            </a:r>
          </a:p>
          <a:p>
            <a:endParaRPr lang="en-US" dirty="0"/>
          </a:p>
        </p:txBody>
      </p:sp>
      <p:sp>
        <p:nvSpPr>
          <p:cNvPr id="3" name="Title 2">
            <a:extLst>
              <a:ext uri="{FF2B5EF4-FFF2-40B4-BE49-F238E27FC236}">
                <a16:creationId xmlns:a16="http://schemas.microsoft.com/office/drawing/2014/main" id="{D7788A1E-641C-4AC3-8CA6-D57E1D5F55A9}"/>
              </a:ext>
            </a:extLst>
          </p:cNvPr>
          <p:cNvSpPr>
            <a:spLocks noGrp="1"/>
          </p:cNvSpPr>
          <p:nvPr>
            <p:ph type="title"/>
          </p:nvPr>
        </p:nvSpPr>
        <p:spPr/>
        <p:txBody>
          <a:bodyPr>
            <a:normAutofit fontScale="90000"/>
          </a:bodyPr>
          <a:lstStyle/>
          <a:p>
            <a:r>
              <a:rPr lang="en-US" dirty="0"/>
              <a:t>End Station</a:t>
            </a:r>
            <a:endParaRPr lang="en-GB" dirty="0"/>
          </a:p>
        </p:txBody>
      </p:sp>
      <p:sp>
        <p:nvSpPr>
          <p:cNvPr id="7" name="TextBox 6">
            <a:extLst>
              <a:ext uri="{FF2B5EF4-FFF2-40B4-BE49-F238E27FC236}">
                <a16:creationId xmlns:a16="http://schemas.microsoft.com/office/drawing/2014/main" id="{790B9BD1-DBD0-4D25-A932-6DF4484B5856}"/>
              </a:ext>
            </a:extLst>
          </p:cNvPr>
          <p:cNvSpPr txBox="1"/>
          <p:nvPr/>
        </p:nvSpPr>
        <p:spPr>
          <a:xfrm>
            <a:off x="8129855" y="5240605"/>
            <a:ext cx="1443259" cy="646331"/>
          </a:xfrm>
          <a:prstGeom prst="rect">
            <a:avLst/>
          </a:prstGeom>
          <a:noFill/>
        </p:spPr>
        <p:txBody>
          <a:bodyPr wrap="square" rtlCol="0">
            <a:spAutoFit/>
          </a:bodyPr>
          <a:lstStyle/>
          <a:p>
            <a:r>
              <a:rPr lang="en-US" dirty="0"/>
              <a:t>0.075 mm vacuum window.</a:t>
            </a:r>
          </a:p>
          <a:p>
            <a:r>
              <a:rPr lang="en-GB" i="1" dirty="0"/>
              <a:t>G4_MYLAR</a:t>
            </a:r>
          </a:p>
        </p:txBody>
      </p:sp>
      <p:sp>
        <p:nvSpPr>
          <p:cNvPr id="8" name="Arrow: Up 7">
            <a:extLst>
              <a:ext uri="{FF2B5EF4-FFF2-40B4-BE49-F238E27FC236}">
                <a16:creationId xmlns:a16="http://schemas.microsoft.com/office/drawing/2014/main" id="{3BA864DE-56EE-4B67-BF16-DC38D7727F56}"/>
              </a:ext>
            </a:extLst>
          </p:cNvPr>
          <p:cNvSpPr/>
          <p:nvPr/>
        </p:nvSpPr>
        <p:spPr bwMode="auto">
          <a:xfrm>
            <a:off x="6931152" y="5272878"/>
            <a:ext cx="256032" cy="806440"/>
          </a:xfrm>
          <a:prstGeom prst="upArrow">
            <a:avLst/>
          </a:prstGeom>
          <a:solidFill>
            <a:srgbClr val="0062AC"/>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9" name="TextBox 8">
            <a:extLst>
              <a:ext uri="{FF2B5EF4-FFF2-40B4-BE49-F238E27FC236}">
                <a16:creationId xmlns:a16="http://schemas.microsoft.com/office/drawing/2014/main" id="{F739015A-5A6F-4161-A766-1498FD195463}"/>
              </a:ext>
            </a:extLst>
          </p:cNvPr>
          <p:cNvSpPr txBox="1"/>
          <p:nvPr/>
        </p:nvSpPr>
        <p:spPr>
          <a:xfrm>
            <a:off x="6674391" y="6099333"/>
            <a:ext cx="825867" cy="400110"/>
          </a:xfrm>
          <a:prstGeom prst="rect">
            <a:avLst/>
          </a:prstGeom>
          <a:noFill/>
        </p:spPr>
        <p:txBody>
          <a:bodyPr wrap="none" rtlCol="0">
            <a:spAutoFit/>
          </a:bodyPr>
          <a:lstStyle/>
          <a:p>
            <a:r>
              <a:rPr lang="en-US" sz="2000" dirty="0">
                <a:solidFill>
                  <a:srgbClr val="0062AC"/>
                </a:solidFill>
              </a:rPr>
              <a:t>beam</a:t>
            </a:r>
            <a:endParaRPr lang="en-GB" sz="2000" dirty="0">
              <a:solidFill>
                <a:srgbClr val="0062AC"/>
              </a:solidFill>
            </a:endParaRPr>
          </a:p>
        </p:txBody>
      </p:sp>
      <p:sp>
        <p:nvSpPr>
          <p:cNvPr id="5" name="Rectangle 4">
            <a:extLst>
              <a:ext uri="{FF2B5EF4-FFF2-40B4-BE49-F238E27FC236}">
                <a16:creationId xmlns:a16="http://schemas.microsoft.com/office/drawing/2014/main" id="{6C2F8248-4D50-4132-B31B-7B451BC07BE6}"/>
              </a:ext>
            </a:extLst>
          </p:cNvPr>
          <p:cNvSpPr/>
          <p:nvPr/>
        </p:nvSpPr>
        <p:spPr>
          <a:xfrm>
            <a:off x="8190490" y="859927"/>
            <a:ext cx="1548821" cy="646331"/>
          </a:xfrm>
          <a:prstGeom prst="rect">
            <a:avLst/>
          </a:prstGeom>
        </p:spPr>
        <p:txBody>
          <a:bodyPr wrap="square">
            <a:spAutoFit/>
          </a:bodyPr>
          <a:lstStyle/>
          <a:p>
            <a:r>
              <a:rPr lang="en-US" dirty="0"/>
              <a:t>15 mm cell nutrient</a:t>
            </a:r>
          </a:p>
          <a:p>
            <a:r>
              <a:rPr lang="en-US" dirty="0"/>
              <a:t>solution. </a:t>
            </a:r>
            <a:r>
              <a:rPr lang="en-US" i="1" dirty="0"/>
              <a:t>G4_WATER</a:t>
            </a:r>
          </a:p>
        </p:txBody>
      </p:sp>
      <p:sp>
        <p:nvSpPr>
          <p:cNvPr id="6" name="Rectangle 5">
            <a:extLst>
              <a:ext uri="{FF2B5EF4-FFF2-40B4-BE49-F238E27FC236}">
                <a16:creationId xmlns:a16="http://schemas.microsoft.com/office/drawing/2014/main" id="{74086A15-BA5A-46E3-A810-7D6F0A84BD69}"/>
              </a:ext>
            </a:extLst>
          </p:cNvPr>
          <p:cNvSpPr/>
          <p:nvPr/>
        </p:nvSpPr>
        <p:spPr>
          <a:xfrm>
            <a:off x="8190490" y="1617395"/>
            <a:ext cx="1465016" cy="461665"/>
          </a:xfrm>
          <a:prstGeom prst="rect">
            <a:avLst/>
          </a:prstGeom>
        </p:spPr>
        <p:txBody>
          <a:bodyPr wrap="none">
            <a:spAutoFit/>
          </a:bodyPr>
          <a:lstStyle/>
          <a:p>
            <a:r>
              <a:rPr lang="en-US" dirty="0"/>
              <a:t>0.03</a:t>
            </a:r>
            <a:r>
              <a:rPr lang="en-GB" dirty="0"/>
              <a:t> mm cell layer.</a:t>
            </a:r>
          </a:p>
          <a:p>
            <a:r>
              <a:rPr lang="en-GB" i="1" dirty="0"/>
              <a:t>G4_SKIN_ICRP</a:t>
            </a:r>
            <a:endParaRPr lang="en-GB" dirty="0"/>
          </a:p>
        </p:txBody>
      </p:sp>
      <p:sp>
        <p:nvSpPr>
          <p:cNvPr id="10" name="Rectangle 9">
            <a:extLst>
              <a:ext uri="{FF2B5EF4-FFF2-40B4-BE49-F238E27FC236}">
                <a16:creationId xmlns:a16="http://schemas.microsoft.com/office/drawing/2014/main" id="{367333FD-40AB-4D9E-ABFA-9799A4CE88E9}"/>
              </a:ext>
            </a:extLst>
          </p:cNvPr>
          <p:cNvSpPr/>
          <p:nvPr/>
        </p:nvSpPr>
        <p:spPr>
          <a:xfrm>
            <a:off x="8190490" y="2252282"/>
            <a:ext cx="1747575" cy="646331"/>
          </a:xfrm>
          <a:prstGeom prst="rect">
            <a:avLst/>
          </a:prstGeom>
        </p:spPr>
        <p:txBody>
          <a:bodyPr wrap="square">
            <a:spAutoFit/>
          </a:bodyPr>
          <a:lstStyle/>
          <a:p>
            <a:r>
              <a:rPr lang="en-US" dirty="0"/>
              <a:t>1.15 mm sample </a:t>
            </a:r>
          </a:p>
          <a:p>
            <a:r>
              <a:rPr lang="en-US" dirty="0"/>
              <a:t>container base.</a:t>
            </a:r>
          </a:p>
          <a:p>
            <a:r>
              <a:rPr lang="en-GB" i="1" dirty="0"/>
              <a:t>G4_POLYSTYRENE</a:t>
            </a:r>
            <a:endParaRPr lang="en-US" i="1" dirty="0"/>
          </a:p>
        </p:txBody>
      </p:sp>
      <p:sp>
        <p:nvSpPr>
          <p:cNvPr id="11" name="Rectangle 10">
            <a:extLst>
              <a:ext uri="{FF2B5EF4-FFF2-40B4-BE49-F238E27FC236}">
                <a16:creationId xmlns:a16="http://schemas.microsoft.com/office/drawing/2014/main" id="{07D3503A-BB9B-44F3-8AE8-388E59ECB4BF}"/>
              </a:ext>
            </a:extLst>
          </p:cNvPr>
          <p:cNvSpPr/>
          <p:nvPr/>
        </p:nvSpPr>
        <p:spPr>
          <a:xfrm>
            <a:off x="8190490" y="3260036"/>
            <a:ext cx="1080745" cy="461665"/>
          </a:xfrm>
          <a:prstGeom prst="rect">
            <a:avLst/>
          </a:prstGeom>
        </p:spPr>
        <p:txBody>
          <a:bodyPr wrap="none">
            <a:spAutoFit/>
          </a:bodyPr>
          <a:lstStyle/>
          <a:p>
            <a:r>
              <a:rPr lang="en-US" dirty="0"/>
              <a:t>5mm air gap.</a:t>
            </a:r>
          </a:p>
          <a:p>
            <a:r>
              <a:rPr lang="en-US" i="1" dirty="0"/>
              <a:t>G4_AIR</a:t>
            </a:r>
            <a:endParaRPr lang="en-GB" i="1" dirty="0"/>
          </a:p>
        </p:txBody>
      </p:sp>
      <p:sp>
        <p:nvSpPr>
          <p:cNvPr id="12" name="Rectangle 11">
            <a:extLst>
              <a:ext uri="{FF2B5EF4-FFF2-40B4-BE49-F238E27FC236}">
                <a16:creationId xmlns:a16="http://schemas.microsoft.com/office/drawing/2014/main" id="{CFE1D45A-6039-4EA8-BC59-CA85E0113C2A}"/>
              </a:ext>
            </a:extLst>
          </p:cNvPr>
          <p:cNvSpPr/>
          <p:nvPr/>
        </p:nvSpPr>
        <p:spPr>
          <a:xfrm>
            <a:off x="8190490" y="4063671"/>
            <a:ext cx="1715510" cy="646331"/>
          </a:xfrm>
          <a:prstGeom prst="rect">
            <a:avLst/>
          </a:prstGeom>
        </p:spPr>
        <p:txBody>
          <a:bodyPr wrap="square">
            <a:spAutoFit/>
          </a:bodyPr>
          <a:lstStyle/>
          <a:p>
            <a:r>
              <a:rPr lang="en-US" dirty="0"/>
              <a:t>0.25 mm scintillating </a:t>
            </a:r>
            <a:r>
              <a:rPr lang="en-US" dirty="0" err="1"/>
              <a:t>fibre</a:t>
            </a:r>
            <a:r>
              <a:rPr lang="en-US" dirty="0"/>
              <a:t> layer. </a:t>
            </a:r>
            <a:r>
              <a:rPr lang="en-US" i="1" dirty="0"/>
              <a:t>G4_POLYSTYRENE</a:t>
            </a:r>
          </a:p>
        </p:txBody>
      </p:sp>
      <p:cxnSp>
        <p:nvCxnSpPr>
          <p:cNvPr id="22" name="Straight Arrow Connector 21">
            <a:extLst>
              <a:ext uri="{FF2B5EF4-FFF2-40B4-BE49-F238E27FC236}">
                <a16:creationId xmlns:a16="http://schemas.microsoft.com/office/drawing/2014/main" id="{D7D25430-8B1A-47C2-9C64-2A36E8DEB52E}"/>
              </a:ext>
            </a:extLst>
          </p:cNvPr>
          <p:cNvCxnSpPr/>
          <p:nvPr/>
        </p:nvCxnSpPr>
        <p:spPr bwMode="auto">
          <a:xfrm>
            <a:off x="6142890" y="867508"/>
            <a:ext cx="1832554" cy="0"/>
          </a:xfrm>
          <a:prstGeom prst="straightConnector1">
            <a:avLst/>
          </a:prstGeom>
          <a:noFill/>
          <a:ln w="9525" cap="flat" cmpd="sng" algn="ctr">
            <a:solidFill>
              <a:schemeClr val="tx1"/>
            </a:solidFill>
            <a:prstDash val="solid"/>
            <a:round/>
            <a:headEnd type="triangl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TextBox 22">
            <a:extLst>
              <a:ext uri="{FF2B5EF4-FFF2-40B4-BE49-F238E27FC236}">
                <a16:creationId xmlns:a16="http://schemas.microsoft.com/office/drawing/2014/main" id="{1400CB7D-03E0-4DD9-BD56-B2C8EF8710CC}"/>
              </a:ext>
            </a:extLst>
          </p:cNvPr>
          <p:cNvSpPr txBox="1"/>
          <p:nvPr/>
        </p:nvSpPr>
        <p:spPr>
          <a:xfrm>
            <a:off x="6794553" y="643637"/>
            <a:ext cx="654346" cy="276999"/>
          </a:xfrm>
          <a:prstGeom prst="rect">
            <a:avLst/>
          </a:prstGeom>
          <a:noFill/>
        </p:spPr>
        <p:txBody>
          <a:bodyPr wrap="none" rtlCol="0">
            <a:spAutoFit/>
          </a:bodyPr>
          <a:lstStyle/>
          <a:p>
            <a:r>
              <a:rPr lang="en-GB" dirty="0"/>
              <a:t>10 mm</a:t>
            </a:r>
          </a:p>
        </p:txBody>
      </p:sp>
      <p:cxnSp>
        <p:nvCxnSpPr>
          <p:cNvPr id="39" name="Straight Connector 38">
            <a:extLst>
              <a:ext uri="{FF2B5EF4-FFF2-40B4-BE49-F238E27FC236}">
                <a16:creationId xmlns:a16="http://schemas.microsoft.com/office/drawing/2014/main" id="{CC450C7E-BF42-44F3-8508-94E8C1286FF8}"/>
              </a:ext>
            </a:extLst>
          </p:cNvPr>
          <p:cNvCxnSpPr>
            <a:cxnSpLocks/>
          </p:cNvCxnSpPr>
          <p:nvPr/>
        </p:nvCxnSpPr>
        <p:spPr bwMode="auto">
          <a:xfrm flipH="1" flipV="1">
            <a:off x="7717134" y="5068750"/>
            <a:ext cx="473356" cy="282775"/>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43" name="Picture 42">
            <a:extLst>
              <a:ext uri="{FF2B5EF4-FFF2-40B4-BE49-F238E27FC236}">
                <a16:creationId xmlns:a16="http://schemas.microsoft.com/office/drawing/2014/main" id="{7051B65F-1D21-406D-8360-43391DC6BC6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5433" t="19772" r="9100" b="25020"/>
          <a:stretch/>
        </p:blipFill>
        <p:spPr>
          <a:xfrm>
            <a:off x="1276579" y="2223084"/>
            <a:ext cx="2136110" cy="1351057"/>
          </a:xfrm>
          <a:prstGeom prst="rect">
            <a:avLst/>
          </a:prstGeom>
        </p:spPr>
      </p:pic>
      <p:pic>
        <p:nvPicPr>
          <p:cNvPr id="45" name="Picture 44">
            <a:extLst>
              <a:ext uri="{FF2B5EF4-FFF2-40B4-BE49-F238E27FC236}">
                <a16:creationId xmlns:a16="http://schemas.microsoft.com/office/drawing/2014/main" id="{B41307E8-664C-4C9F-A131-A0AC146A10E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9433" t="19772" r="16946" b="35874"/>
          <a:stretch/>
        </p:blipFill>
        <p:spPr>
          <a:xfrm>
            <a:off x="3700473" y="2298662"/>
            <a:ext cx="1934084" cy="1199899"/>
          </a:xfrm>
          <a:prstGeom prst="rect">
            <a:avLst/>
          </a:prstGeom>
        </p:spPr>
      </p:pic>
      <p:grpSp>
        <p:nvGrpSpPr>
          <p:cNvPr id="38" name="Group 37">
            <a:extLst>
              <a:ext uri="{FF2B5EF4-FFF2-40B4-BE49-F238E27FC236}">
                <a16:creationId xmlns:a16="http://schemas.microsoft.com/office/drawing/2014/main" id="{749E4B9A-2610-47E7-92E8-10FEBAE03EAE}"/>
              </a:ext>
            </a:extLst>
          </p:cNvPr>
          <p:cNvGrpSpPr/>
          <p:nvPr/>
        </p:nvGrpSpPr>
        <p:grpSpPr>
          <a:xfrm rot="16200000">
            <a:off x="4986112" y="2095522"/>
            <a:ext cx="4154171" cy="1804398"/>
            <a:chOff x="2264159" y="5440532"/>
            <a:chExt cx="5265860" cy="461665"/>
          </a:xfrm>
        </p:grpSpPr>
        <p:sp>
          <p:nvSpPr>
            <p:cNvPr id="40" name="Rectangle 22">
              <a:extLst>
                <a:ext uri="{FF2B5EF4-FFF2-40B4-BE49-F238E27FC236}">
                  <a16:creationId xmlns:a16="http://schemas.microsoft.com/office/drawing/2014/main" id="{E33E6DD1-212D-4773-9D84-07D51B47ABA3}"/>
                </a:ext>
              </a:extLst>
            </p:cNvPr>
            <p:cNvSpPr/>
            <p:nvPr/>
          </p:nvSpPr>
          <p:spPr bwMode="auto">
            <a:xfrm rot="5400000">
              <a:off x="6523637" y="4895816"/>
              <a:ext cx="461665" cy="1551098"/>
            </a:xfrm>
            <a:custGeom>
              <a:avLst/>
              <a:gdLst>
                <a:gd name="connsiteX0" fmla="*/ 0 w 461665"/>
                <a:gd name="connsiteY0" fmla="*/ 0 h 1551098"/>
                <a:gd name="connsiteX1" fmla="*/ 461665 w 461665"/>
                <a:gd name="connsiteY1" fmla="*/ 0 h 1551098"/>
                <a:gd name="connsiteX2" fmla="*/ 461665 w 461665"/>
                <a:gd name="connsiteY2" fmla="*/ 1551098 h 1551098"/>
                <a:gd name="connsiteX3" fmla="*/ 0 w 461665"/>
                <a:gd name="connsiteY3" fmla="*/ 1551098 h 1551098"/>
                <a:gd name="connsiteX4" fmla="*/ 0 w 461665"/>
                <a:gd name="connsiteY4" fmla="*/ 0 h 1551098"/>
                <a:gd name="connsiteX0" fmla="*/ 0 w 461665"/>
                <a:gd name="connsiteY0" fmla="*/ 0 h 1551098"/>
                <a:gd name="connsiteX1" fmla="*/ 139973 w 461665"/>
                <a:gd name="connsiteY1" fmla="*/ 2844 h 1551098"/>
                <a:gd name="connsiteX2" fmla="*/ 461665 w 461665"/>
                <a:gd name="connsiteY2" fmla="*/ 0 h 1551098"/>
                <a:gd name="connsiteX3" fmla="*/ 461665 w 461665"/>
                <a:gd name="connsiteY3" fmla="*/ 1551098 h 1551098"/>
                <a:gd name="connsiteX4" fmla="*/ 0 w 461665"/>
                <a:gd name="connsiteY4" fmla="*/ 1551098 h 1551098"/>
                <a:gd name="connsiteX5" fmla="*/ 0 w 461665"/>
                <a:gd name="connsiteY5" fmla="*/ 0 h 1551098"/>
                <a:gd name="connsiteX0" fmla="*/ 0 w 461665"/>
                <a:gd name="connsiteY0" fmla="*/ 0 h 1551098"/>
                <a:gd name="connsiteX1" fmla="*/ 139973 w 461665"/>
                <a:gd name="connsiteY1" fmla="*/ 2844 h 1551098"/>
                <a:gd name="connsiteX2" fmla="*/ 343637 w 461665"/>
                <a:gd name="connsiteY2" fmla="*/ 2844 h 1551098"/>
                <a:gd name="connsiteX3" fmla="*/ 461665 w 461665"/>
                <a:gd name="connsiteY3" fmla="*/ 0 h 1551098"/>
                <a:gd name="connsiteX4" fmla="*/ 461665 w 461665"/>
                <a:gd name="connsiteY4" fmla="*/ 1551098 h 1551098"/>
                <a:gd name="connsiteX5" fmla="*/ 0 w 461665"/>
                <a:gd name="connsiteY5" fmla="*/ 1551098 h 1551098"/>
                <a:gd name="connsiteX6" fmla="*/ 0 w 461665"/>
                <a:gd name="connsiteY6" fmla="*/ 0 h 1551098"/>
                <a:gd name="connsiteX0" fmla="*/ 0 w 461665"/>
                <a:gd name="connsiteY0" fmla="*/ 0 h 1551098"/>
                <a:gd name="connsiteX1" fmla="*/ 139973 w 461665"/>
                <a:gd name="connsiteY1" fmla="*/ 2844 h 1551098"/>
                <a:gd name="connsiteX2" fmla="*/ 231415 w 461665"/>
                <a:gd name="connsiteY2" fmla="*/ 2844 h 1551098"/>
                <a:gd name="connsiteX3" fmla="*/ 343637 w 461665"/>
                <a:gd name="connsiteY3" fmla="*/ 2844 h 1551098"/>
                <a:gd name="connsiteX4" fmla="*/ 461665 w 461665"/>
                <a:gd name="connsiteY4" fmla="*/ 0 h 1551098"/>
                <a:gd name="connsiteX5" fmla="*/ 461665 w 461665"/>
                <a:gd name="connsiteY5" fmla="*/ 1551098 h 1551098"/>
                <a:gd name="connsiteX6" fmla="*/ 0 w 461665"/>
                <a:gd name="connsiteY6" fmla="*/ 1551098 h 1551098"/>
                <a:gd name="connsiteX7" fmla="*/ 0 w 461665"/>
                <a:gd name="connsiteY7" fmla="*/ 0 h 1551098"/>
                <a:gd name="connsiteX0" fmla="*/ 0 w 461665"/>
                <a:gd name="connsiteY0" fmla="*/ 0 h 1551098"/>
                <a:gd name="connsiteX1" fmla="*/ 139973 w 461665"/>
                <a:gd name="connsiteY1" fmla="*/ 2844 h 1551098"/>
                <a:gd name="connsiteX2" fmla="*/ 231415 w 461665"/>
                <a:gd name="connsiteY2" fmla="*/ 2844 h 1551098"/>
                <a:gd name="connsiteX3" fmla="*/ 335328 w 461665"/>
                <a:gd name="connsiteY3" fmla="*/ 81815 h 1551098"/>
                <a:gd name="connsiteX4" fmla="*/ 461665 w 461665"/>
                <a:gd name="connsiteY4" fmla="*/ 0 h 1551098"/>
                <a:gd name="connsiteX5" fmla="*/ 461665 w 461665"/>
                <a:gd name="connsiteY5" fmla="*/ 1551098 h 1551098"/>
                <a:gd name="connsiteX6" fmla="*/ 0 w 461665"/>
                <a:gd name="connsiteY6" fmla="*/ 1551098 h 1551098"/>
                <a:gd name="connsiteX7" fmla="*/ 0 w 461665"/>
                <a:gd name="connsiteY7" fmla="*/ 0 h 1551098"/>
                <a:gd name="connsiteX0" fmla="*/ 0 w 461665"/>
                <a:gd name="connsiteY0" fmla="*/ 0 h 1551098"/>
                <a:gd name="connsiteX1" fmla="*/ 115038 w 461665"/>
                <a:gd name="connsiteY1" fmla="*/ 90128 h 1551098"/>
                <a:gd name="connsiteX2" fmla="*/ 231415 w 461665"/>
                <a:gd name="connsiteY2" fmla="*/ 2844 h 1551098"/>
                <a:gd name="connsiteX3" fmla="*/ 335328 w 461665"/>
                <a:gd name="connsiteY3" fmla="*/ 81815 h 1551098"/>
                <a:gd name="connsiteX4" fmla="*/ 461665 w 461665"/>
                <a:gd name="connsiteY4" fmla="*/ 0 h 1551098"/>
                <a:gd name="connsiteX5" fmla="*/ 461665 w 461665"/>
                <a:gd name="connsiteY5" fmla="*/ 1551098 h 1551098"/>
                <a:gd name="connsiteX6" fmla="*/ 0 w 461665"/>
                <a:gd name="connsiteY6" fmla="*/ 1551098 h 1551098"/>
                <a:gd name="connsiteX7" fmla="*/ 0 w 461665"/>
                <a:gd name="connsiteY7" fmla="*/ 0 h 1551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1665" h="1551098">
                  <a:moveTo>
                    <a:pt x="0" y="0"/>
                  </a:moveTo>
                  <a:lnTo>
                    <a:pt x="115038" y="90128"/>
                  </a:lnTo>
                  <a:lnTo>
                    <a:pt x="231415" y="2844"/>
                  </a:lnTo>
                  <a:lnTo>
                    <a:pt x="335328" y="81815"/>
                  </a:lnTo>
                  <a:lnTo>
                    <a:pt x="461665" y="0"/>
                  </a:lnTo>
                  <a:lnTo>
                    <a:pt x="461665" y="1551098"/>
                  </a:lnTo>
                  <a:lnTo>
                    <a:pt x="0" y="1551098"/>
                  </a:lnTo>
                  <a:lnTo>
                    <a:pt x="0" y="0"/>
                  </a:lnTo>
                  <a:close/>
                </a:path>
              </a:pathLst>
            </a:custGeom>
            <a:solidFill>
              <a:srgbClr val="FF505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42" name="Rectangle 41">
              <a:extLst>
                <a:ext uri="{FF2B5EF4-FFF2-40B4-BE49-F238E27FC236}">
                  <a16:creationId xmlns:a16="http://schemas.microsoft.com/office/drawing/2014/main" id="{1FB8454C-B550-4AEF-AD0E-39A95284BE92}"/>
                </a:ext>
              </a:extLst>
            </p:cNvPr>
            <p:cNvSpPr/>
            <p:nvPr/>
          </p:nvSpPr>
          <p:spPr bwMode="auto">
            <a:xfrm rot="5400000">
              <a:off x="3642039" y="4256620"/>
              <a:ext cx="461665" cy="2829489"/>
            </a:xfrm>
            <a:prstGeom prst="rect">
              <a:avLst/>
            </a:prstGeom>
            <a:solidFill>
              <a:schemeClr val="accent3">
                <a:lumMod val="9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44" name="Rectangle 43">
              <a:extLst>
                <a:ext uri="{FF2B5EF4-FFF2-40B4-BE49-F238E27FC236}">
                  <a16:creationId xmlns:a16="http://schemas.microsoft.com/office/drawing/2014/main" id="{B03D9C19-93BE-4B71-866D-DF70C29AF1B6}"/>
                </a:ext>
              </a:extLst>
            </p:cNvPr>
            <p:cNvSpPr/>
            <p:nvPr/>
          </p:nvSpPr>
          <p:spPr bwMode="auto">
            <a:xfrm rot="5400000">
              <a:off x="5387344" y="5339119"/>
              <a:ext cx="461665" cy="664492"/>
            </a:xfrm>
            <a:prstGeom prst="rect">
              <a:avLst/>
            </a:prstGeom>
            <a:solidFill>
              <a:schemeClr val="accent4">
                <a:lumMod val="50000"/>
                <a:lumOff val="5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46" name="Rectangle 45">
              <a:extLst>
                <a:ext uri="{FF2B5EF4-FFF2-40B4-BE49-F238E27FC236}">
                  <a16:creationId xmlns:a16="http://schemas.microsoft.com/office/drawing/2014/main" id="{654173C9-70B4-4C23-A7CD-0BCF60B14D89}"/>
                </a:ext>
              </a:extLst>
            </p:cNvPr>
            <p:cNvSpPr/>
            <p:nvPr/>
          </p:nvSpPr>
          <p:spPr bwMode="auto">
            <a:xfrm rot="5400000">
              <a:off x="2152816" y="5597143"/>
              <a:ext cx="461665" cy="148443"/>
            </a:xfrm>
            <a:prstGeom prst="rect">
              <a:avLst/>
            </a:prstGeom>
            <a:solidFill>
              <a:srgbClr val="00FF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47" name="Rectangle 46">
              <a:extLst>
                <a:ext uri="{FF2B5EF4-FFF2-40B4-BE49-F238E27FC236}">
                  <a16:creationId xmlns:a16="http://schemas.microsoft.com/office/drawing/2014/main" id="{24833FD1-E1E5-419A-8298-594D719FC5DB}"/>
                </a:ext>
              </a:extLst>
            </p:cNvPr>
            <p:cNvSpPr/>
            <p:nvPr/>
          </p:nvSpPr>
          <p:spPr bwMode="auto">
            <a:xfrm rot="5400000">
              <a:off x="2056186" y="5648505"/>
              <a:ext cx="461665" cy="45719"/>
            </a:xfrm>
            <a:prstGeom prst="rect">
              <a:avLst/>
            </a:prstGeom>
            <a:solidFill>
              <a:srgbClr val="FF7F3F"/>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cxnSp>
          <p:nvCxnSpPr>
            <p:cNvPr id="48" name="Straight Connector 47">
              <a:extLst>
                <a:ext uri="{FF2B5EF4-FFF2-40B4-BE49-F238E27FC236}">
                  <a16:creationId xmlns:a16="http://schemas.microsoft.com/office/drawing/2014/main" id="{1CB1A7A5-7711-45A7-86FF-6758071B0A88}"/>
                </a:ext>
              </a:extLst>
            </p:cNvPr>
            <p:cNvCxnSpPr/>
            <p:nvPr/>
          </p:nvCxnSpPr>
          <p:spPr bwMode="auto">
            <a:xfrm>
              <a:off x="5964070" y="5440532"/>
              <a:ext cx="0" cy="461665"/>
            </a:xfrm>
            <a:prstGeom prst="line">
              <a:avLst/>
            </a:prstGeom>
            <a:noFill/>
            <a:ln w="19050" cap="flat" cmpd="sng" algn="ctr">
              <a:solidFill>
                <a:srgbClr val="FFCC9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33" name="Straight Connector 32">
            <a:extLst>
              <a:ext uri="{FF2B5EF4-FFF2-40B4-BE49-F238E27FC236}">
                <a16:creationId xmlns:a16="http://schemas.microsoft.com/office/drawing/2014/main" id="{D2ED1B97-D592-4EB5-812C-BF8C699492E0}"/>
              </a:ext>
            </a:extLst>
          </p:cNvPr>
          <p:cNvCxnSpPr>
            <a:cxnSpLocks/>
            <a:stCxn id="12" idx="1"/>
          </p:cNvCxnSpPr>
          <p:nvPr/>
        </p:nvCxnSpPr>
        <p:spPr bwMode="auto">
          <a:xfrm flipH="1">
            <a:off x="7717134" y="4386837"/>
            <a:ext cx="473356" cy="577049"/>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Straight Connector 30">
            <a:extLst>
              <a:ext uri="{FF2B5EF4-FFF2-40B4-BE49-F238E27FC236}">
                <a16:creationId xmlns:a16="http://schemas.microsoft.com/office/drawing/2014/main" id="{05CB9443-7BA3-4FAA-BC25-40C511B4B444}"/>
              </a:ext>
            </a:extLst>
          </p:cNvPr>
          <p:cNvCxnSpPr>
            <a:cxnSpLocks/>
            <a:stCxn id="11" idx="1"/>
          </p:cNvCxnSpPr>
          <p:nvPr/>
        </p:nvCxnSpPr>
        <p:spPr bwMode="auto">
          <a:xfrm flipH="1">
            <a:off x="7869884" y="3490869"/>
            <a:ext cx="320606"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Straight Arrow Connector 26">
            <a:extLst>
              <a:ext uri="{FF2B5EF4-FFF2-40B4-BE49-F238E27FC236}">
                <a16:creationId xmlns:a16="http://schemas.microsoft.com/office/drawing/2014/main" id="{1F4FA089-C72D-478B-B560-BC82FFBF5168}"/>
              </a:ext>
            </a:extLst>
          </p:cNvPr>
          <p:cNvCxnSpPr>
            <a:cxnSpLocks/>
          </p:cNvCxnSpPr>
          <p:nvPr/>
        </p:nvCxnSpPr>
        <p:spPr bwMode="auto">
          <a:xfrm flipH="1" flipV="1">
            <a:off x="7869883" y="2412430"/>
            <a:ext cx="426169" cy="91688"/>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Straight Arrow Connector 24">
            <a:extLst>
              <a:ext uri="{FF2B5EF4-FFF2-40B4-BE49-F238E27FC236}">
                <a16:creationId xmlns:a16="http://schemas.microsoft.com/office/drawing/2014/main" id="{D183DC23-3FD5-4231-AA27-7177482A450D}"/>
              </a:ext>
            </a:extLst>
          </p:cNvPr>
          <p:cNvCxnSpPr>
            <a:cxnSpLocks/>
            <a:stCxn id="6" idx="1"/>
          </p:cNvCxnSpPr>
          <p:nvPr/>
        </p:nvCxnSpPr>
        <p:spPr bwMode="auto">
          <a:xfrm flipH="1">
            <a:off x="7764321" y="1848228"/>
            <a:ext cx="426169" cy="305685"/>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Straight Connector 28">
            <a:extLst>
              <a:ext uri="{FF2B5EF4-FFF2-40B4-BE49-F238E27FC236}">
                <a16:creationId xmlns:a16="http://schemas.microsoft.com/office/drawing/2014/main" id="{65CB00BA-5393-49D1-AB1F-4A2A9C0AE73A}"/>
              </a:ext>
            </a:extLst>
          </p:cNvPr>
          <p:cNvCxnSpPr>
            <a:cxnSpLocks/>
            <a:stCxn id="5" idx="1"/>
          </p:cNvCxnSpPr>
          <p:nvPr/>
        </p:nvCxnSpPr>
        <p:spPr bwMode="auto">
          <a:xfrm flipH="1">
            <a:off x="7764321" y="1183093"/>
            <a:ext cx="426169" cy="229589"/>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35076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icture 54">
            <a:extLst>
              <a:ext uri="{FF2B5EF4-FFF2-40B4-BE49-F238E27FC236}">
                <a16:creationId xmlns:a16="http://schemas.microsoft.com/office/drawing/2014/main" id="{64094BED-FF4F-4EE7-813B-5625288BAE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6555" y="1237856"/>
            <a:ext cx="6262234" cy="4252577"/>
          </a:xfrm>
          <a:prstGeom prst="rect">
            <a:avLst/>
          </a:prstGeom>
        </p:spPr>
      </p:pic>
      <p:sp>
        <p:nvSpPr>
          <p:cNvPr id="4" name="Text Placeholder 3">
            <a:extLst>
              <a:ext uri="{FF2B5EF4-FFF2-40B4-BE49-F238E27FC236}">
                <a16:creationId xmlns:a16="http://schemas.microsoft.com/office/drawing/2014/main" id="{CD7999BE-3EA7-4B8F-8E29-522E7D013A01}"/>
              </a:ext>
            </a:extLst>
          </p:cNvPr>
          <p:cNvSpPr>
            <a:spLocks noGrp="1"/>
          </p:cNvSpPr>
          <p:nvPr>
            <p:ph type="body" sz="quarter" idx="12"/>
          </p:nvPr>
        </p:nvSpPr>
        <p:spPr>
          <a:xfrm>
            <a:off x="166688" y="682388"/>
            <a:ext cx="9621889" cy="654043"/>
          </a:xfrm>
        </p:spPr>
        <p:txBody>
          <a:bodyPr>
            <a:normAutofit fontScale="85000" lnSpcReduction="20000"/>
          </a:bodyPr>
          <a:lstStyle/>
          <a:p>
            <a:r>
              <a:rPr lang="en-US" dirty="0"/>
              <a:t>Energy loss in the end station using the beam tracked from after the capture section.</a:t>
            </a:r>
          </a:p>
          <a:p>
            <a:endParaRPr lang="en-US" dirty="0"/>
          </a:p>
        </p:txBody>
      </p:sp>
      <p:sp>
        <p:nvSpPr>
          <p:cNvPr id="3" name="Title 2">
            <a:extLst>
              <a:ext uri="{FF2B5EF4-FFF2-40B4-BE49-F238E27FC236}">
                <a16:creationId xmlns:a16="http://schemas.microsoft.com/office/drawing/2014/main" id="{D7788A1E-641C-4AC3-8CA6-D57E1D5F55A9}"/>
              </a:ext>
            </a:extLst>
          </p:cNvPr>
          <p:cNvSpPr>
            <a:spLocks noGrp="1"/>
          </p:cNvSpPr>
          <p:nvPr>
            <p:ph type="title"/>
          </p:nvPr>
        </p:nvSpPr>
        <p:spPr/>
        <p:txBody>
          <a:bodyPr>
            <a:normAutofit fontScale="90000"/>
          </a:bodyPr>
          <a:lstStyle/>
          <a:p>
            <a:r>
              <a:rPr lang="en-US" dirty="0"/>
              <a:t>End Station</a:t>
            </a:r>
            <a:endParaRPr lang="en-GB" dirty="0"/>
          </a:p>
        </p:txBody>
      </p:sp>
      <p:sp>
        <p:nvSpPr>
          <p:cNvPr id="10" name="TextBox 9">
            <a:extLst>
              <a:ext uri="{FF2B5EF4-FFF2-40B4-BE49-F238E27FC236}">
                <a16:creationId xmlns:a16="http://schemas.microsoft.com/office/drawing/2014/main" id="{0278CA77-F0B8-4387-884A-9F6B2727573E}"/>
              </a:ext>
            </a:extLst>
          </p:cNvPr>
          <p:cNvSpPr txBox="1"/>
          <p:nvPr/>
        </p:nvSpPr>
        <p:spPr>
          <a:xfrm>
            <a:off x="5627078" y="1715522"/>
            <a:ext cx="713657" cy="276999"/>
          </a:xfrm>
          <a:prstGeom prst="rect">
            <a:avLst/>
          </a:prstGeom>
          <a:noFill/>
        </p:spPr>
        <p:txBody>
          <a:bodyPr wrap="none" rtlCol="0">
            <a:spAutoFit/>
          </a:bodyPr>
          <a:lstStyle/>
          <a:p>
            <a:r>
              <a:rPr lang="en-GB" dirty="0">
                <a:solidFill>
                  <a:srgbClr val="FF0000"/>
                </a:solidFill>
              </a:rPr>
              <a:t>10 MeV</a:t>
            </a:r>
          </a:p>
        </p:txBody>
      </p:sp>
      <p:sp>
        <p:nvSpPr>
          <p:cNvPr id="11" name="TextBox 10">
            <a:extLst>
              <a:ext uri="{FF2B5EF4-FFF2-40B4-BE49-F238E27FC236}">
                <a16:creationId xmlns:a16="http://schemas.microsoft.com/office/drawing/2014/main" id="{2F71FB5D-00D1-4A0F-985A-7E470A813D14}"/>
              </a:ext>
            </a:extLst>
          </p:cNvPr>
          <p:cNvSpPr txBox="1"/>
          <p:nvPr/>
        </p:nvSpPr>
        <p:spPr>
          <a:xfrm>
            <a:off x="5826371" y="2332910"/>
            <a:ext cx="713657" cy="276999"/>
          </a:xfrm>
          <a:prstGeom prst="rect">
            <a:avLst/>
          </a:prstGeom>
          <a:noFill/>
        </p:spPr>
        <p:txBody>
          <a:bodyPr wrap="none" rtlCol="0">
            <a:spAutoFit/>
          </a:bodyPr>
          <a:lstStyle/>
          <a:p>
            <a:r>
              <a:rPr lang="en-GB" dirty="0">
                <a:solidFill>
                  <a:srgbClr val="00FF00"/>
                </a:solidFill>
              </a:rPr>
              <a:t>12 MeV</a:t>
            </a:r>
          </a:p>
        </p:txBody>
      </p:sp>
      <p:sp>
        <p:nvSpPr>
          <p:cNvPr id="12" name="TextBox 11">
            <a:extLst>
              <a:ext uri="{FF2B5EF4-FFF2-40B4-BE49-F238E27FC236}">
                <a16:creationId xmlns:a16="http://schemas.microsoft.com/office/drawing/2014/main" id="{F01011FB-AF29-4831-A513-47687E5BE737}"/>
              </a:ext>
            </a:extLst>
          </p:cNvPr>
          <p:cNvSpPr txBox="1"/>
          <p:nvPr/>
        </p:nvSpPr>
        <p:spPr>
          <a:xfrm>
            <a:off x="6516580" y="2617135"/>
            <a:ext cx="713657" cy="276999"/>
          </a:xfrm>
          <a:prstGeom prst="rect">
            <a:avLst/>
          </a:prstGeom>
          <a:noFill/>
        </p:spPr>
        <p:txBody>
          <a:bodyPr wrap="none" rtlCol="0">
            <a:spAutoFit/>
          </a:bodyPr>
          <a:lstStyle/>
          <a:p>
            <a:r>
              <a:rPr lang="en-GB" dirty="0">
                <a:solidFill>
                  <a:srgbClr val="0000FF"/>
                </a:solidFill>
              </a:rPr>
              <a:t>15 MeV</a:t>
            </a:r>
          </a:p>
        </p:txBody>
      </p:sp>
      <p:sp>
        <p:nvSpPr>
          <p:cNvPr id="15" name="TextBox 14">
            <a:extLst>
              <a:ext uri="{FF2B5EF4-FFF2-40B4-BE49-F238E27FC236}">
                <a16:creationId xmlns:a16="http://schemas.microsoft.com/office/drawing/2014/main" id="{5314B91B-8826-479C-B056-3E04142DB91C}"/>
              </a:ext>
            </a:extLst>
          </p:cNvPr>
          <p:cNvSpPr txBox="1"/>
          <p:nvPr/>
        </p:nvSpPr>
        <p:spPr>
          <a:xfrm>
            <a:off x="1402919" y="5928259"/>
            <a:ext cx="1054951" cy="646331"/>
          </a:xfrm>
          <a:prstGeom prst="rect">
            <a:avLst/>
          </a:prstGeom>
          <a:noFill/>
        </p:spPr>
        <p:txBody>
          <a:bodyPr wrap="square" rtlCol="0">
            <a:spAutoFit/>
          </a:bodyPr>
          <a:lstStyle/>
          <a:p>
            <a:r>
              <a:rPr lang="en-US" dirty="0"/>
              <a:t>0.075 mm vacuum window</a:t>
            </a:r>
            <a:endParaRPr lang="en-GB" i="1" dirty="0"/>
          </a:p>
        </p:txBody>
      </p:sp>
      <p:sp>
        <p:nvSpPr>
          <p:cNvPr id="16" name="Arrow: Up 15">
            <a:extLst>
              <a:ext uri="{FF2B5EF4-FFF2-40B4-BE49-F238E27FC236}">
                <a16:creationId xmlns:a16="http://schemas.microsoft.com/office/drawing/2014/main" id="{04F41910-F14E-41B1-AD8C-CD5440B0D2E8}"/>
              </a:ext>
            </a:extLst>
          </p:cNvPr>
          <p:cNvSpPr/>
          <p:nvPr/>
        </p:nvSpPr>
        <p:spPr bwMode="auto">
          <a:xfrm rot="5400000">
            <a:off x="1295624" y="5226524"/>
            <a:ext cx="461666" cy="806440"/>
          </a:xfrm>
          <a:prstGeom prst="upArrow">
            <a:avLst/>
          </a:prstGeom>
          <a:solidFill>
            <a:srgbClr val="0062AC"/>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17" name="TextBox 16">
            <a:extLst>
              <a:ext uri="{FF2B5EF4-FFF2-40B4-BE49-F238E27FC236}">
                <a16:creationId xmlns:a16="http://schemas.microsoft.com/office/drawing/2014/main" id="{0C33B0AE-41FD-45FF-8E99-996450817283}"/>
              </a:ext>
            </a:extLst>
          </p:cNvPr>
          <p:cNvSpPr txBox="1"/>
          <p:nvPr/>
        </p:nvSpPr>
        <p:spPr>
          <a:xfrm>
            <a:off x="272251" y="5429689"/>
            <a:ext cx="825867" cy="400110"/>
          </a:xfrm>
          <a:prstGeom prst="rect">
            <a:avLst/>
          </a:prstGeom>
          <a:noFill/>
        </p:spPr>
        <p:txBody>
          <a:bodyPr wrap="none" rtlCol="0">
            <a:spAutoFit/>
          </a:bodyPr>
          <a:lstStyle/>
          <a:p>
            <a:r>
              <a:rPr lang="en-US" sz="2000" dirty="0">
                <a:solidFill>
                  <a:srgbClr val="0062AC"/>
                </a:solidFill>
              </a:rPr>
              <a:t>beam</a:t>
            </a:r>
            <a:endParaRPr lang="en-GB" sz="2000" dirty="0">
              <a:solidFill>
                <a:srgbClr val="0062AC"/>
              </a:solidFill>
            </a:endParaRPr>
          </a:p>
        </p:txBody>
      </p:sp>
      <p:sp>
        <p:nvSpPr>
          <p:cNvPr id="18" name="Rectangle 17">
            <a:extLst>
              <a:ext uri="{FF2B5EF4-FFF2-40B4-BE49-F238E27FC236}">
                <a16:creationId xmlns:a16="http://schemas.microsoft.com/office/drawing/2014/main" id="{39B4E82B-7C8E-4B90-89AA-403A88B00A35}"/>
              </a:ext>
            </a:extLst>
          </p:cNvPr>
          <p:cNvSpPr/>
          <p:nvPr/>
        </p:nvSpPr>
        <p:spPr>
          <a:xfrm>
            <a:off x="6070781" y="6118770"/>
            <a:ext cx="891598" cy="461665"/>
          </a:xfrm>
          <a:prstGeom prst="rect">
            <a:avLst/>
          </a:prstGeom>
        </p:spPr>
        <p:txBody>
          <a:bodyPr wrap="square">
            <a:spAutoFit/>
          </a:bodyPr>
          <a:lstStyle/>
          <a:p>
            <a:r>
              <a:rPr lang="en-US" dirty="0"/>
              <a:t>0.03</a:t>
            </a:r>
            <a:r>
              <a:rPr lang="en-GB" dirty="0"/>
              <a:t> mm cell layer</a:t>
            </a:r>
          </a:p>
        </p:txBody>
      </p:sp>
      <p:sp>
        <p:nvSpPr>
          <p:cNvPr id="19" name="Rectangle 18">
            <a:extLst>
              <a:ext uri="{FF2B5EF4-FFF2-40B4-BE49-F238E27FC236}">
                <a16:creationId xmlns:a16="http://schemas.microsoft.com/office/drawing/2014/main" id="{B3AF5FEF-8083-4ED7-AFB0-4E3DAF96A6CA}"/>
              </a:ext>
            </a:extLst>
          </p:cNvPr>
          <p:cNvSpPr/>
          <p:nvPr/>
        </p:nvSpPr>
        <p:spPr>
          <a:xfrm>
            <a:off x="4714423" y="6027445"/>
            <a:ext cx="1465016" cy="461665"/>
          </a:xfrm>
          <a:prstGeom prst="rect">
            <a:avLst/>
          </a:prstGeom>
        </p:spPr>
        <p:txBody>
          <a:bodyPr wrap="square">
            <a:spAutoFit/>
          </a:bodyPr>
          <a:lstStyle/>
          <a:p>
            <a:r>
              <a:rPr lang="en-US" dirty="0"/>
              <a:t>1.15 mm sample </a:t>
            </a:r>
          </a:p>
          <a:p>
            <a:r>
              <a:rPr lang="en-US" dirty="0"/>
              <a:t>container base</a:t>
            </a:r>
            <a:endParaRPr lang="en-US" i="1" dirty="0"/>
          </a:p>
        </p:txBody>
      </p:sp>
      <p:sp>
        <p:nvSpPr>
          <p:cNvPr id="20" name="Rectangle 19">
            <a:extLst>
              <a:ext uri="{FF2B5EF4-FFF2-40B4-BE49-F238E27FC236}">
                <a16:creationId xmlns:a16="http://schemas.microsoft.com/office/drawing/2014/main" id="{6278E870-E61D-49E0-A60F-3F36ACC63AD1}"/>
              </a:ext>
            </a:extLst>
          </p:cNvPr>
          <p:cNvSpPr/>
          <p:nvPr/>
        </p:nvSpPr>
        <p:spPr>
          <a:xfrm>
            <a:off x="3538074" y="6060558"/>
            <a:ext cx="1037463" cy="276999"/>
          </a:xfrm>
          <a:prstGeom prst="rect">
            <a:avLst/>
          </a:prstGeom>
        </p:spPr>
        <p:txBody>
          <a:bodyPr wrap="none">
            <a:spAutoFit/>
          </a:bodyPr>
          <a:lstStyle/>
          <a:p>
            <a:r>
              <a:rPr lang="en-US" dirty="0"/>
              <a:t>5mm air gap</a:t>
            </a:r>
            <a:endParaRPr lang="en-GB" i="1" dirty="0"/>
          </a:p>
        </p:txBody>
      </p:sp>
      <p:sp>
        <p:nvSpPr>
          <p:cNvPr id="21" name="Rectangle 20">
            <a:extLst>
              <a:ext uri="{FF2B5EF4-FFF2-40B4-BE49-F238E27FC236}">
                <a16:creationId xmlns:a16="http://schemas.microsoft.com/office/drawing/2014/main" id="{A37483E0-833D-4F68-B30B-9B144F4CCB1D}"/>
              </a:ext>
            </a:extLst>
          </p:cNvPr>
          <p:cNvSpPr/>
          <p:nvPr/>
        </p:nvSpPr>
        <p:spPr>
          <a:xfrm>
            <a:off x="2236382" y="5961532"/>
            <a:ext cx="1080745" cy="646331"/>
          </a:xfrm>
          <a:prstGeom prst="rect">
            <a:avLst/>
          </a:prstGeom>
        </p:spPr>
        <p:txBody>
          <a:bodyPr wrap="square">
            <a:spAutoFit/>
          </a:bodyPr>
          <a:lstStyle/>
          <a:p>
            <a:r>
              <a:rPr lang="en-US" dirty="0"/>
              <a:t>0.25 mm scintillating </a:t>
            </a:r>
            <a:r>
              <a:rPr lang="en-US" dirty="0" err="1"/>
              <a:t>fibre</a:t>
            </a:r>
            <a:r>
              <a:rPr lang="en-US" dirty="0"/>
              <a:t> layer</a:t>
            </a:r>
            <a:endParaRPr lang="en-US" i="1" dirty="0"/>
          </a:p>
        </p:txBody>
      </p:sp>
      <p:cxnSp>
        <p:nvCxnSpPr>
          <p:cNvPr id="30" name="Straight Arrow Connector 29">
            <a:extLst>
              <a:ext uri="{FF2B5EF4-FFF2-40B4-BE49-F238E27FC236}">
                <a16:creationId xmlns:a16="http://schemas.microsoft.com/office/drawing/2014/main" id="{F6343104-F72E-4E68-9194-80F7370751D1}"/>
              </a:ext>
            </a:extLst>
          </p:cNvPr>
          <p:cNvCxnSpPr>
            <a:cxnSpLocks/>
          </p:cNvCxnSpPr>
          <p:nvPr/>
        </p:nvCxnSpPr>
        <p:spPr bwMode="auto">
          <a:xfrm flipV="1">
            <a:off x="5425422" y="5798606"/>
            <a:ext cx="64272" cy="261952"/>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Straight Connector 30">
            <a:extLst>
              <a:ext uri="{FF2B5EF4-FFF2-40B4-BE49-F238E27FC236}">
                <a16:creationId xmlns:a16="http://schemas.microsoft.com/office/drawing/2014/main" id="{42870EA7-8917-410E-B5B4-AF0AF7818635}"/>
              </a:ext>
            </a:extLst>
          </p:cNvPr>
          <p:cNvCxnSpPr>
            <a:cxnSpLocks/>
          </p:cNvCxnSpPr>
          <p:nvPr/>
        </p:nvCxnSpPr>
        <p:spPr bwMode="auto">
          <a:xfrm>
            <a:off x="7061440" y="5751828"/>
            <a:ext cx="340838" cy="359667"/>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Straight Connector 31">
            <a:extLst>
              <a:ext uri="{FF2B5EF4-FFF2-40B4-BE49-F238E27FC236}">
                <a16:creationId xmlns:a16="http://schemas.microsoft.com/office/drawing/2014/main" id="{893E84DC-AD84-4BC2-9DB6-586414D66F86}"/>
              </a:ext>
            </a:extLst>
          </p:cNvPr>
          <p:cNvCxnSpPr>
            <a:cxnSpLocks/>
            <a:endCxn id="20" idx="0"/>
          </p:cNvCxnSpPr>
          <p:nvPr/>
        </p:nvCxnSpPr>
        <p:spPr bwMode="auto">
          <a:xfrm flipH="1">
            <a:off x="4056806" y="5789327"/>
            <a:ext cx="143403" cy="271231"/>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Straight Connector 32">
            <a:extLst>
              <a:ext uri="{FF2B5EF4-FFF2-40B4-BE49-F238E27FC236}">
                <a16:creationId xmlns:a16="http://schemas.microsoft.com/office/drawing/2014/main" id="{C7D6D11C-6F43-4BED-B56A-55464584D552}"/>
              </a:ext>
            </a:extLst>
          </p:cNvPr>
          <p:cNvCxnSpPr>
            <a:cxnSpLocks/>
          </p:cNvCxnSpPr>
          <p:nvPr/>
        </p:nvCxnSpPr>
        <p:spPr bwMode="auto">
          <a:xfrm>
            <a:off x="2391508" y="5767754"/>
            <a:ext cx="230341" cy="24508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Straight Connector 33">
            <a:extLst>
              <a:ext uri="{FF2B5EF4-FFF2-40B4-BE49-F238E27FC236}">
                <a16:creationId xmlns:a16="http://schemas.microsoft.com/office/drawing/2014/main" id="{C63C9905-BB9C-4052-A55C-762DB115DB9D}"/>
              </a:ext>
            </a:extLst>
          </p:cNvPr>
          <p:cNvCxnSpPr>
            <a:cxnSpLocks/>
          </p:cNvCxnSpPr>
          <p:nvPr/>
        </p:nvCxnSpPr>
        <p:spPr bwMode="auto">
          <a:xfrm flipH="1">
            <a:off x="1927499" y="5789327"/>
            <a:ext cx="336660" cy="181312"/>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 name="Rectangle 34">
            <a:extLst>
              <a:ext uri="{FF2B5EF4-FFF2-40B4-BE49-F238E27FC236}">
                <a16:creationId xmlns:a16="http://schemas.microsoft.com/office/drawing/2014/main" id="{BC720B1B-DAB7-4F40-B4E5-36C60D7667CD}"/>
              </a:ext>
            </a:extLst>
          </p:cNvPr>
          <p:cNvSpPr/>
          <p:nvPr/>
        </p:nvSpPr>
        <p:spPr>
          <a:xfrm>
            <a:off x="7061440" y="6089033"/>
            <a:ext cx="1548821" cy="461665"/>
          </a:xfrm>
          <a:prstGeom prst="rect">
            <a:avLst/>
          </a:prstGeom>
        </p:spPr>
        <p:txBody>
          <a:bodyPr wrap="square">
            <a:spAutoFit/>
          </a:bodyPr>
          <a:lstStyle/>
          <a:p>
            <a:r>
              <a:rPr lang="en-US" dirty="0"/>
              <a:t>15 mm cell nutrient</a:t>
            </a:r>
          </a:p>
          <a:p>
            <a:r>
              <a:rPr lang="en-US" dirty="0"/>
              <a:t>solution</a:t>
            </a:r>
            <a:endParaRPr lang="en-US" i="1" dirty="0"/>
          </a:p>
        </p:txBody>
      </p:sp>
      <p:grpSp>
        <p:nvGrpSpPr>
          <p:cNvPr id="2" name="Group 1">
            <a:extLst>
              <a:ext uri="{FF2B5EF4-FFF2-40B4-BE49-F238E27FC236}">
                <a16:creationId xmlns:a16="http://schemas.microsoft.com/office/drawing/2014/main" id="{3F0E9A4F-6CDE-4824-8CA6-0F90245361D9}"/>
              </a:ext>
            </a:extLst>
          </p:cNvPr>
          <p:cNvGrpSpPr/>
          <p:nvPr/>
        </p:nvGrpSpPr>
        <p:grpSpPr>
          <a:xfrm>
            <a:off x="2264159" y="5440532"/>
            <a:ext cx="5265860" cy="461665"/>
            <a:chOff x="2264159" y="5440532"/>
            <a:chExt cx="5265860" cy="461665"/>
          </a:xfrm>
        </p:grpSpPr>
        <p:sp>
          <p:nvSpPr>
            <p:cNvPr id="23" name="Rectangle 22">
              <a:extLst>
                <a:ext uri="{FF2B5EF4-FFF2-40B4-BE49-F238E27FC236}">
                  <a16:creationId xmlns:a16="http://schemas.microsoft.com/office/drawing/2014/main" id="{764CEDDC-7EC4-493B-BD16-0D83519E07F3}"/>
                </a:ext>
              </a:extLst>
            </p:cNvPr>
            <p:cNvSpPr/>
            <p:nvPr/>
          </p:nvSpPr>
          <p:spPr bwMode="auto">
            <a:xfrm rot="5400000">
              <a:off x="6523637" y="4895816"/>
              <a:ext cx="461665" cy="1551098"/>
            </a:xfrm>
            <a:custGeom>
              <a:avLst/>
              <a:gdLst>
                <a:gd name="connsiteX0" fmla="*/ 0 w 461665"/>
                <a:gd name="connsiteY0" fmla="*/ 0 h 1551098"/>
                <a:gd name="connsiteX1" fmla="*/ 461665 w 461665"/>
                <a:gd name="connsiteY1" fmla="*/ 0 h 1551098"/>
                <a:gd name="connsiteX2" fmla="*/ 461665 w 461665"/>
                <a:gd name="connsiteY2" fmla="*/ 1551098 h 1551098"/>
                <a:gd name="connsiteX3" fmla="*/ 0 w 461665"/>
                <a:gd name="connsiteY3" fmla="*/ 1551098 h 1551098"/>
                <a:gd name="connsiteX4" fmla="*/ 0 w 461665"/>
                <a:gd name="connsiteY4" fmla="*/ 0 h 1551098"/>
                <a:gd name="connsiteX0" fmla="*/ 0 w 461665"/>
                <a:gd name="connsiteY0" fmla="*/ 0 h 1551098"/>
                <a:gd name="connsiteX1" fmla="*/ 139973 w 461665"/>
                <a:gd name="connsiteY1" fmla="*/ 2844 h 1551098"/>
                <a:gd name="connsiteX2" fmla="*/ 461665 w 461665"/>
                <a:gd name="connsiteY2" fmla="*/ 0 h 1551098"/>
                <a:gd name="connsiteX3" fmla="*/ 461665 w 461665"/>
                <a:gd name="connsiteY3" fmla="*/ 1551098 h 1551098"/>
                <a:gd name="connsiteX4" fmla="*/ 0 w 461665"/>
                <a:gd name="connsiteY4" fmla="*/ 1551098 h 1551098"/>
                <a:gd name="connsiteX5" fmla="*/ 0 w 461665"/>
                <a:gd name="connsiteY5" fmla="*/ 0 h 1551098"/>
                <a:gd name="connsiteX0" fmla="*/ 0 w 461665"/>
                <a:gd name="connsiteY0" fmla="*/ 0 h 1551098"/>
                <a:gd name="connsiteX1" fmla="*/ 139973 w 461665"/>
                <a:gd name="connsiteY1" fmla="*/ 2844 h 1551098"/>
                <a:gd name="connsiteX2" fmla="*/ 343637 w 461665"/>
                <a:gd name="connsiteY2" fmla="*/ 2844 h 1551098"/>
                <a:gd name="connsiteX3" fmla="*/ 461665 w 461665"/>
                <a:gd name="connsiteY3" fmla="*/ 0 h 1551098"/>
                <a:gd name="connsiteX4" fmla="*/ 461665 w 461665"/>
                <a:gd name="connsiteY4" fmla="*/ 1551098 h 1551098"/>
                <a:gd name="connsiteX5" fmla="*/ 0 w 461665"/>
                <a:gd name="connsiteY5" fmla="*/ 1551098 h 1551098"/>
                <a:gd name="connsiteX6" fmla="*/ 0 w 461665"/>
                <a:gd name="connsiteY6" fmla="*/ 0 h 1551098"/>
                <a:gd name="connsiteX0" fmla="*/ 0 w 461665"/>
                <a:gd name="connsiteY0" fmla="*/ 0 h 1551098"/>
                <a:gd name="connsiteX1" fmla="*/ 139973 w 461665"/>
                <a:gd name="connsiteY1" fmla="*/ 2844 h 1551098"/>
                <a:gd name="connsiteX2" fmla="*/ 231415 w 461665"/>
                <a:gd name="connsiteY2" fmla="*/ 2844 h 1551098"/>
                <a:gd name="connsiteX3" fmla="*/ 343637 w 461665"/>
                <a:gd name="connsiteY3" fmla="*/ 2844 h 1551098"/>
                <a:gd name="connsiteX4" fmla="*/ 461665 w 461665"/>
                <a:gd name="connsiteY4" fmla="*/ 0 h 1551098"/>
                <a:gd name="connsiteX5" fmla="*/ 461665 w 461665"/>
                <a:gd name="connsiteY5" fmla="*/ 1551098 h 1551098"/>
                <a:gd name="connsiteX6" fmla="*/ 0 w 461665"/>
                <a:gd name="connsiteY6" fmla="*/ 1551098 h 1551098"/>
                <a:gd name="connsiteX7" fmla="*/ 0 w 461665"/>
                <a:gd name="connsiteY7" fmla="*/ 0 h 1551098"/>
                <a:gd name="connsiteX0" fmla="*/ 0 w 461665"/>
                <a:gd name="connsiteY0" fmla="*/ 0 h 1551098"/>
                <a:gd name="connsiteX1" fmla="*/ 139973 w 461665"/>
                <a:gd name="connsiteY1" fmla="*/ 2844 h 1551098"/>
                <a:gd name="connsiteX2" fmla="*/ 231415 w 461665"/>
                <a:gd name="connsiteY2" fmla="*/ 2844 h 1551098"/>
                <a:gd name="connsiteX3" fmla="*/ 335328 w 461665"/>
                <a:gd name="connsiteY3" fmla="*/ 81815 h 1551098"/>
                <a:gd name="connsiteX4" fmla="*/ 461665 w 461665"/>
                <a:gd name="connsiteY4" fmla="*/ 0 h 1551098"/>
                <a:gd name="connsiteX5" fmla="*/ 461665 w 461665"/>
                <a:gd name="connsiteY5" fmla="*/ 1551098 h 1551098"/>
                <a:gd name="connsiteX6" fmla="*/ 0 w 461665"/>
                <a:gd name="connsiteY6" fmla="*/ 1551098 h 1551098"/>
                <a:gd name="connsiteX7" fmla="*/ 0 w 461665"/>
                <a:gd name="connsiteY7" fmla="*/ 0 h 1551098"/>
                <a:gd name="connsiteX0" fmla="*/ 0 w 461665"/>
                <a:gd name="connsiteY0" fmla="*/ 0 h 1551098"/>
                <a:gd name="connsiteX1" fmla="*/ 115038 w 461665"/>
                <a:gd name="connsiteY1" fmla="*/ 90128 h 1551098"/>
                <a:gd name="connsiteX2" fmla="*/ 231415 w 461665"/>
                <a:gd name="connsiteY2" fmla="*/ 2844 h 1551098"/>
                <a:gd name="connsiteX3" fmla="*/ 335328 w 461665"/>
                <a:gd name="connsiteY3" fmla="*/ 81815 h 1551098"/>
                <a:gd name="connsiteX4" fmla="*/ 461665 w 461665"/>
                <a:gd name="connsiteY4" fmla="*/ 0 h 1551098"/>
                <a:gd name="connsiteX5" fmla="*/ 461665 w 461665"/>
                <a:gd name="connsiteY5" fmla="*/ 1551098 h 1551098"/>
                <a:gd name="connsiteX6" fmla="*/ 0 w 461665"/>
                <a:gd name="connsiteY6" fmla="*/ 1551098 h 1551098"/>
                <a:gd name="connsiteX7" fmla="*/ 0 w 461665"/>
                <a:gd name="connsiteY7" fmla="*/ 0 h 1551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1665" h="1551098">
                  <a:moveTo>
                    <a:pt x="0" y="0"/>
                  </a:moveTo>
                  <a:lnTo>
                    <a:pt x="115038" y="90128"/>
                  </a:lnTo>
                  <a:lnTo>
                    <a:pt x="231415" y="2844"/>
                  </a:lnTo>
                  <a:lnTo>
                    <a:pt x="335328" y="81815"/>
                  </a:lnTo>
                  <a:lnTo>
                    <a:pt x="461665" y="0"/>
                  </a:lnTo>
                  <a:lnTo>
                    <a:pt x="461665" y="1551098"/>
                  </a:lnTo>
                  <a:lnTo>
                    <a:pt x="0" y="1551098"/>
                  </a:lnTo>
                  <a:lnTo>
                    <a:pt x="0" y="0"/>
                  </a:lnTo>
                  <a:close/>
                </a:path>
              </a:pathLst>
            </a:custGeom>
            <a:solidFill>
              <a:srgbClr val="FF505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24" name="Rectangle 23">
              <a:extLst>
                <a:ext uri="{FF2B5EF4-FFF2-40B4-BE49-F238E27FC236}">
                  <a16:creationId xmlns:a16="http://schemas.microsoft.com/office/drawing/2014/main" id="{0E42C645-0002-404A-98A4-2046D9F03D6A}"/>
                </a:ext>
              </a:extLst>
            </p:cNvPr>
            <p:cNvSpPr/>
            <p:nvPr/>
          </p:nvSpPr>
          <p:spPr bwMode="auto">
            <a:xfrm rot="5400000">
              <a:off x="3642039" y="4256620"/>
              <a:ext cx="461665" cy="2829489"/>
            </a:xfrm>
            <a:prstGeom prst="rect">
              <a:avLst/>
            </a:prstGeom>
            <a:solidFill>
              <a:schemeClr val="accent3">
                <a:lumMod val="9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25" name="Rectangle 24">
              <a:extLst>
                <a:ext uri="{FF2B5EF4-FFF2-40B4-BE49-F238E27FC236}">
                  <a16:creationId xmlns:a16="http://schemas.microsoft.com/office/drawing/2014/main" id="{0F72D9DD-AE1C-496F-8FFA-86A9F4BA8A14}"/>
                </a:ext>
              </a:extLst>
            </p:cNvPr>
            <p:cNvSpPr/>
            <p:nvPr/>
          </p:nvSpPr>
          <p:spPr bwMode="auto">
            <a:xfrm rot="5400000">
              <a:off x="5387344" y="5339119"/>
              <a:ext cx="461665" cy="664492"/>
            </a:xfrm>
            <a:prstGeom prst="rect">
              <a:avLst/>
            </a:prstGeom>
            <a:solidFill>
              <a:schemeClr val="accent4">
                <a:lumMod val="50000"/>
                <a:lumOff val="5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27" name="Rectangle 26">
              <a:extLst>
                <a:ext uri="{FF2B5EF4-FFF2-40B4-BE49-F238E27FC236}">
                  <a16:creationId xmlns:a16="http://schemas.microsoft.com/office/drawing/2014/main" id="{131AD755-948D-4A9F-9D82-F55ADD8BB586}"/>
                </a:ext>
              </a:extLst>
            </p:cNvPr>
            <p:cNvSpPr/>
            <p:nvPr/>
          </p:nvSpPr>
          <p:spPr bwMode="auto">
            <a:xfrm rot="5400000">
              <a:off x="2152816" y="5597143"/>
              <a:ext cx="461665" cy="148443"/>
            </a:xfrm>
            <a:prstGeom prst="rect">
              <a:avLst/>
            </a:prstGeom>
            <a:solidFill>
              <a:srgbClr val="00FF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28" name="Rectangle 27">
              <a:extLst>
                <a:ext uri="{FF2B5EF4-FFF2-40B4-BE49-F238E27FC236}">
                  <a16:creationId xmlns:a16="http://schemas.microsoft.com/office/drawing/2014/main" id="{5C8AEC30-4AF1-4A9E-B38B-C6C1EA62BD2F}"/>
                </a:ext>
              </a:extLst>
            </p:cNvPr>
            <p:cNvSpPr/>
            <p:nvPr/>
          </p:nvSpPr>
          <p:spPr bwMode="auto">
            <a:xfrm rot="5400000">
              <a:off x="2056186" y="5648505"/>
              <a:ext cx="461665" cy="45719"/>
            </a:xfrm>
            <a:prstGeom prst="rect">
              <a:avLst/>
            </a:prstGeom>
            <a:solidFill>
              <a:srgbClr val="FF7F3F"/>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cxnSp>
          <p:nvCxnSpPr>
            <p:cNvPr id="38" name="Straight Connector 37">
              <a:extLst>
                <a:ext uri="{FF2B5EF4-FFF2-40B4-BE49-F238E27FC236}">
                  <a16:creationId xmlns:a16="http://schemas.microsoft.com/office/drawing/2014/main" id="{E17243A6-9346-4753-8D97-81C94969506F}"/>
                </a:ext>
              </a:extLst>
            </p:cNvPr>
            <p:cNvCxnSpPr/>
            <p:nvPr/>
          </p:nvCxnSpPr>
          <p:spPr bwMode="auto">
            <a:xfrm>
              <a:off x="5964070" y="5440532"/>
              <a:ext cx="0" cy="461665"/>
            </a:xfrm>
            <a:prstGeom prst="line">
              <a:avLst/>
            </a:prstGeom>
            <a:noFill/>
            <a:ln w="19050" cap="flat" cmpd="sng" algn="ctr">
              <a:solidFill>
                <a:srgbClr val="FFCC9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29" name="Straight Arrow Connector 28">
            <a:extLst>
              <a:ext uri="{FF2B5EF4-FFF2-40B4-BE49-F238E27FC236}">
                <a16:creationId xmlns:a16="http://schemas.microsoft.com/office/drawing/2014/main" id="{06961986-AC76-4D9A-82E4-8D506CBE4A9C}"/>
              </a:ext>
            </a:extLst>
          </p:cNvPr>
          <p:cNvCxnSpPr>
            <a:cxnSpLocks/>
          </p:cNvCxnSpPr>
          <p:nvPr/>
        </p:nvCxnSpPr>
        <p:spPr bwMode="auto">
          <a:xfrm>
            <a:off x="5957836" y="5789327"/>
            <a:ext cx="381842" cy="355211"/>
          </a:xfrm>
          <a:prstGeom prst="straightConnector1">
            <a:avLst/>
          </a:prstGeom>
          <a:noFill/>
          <a:ln w="9525" cap="flat" cmpd="sng" algn="ctr">
            <a:solidFill>
              <a:schemeClr val="tx1"/>
            </a:solid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6942151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1680307-A0FE-4F07-976A-42E7E3FD6CD6}"/>
              </a:ext>
            </a:extLst>
          </p:cNvPr>
          <p:cNvSpPr>
            <a:spLocks noGrp="1"/>
          </p:cNvSpPr>
          <p:nvPr>
            <p:ph type="body" sz="quarter" idx="10"/>
          </p:nvPr>
        </p:nvSpPr>
        <p:spPr/>
        <p:txBody>
          <a:bodyPr/>
          <a:lstStyle/>
          <a:p>
            <a:r>
              <a:rPr lang="en-US" dirty="0"/>
              <a:t>Diagnostics for </a:t>
            </a:r>
            <a:r>
              <a:rPr lang="en-US" dirty="0" err="1"/>
              <a:t>LhARA</a:t>
            </a:r>
            <a:endParaRPr lang="en-GB" dirty="0"/>
          </a:p>
        </p:txBody>
      </p:sp>
    </p:spTree>
    <p:extLst>
      <p:ext uri="{BB962C8B-B14F-4D97-AF65-F5344CB8AC3E}">
        <p14:creationId xmlns:p14="http://schemas.microsoft.com/office/powerpoint/2010/main" val="19117333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E67E348-2EDC-4B91-922A-BE346E3A913A}"/>
              </a:ext>
            </a:extLst>
          </p:cNvPr>
          <p:cNvSpPr>
            <a:spLocks noGrp="1"/>
          </p:cNvSpPr>
          <p:nvPr>
            <p:ph type="body" sz="quarter" idx="12"/>
          </p:nvPr>
        </p:nvSpPr>
        <p:spPr/>
        <p:txBody>
          <a:bodyPr/>
          <a:lstStyle/>
          <a:p>
            <a:r>
              <a:rPr lang="en-GB" dirty="0"/>
              <a:t>Diagnostics for beam commissioning.</a:t>
            </a:r>
          </a:p>
          <a:p>
            <a:pPr lvl="1"/>
            <a:r>
              <a:rPr lang="en-GB" dirty="0"/>
              <a:t>CTs and BPMs.</a:t>
            </a:r>
          </a:p>
          <a:p>
            <a:pPr lvl="1"/>
            <a:r>
              <a:rPr lang="en-GB" dirty="0"/>
              <a:t>Beam characterisation, i.e. beam intensity profile and beam energy. </a:t>
            </a:r>
          </a:p>
          <a:p>
            <a:pPr lvl="2"/>
            <a:r>
              <a:rPr lang="en-GB" dirty="0"/>
              <a:t>Intense proton and carbon ion beams, E=15 MeV.</a:t>
            </a:r>
          </a:p>
          <a:p>
            <a:endParaRPr lang="en-GB" dirty="0"/>
          </a:p>
          <a:p>
            <a:r>
              <a:rPr lang="en-GB" dirty="0"/>
              <a:t>Diagnostics in the end-station.</a:t>
            </a:r>
          </a:p>
          <a:p>
            <a:pPr lvl="1"/>
            <a:r>
              <a:rPr lang="en-GB" dirty="0"/>
              <a:t>Online monitoring.</a:t>
            </a:r>
          </a:p>
          <a:p>
            <a:pPr lvl="1"/>
            <a:r>
              <a:rPr lang="en-GB" dirty="0"/>
              <a:t>Dose verification.</a:t>
            </a:r>
          </a:p>
          <a:p>
            <a:pPr lvl="1"/>
            <a:endParaRPr lang="en-GB" dirty="0"/>
          </a:p>
          <a:p>
            <a:r>
              <a:rPr lang="en-GB" dirty="0"/>
              <a:t>Operation of the laser at 10Hz.</a:t>
            </a:r>
          </a:p>
          <a:p>
            <a:pPr lvl="1"/>
            <a:r>
              <a:rPr lang="en-GB" dirty="0"/>
              <a:t>Films not suitable.</a:t>
            </a:r>
          </a:p>
          <a:p>
            <a:endParaRPr lang="en-GB" dirty="0"/>
          </a:p>
        </p:txBody>
      </p:sp>
      <p:sp>
        <p:nvSpPr>
          <p:cNvPr id="3" name="Title 2">
            <a:extLst>
              <a:ext uri="{FF2B5EF4-FFF2-40B4-BE49-F238E27FC236}">
                <a16:creationId xmlns:a16="http://schemas.microsoft.com/office/drawing/2014/main" id="{1A965D91-3C8E-4B50-8734-D1E49FDF81EB}"/>
              </a:ext>
            </a:extLst>
          </p:cNvPr>
          <p:cNvSpPr>
            <a:spLocks noGrp="1"/>
          </p:cNvSpPr>
          <p:nvPr>
            <p:ph type="title"/>
          </p:nvPr>
        </p:nvSpPr>
        <p:spPr/>
        <p:txBody>
          <a:bodyPr>
            <a:normAutofit fontScale="90000"/>
          </a:bodyPr>
          <a:lstStyle/>
          <a:p>
            <a:r>
              <a:rPr lang="en-GB" dirty="0"/>
              <a:t>Diagnostics for </a:t>
            </a:r>
            <a:r>
              <a:rPr lang="en-GB" dirty="0" err="1"/>
              <a:t>LhARA</a:t>
            </a:r>
            <a:endParaRPr lang="en-GB" dirty="0"/>
          </a:p>
        </p:txBody>
      </p:sp>
    </p:spTree>
    <p:extLst>
      <p:ext uri="{BB962C8B-B14F-4D97-AF65-F5344CB8AC3E}">
        <p14:creationId xmlns:p14="http://schemas.microsoft.com/office/powerpoint/2010/main" val="31311141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A9329CB-7EAB-4C73-BF30-C76A7382915F}"/>
              </a:ext>
            </a:extLst>
          </p:cNvPr>
          <p:cNvSpPr>
            <a:spLocks noGrp="1"/>
          </p:cNvSpPr>
          <p:nvPr>
            <p:ph type="body" sz="quarter" idx="12"/>
          </p:nvPr>
        </p:nvSpPr>
        <p:spPr>
          <a:xfrm>
            <a:off x="166688" y="682388"/>
            <a:ext cx="9621889" cy="3277474"/>
          </a:xfrm>
        </p:spPr>
        <p:txBody>
          <a:bodyPr/>
          <a:lstStyle/>
          <a:p>
            <a:r>
              <a:rPr lang="en-GB" dirty="0"/>
              <a:t>STFC Impact Acceleration Account grant to develop scintillating fibre detector for low-energy ion beams.</a:t>
            </a:r>
          </a:p>
          <a:p>
            <a:pPr lvl="1"/>
            <a:r>
              <a:rPr lang="en-GB" dirty="0"/>
              <a:t>Energy measurement.</a:t>
            </a:r>
          </a:p>
          <a:p>
            <a:pPr lvl="1"/>
            <a:r>
              <a:rPr lang="en-GB" dirty="0"/>
              <a:t>Intensity profile.</a:t>
            </a:r>
          </a:p>
          <a:p>
            <a:r>
              <a:rPr lang="en-GB" dirty="0"/>
              <a:t>Plane made of fibres arranged of two layers of fibres perpendicular to each other.</a:t>
            </a:r>
          </a:p>
        </p:txBody>
      </p:sp>
      <p:sp>
        <p:nvSpPr>
          <p:cNvPr id="3" name="Title 2">
            <a:extLst>
              <a:ext uri="{FF2B5EF4-FFF2-40B4-BE49-F238E27FC236}">
                <a16:creationId xmlns:a16="http://schemas.microsoft.com/office/drawing/2014/main" id="{9280E82B-3619-481D-B57F-CCA76404D7E2}"/>
              </a:ext>
            </a:extLst>
          </p:cNvPr>
          <p:cNvSpPr>
            <a:spLocks noGrp="1"/>
          </p:cNvSpPr>
          <p:nvPr>
            <p:ph type="title"/>
          </p:nvPr>
        </p:nvSpPr>
        <p:spPr/>
        <p:txBody>
          <a:bodyPr>
            <a:normAutofit fontScale="90000"/>
          </a:bodyPr>
          <a:lstStyle/>
          <a:p>
            <a:r>
              <a:rPr lang="en-GB" dirty="0" err="1"/>
              <a:t>SciWire</a:t>
            </a:r>
            <a:r>
              <a:rPr lang="en-GB" dirty="0"/>
              <a:t> - Scintillating Fibre Detector</a:t>
            </a:r>
          </a:p>
        </p:txBody>
      </p:sp>
      <p:grpSp>
        <p:nvGrpSpPr>
          <p:cNvPr id="136" name="Group 135">
            <a:extLst>
              <a:ext uri="{FF2B5EF4-FFF2-40B4-BE49-F238E27FC236}">
                <a16:creationId xmlns:a16="http://schemas.microsoft.com/office/drawing/2014/main" id="{BC0B6A93-EA2B-47BD-833D-6C7CD68B6DC9}"/>
              </a:ext>
            </a:extLst>
          </p:cNvPr>
          <p:cNvGrpSpPr/>
          <p:nvPr/>
        </p:nvGrpSpPr>
        <p:grpSpPr>
          <a:xfrm>
            <a:off x="5836356" y="3591594"/>
            <a:ext cx="3845068" cy="2832410"/>
            <a:chOff x="1169999" y="174657"/>
            <a:chExt cx="9325459" cy="6843629"/>
          </a:xfrm>
        </p:grpSpPr>
        <p:grpSp>
          <p:nvGrpSpPr>
            <p:cNvPr id="4" name="Group 3">
              <a:extLst>
                <a:ext uri="{FF2B5EF4-FFF2-40B4-BE49-F238E27FC236}">
                  <a16:creationId xmlns:a16="http://schemas.microsoft.com/office/drawing/2014/main" id="{516AE5D0-63CC-4AC6-B665-78892E5714C8}"/>
                </a:ext>
              </a:extLst>
            </p:cNvPr>
            <p:cNvGrpSpPr/>
            <p:nvPr/>
          </p:nvGrpSpPr>
          <p:grpSpPr>
            <a:xfrm>
              <a:off x="3911582" y="1068670"/>
              <a:ext cx="5170506" cy="5106942"/>
              <a:chOff x="695354" y="1662537"/>
              <a:chExt cx="5170506" cy="4688387"/>
            </a:xfrm>
          </p:grpSpPr>
          <p:grpSp>
            <p:nvGrpSpPr>
              <p:cNvPr id="5" name="Group 4">
                <a:extLst>
                  <a:ext uri="{FF2B5EF4-FFF2-40B4-BE49-F238E27FC236}">
                    <a16:creationId xmlns:a16="http://schemas.microsoft.com/office/drawing/2014/main" id="{89645D17-B8C7-4B7B-83DC-196FB1341543}"/>
                  </a:ext>
                </a:extLst>
              </p:cNvPr>
              <p:cNvGrpSpPr/>
              <p:nvPr/>
            </p:nvGrpSpPr>
            <p:grpSpPr>
              <a:xfrm>
                <a:off x="695354" y="1662537"/>
                <a:ext cx="5170506" cy="4688387"/>
                <a:chOff x="1379913" y="1662537"/>
                <a:chExt cx="5170506" cy="4688387"/>
              </a:xfrm>
            </p:grpSpPr>
            <p:grpSp>
              <p:nvGrpSpPr>
                <p:cNvPr id="7" name="Group 6">
                  <a:extLst>
                    <a:ext uri="{FF2B5EF4-FFF2-40B4-BE49-F238E27FC236}">
                      <a16:creationId xmlns:a16="http://schemas.microsoft.com/office/drawing/2014/main" id="{AECC3EE1-CE49-459B-A4FE-CC09A1A1504C}"/>
                    </a:ext>
                  </a:extLst>
                </p:cNvPr>
                <p:cNvGrpSpPr/>
                <p:nvPr/>
              </p:nvGrpSpPr>
              <p:grpSpPr>
                <a:xfrm>
                  <a:off x="1379913" y="1662537"/>
                  <a:ext cx="1712418" cy="4688387"/>
                  <a:chOff x="1379913" y="1662537"/>
                  <a:chExt cx="1712418" cy="4688387"/>
                </a:xfrm>
              </p:grpSpPr>
              <p:grpSp>
                <p:nvGrpSpPr>
                  <p:cNvPr id="40" name="Group 39">
                    <a:extLst>
                      <a:ext uri="{FF2B5EF4-FFF2-40B4-BE49-F238E27FC236}">
                        <a16:creationId xmlns:a16="http://schemas.microsoft.com/office/drawing/2014/main" id="{836E3818-BCBC-44B6-BB96-B71E189E1EDC}"/>
                      </a:ext>
                    </a:extLst>
                  </p:cNvPr>
                  <p:cNvGrpSpPr/>
                  <p:nvPr/>
                </p:nvGrpSpPr>
                <p:grpSpPr>
                  <a:xfrm>
                    <a:off x="1379913" y="1662541"/>
                    <a:ext cx="565264" cy="4688383"/>
                    <a:chOff x="1379913" y="1662541"/>
                    <a:chExt cx="565264" cy="4688383"/>
                  </a:xfrm>
                </p:grpSpPr>
                <p:sp>
                  <p:nvSpPr>
                    <p:cNvPr id="51" name="Rectangle 50">
                      <a:extLst>
                        <a:ext uri="{FF2B5EF4-FFF2-40B4-BE49-F238E27FC236}">
                          <a16:creationId xmlns:a16="http://schemas.microsoft.com/office/drawing/2014/main" id="{E16733F5-5EBD-4417-A4B9-FEBFD415F0D5}"/>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52" name="Rectangle 51">
                      <a:extLst>
                        <a:ext uri="{FF2B5EF4-FFF2-40B4-BE49-F238E27FC236}">
                          <a16:creationId xmlns:a16="http://schemas.microsoft.com/office/drawing/2014/main" id="{3373CB1A-20AB-465C-B32E-115DD36F463A}"/>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53" name="Rectangle 52">
                      <a:extLst>
                        <a:ext uri="{FF2B5EF4-FFF2-40B4-BE49-F238E27FC236}">
                          <a16:creationId xmlns:a16="http://schemas.microsoft.com/office/drawing/2014/main" id="{0B8C93FB-7F8E-40AC-99B9-6493B4BCDFE4}"/>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54" name="Rectangle 53">
                      <a:extLst>
                        <a:ext uri="{FF2B5EF4-FFF2-40B4-BE49-F238E27FC236}">
                          <a16:creationId xmlns:a16="http://schemas.microsoft.com/office/drawing/2014/main" id="{30F4F752-313E-481C-897A-A930AE0289AC}"/>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grpSp>
              <p:grpSp>
                <p:nvGrpSpPr>
                  <p:cNvPr id="41" name="Group 40">
                    <a:extLst>
                      <a:ext uri="{FF2B5EF4-FFF2-40B4-BE49-F238E27FC236}">
                        <a16:creationId xmlns:a16="http://schemas.microsoft.com/office/drawing/2014/main" id="{7ED59904-921F-401A-BFFA-51C43D8E71CD}"/>
                      </a:ext>
                    </a:extLst>
                  </p:cNvPr>
                  <p:cNvGrpSpPr/>
                  <p:nvPr/>
                </p:nvGrpSpPr>
                <p:grpSpPr>
                  <a:xfrm>
                    <a:off x="1945177" y="1662541"/>
                    <a:ext cx="565264" cy="4688383"/>
                    <a:chOff x="1379913" y="1662541"/>
                    <a:chExt cx="565264" cy="4688383"/>
                  </a:xfrm>
                </p:grpSpPr>
                <p:sp>
                  <p:nvSpPr>
                    <p:cNvPr id="47" name="Rectangle 46">
                      <a:extLst>
                        <a:ext uri="{FF2B5EF4-FFF2-40B4-BE49-F238E27FC236}">
                          <a16:creationId xmlns:a16="http://schemas.microsoft.com/office/drawing/2014/main" id="{FAF58C18-C5DF-4A90-A6A2-293637CCEFD9}"/>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48" name="Rectangle 47">
                      <a:extLst>
                        <a:ext uri="{FF2B5EF4-FFF2-40B4-BE49-F238E27FC236}">
                          <a16:creationId xmlns:a16="http://schemas.microsoft.com/office/drawing/2014/main" id="{CDCA1B59-B90D-4800-8D82-3B4A0C1232C9}"/>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49" name="Rectangle 48">
                      <a:extLst>
                        <a:ext uri="{FF2B5EF4-FFF2-40B4-BE49-F238E27FC236}">
                          <a16:creationId xmlns:a16="http://schemas.microsoft.com/office/drawing/2014/main" id="{3922E30A-C5D7-4527-BC7C-C6B1CE77EBE4}"/>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50" name="Rectangle 49">
                      <a:extLst>
                        <a:ext uri="{FF2B5EF4-FFF2-40B4-BE49-F238E27FC236}">
                          <a16:creationId xmlns:a16="http://schemas.microsoft.com/office/drawing/2014/main" id="{32F67041-4C33-4A35-82CD-6BD962D4078A}"/>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grpSp>
              <p:grpSp>
                <p:nvGrpSpPr>
                  <p:cNvPr id="42" name="Group 41">
                    <a:extLst>
                      <a:ext uri="{FF2B5EF4-FFF2-40B4-BE49-F238E27FC236}">
                        <a16:creationId xmlns:a16="http://schemas.microsoft.com/office/drawing/2014/main" id="{1B98CDB0-CD6B-49E5-9378-E0FCEBC53E17}"/>
                      </a:ext>
                    </a:extLst>
                  </p:cNvPr>
                  <p:cNvGrpSpPr/>
                  <p:nvPr/>
                </p:nvGrpSpPr>
                <p:grpSpPr>
                  <a:xfrm>
                    <a:off x="2527067" y="1662537"/>
                    <a:ext cx="565264" cy="4688383"/>
                    <a:chOff x="1379913" y="1662541"/>
                    <a:chExt cx="565264" cy="4688383"/>
                  </a:xfrm>
                </p:grpSpPr>
                <p:sp>
                  <p:nvSpPr>
                    <p:cNvPr id="43" name="Rectangle 42">
                      <a:extLst>
                        <a:ext uri="{FF2B5EF4-FFF2-40B4-BE49-F238E27FC236}">
                          <a16:creationId xmlns:a16="http://schemas.microsoft.com/office/drawing/2014/main" id="{BB5CA127-6DCB-42C1-AAE3-A4F48015E5E4}"/>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44" name="Rectangle 43">
                      <a:extLst>
                        <a:ext uri="{FF2B5EF4-FFF2-40B4-BE49-F238E27FC236}">
                          <a16:creationId xmlns:a16="http://schemas.microsoft.com/office/drawing/2014/main" id="{2721A4C0-7E44-428C-BF80-86E05B05D437}"/>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45" name="Rectangle 44">
                      <a:extLst>
                        <a:ext uri="{FF2B5EF4-FFF2-40B4-BE49-F238E27FC236}">
                          <a16:creationId xmlns:a16="http://schemas.microsoft.com/office/drawing/2014/main" id="{6AFAC439-44A8-4425-AEB3-DCCDF4E00C1B}"/>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46" name="Rectangle 45">
                      <a:extLst>
                        <a:ext uri="{FF2B5EF4-FFF2-40B4-BE49-F238E27FC236}">
                          <a16:creationId xmlns:a16="http://schemas.microsoft.com/office/drawing/2014/main" id="{85D443A6-DAD4-44A1-B390-17C70D81EB1E}"/>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grpSp>
            </p:grpSp>
            <p:grpSp>
              <p:nvGrpSpPr>
                <p:cNvPr id="8" name="Group 7">
                  <a:extLst>
                    <a:ext uri="{FF2B5EF4-FFF2-40B4-BE49-F238E27FC236}">
                      <a16:creationId xmlns:a16="http://schemas.microsoft.com/office/drawing/2014/main" id="{E86C9588-F5AC-41CA-91FE-A24643ED3A40}"/>
                    </a:ext>
                  </a:extLst>
                </p:cNvPr>
                <p:cNvGrpSpPr/>
                <p:nvPr/>
              </p:nvGrpSpPr>
              <p:grpSpPr>
                <a:xfrm>
                  <a:off x="3117270" y="1662537"/>
                  <a:ext cx="1712418" cy="4688387"/>
                  <a:chOff x="1379913" y="1662537"/>
                  <a:chExt cx="1712418" cy="4688387"/>
                </a:xfrm>
              </p:grpSpPr>
              <p:grpSp>
                <p:nvGrpSpPr>
                  <p:cNvPr id="25" name="Group 24">
                    <a:extLst>
                      <a:ext uri="{FF2B5EF4-FFF2-40B4-BE49-F238E27FC236}">
                        <a16:creationId xmlns:a16="http://schemas.microsoft.com/office/drawing/2014/main" id="{713E0B61-68CF-47D7-AFA1-16A5740F56AB}"/>
                      </a:ext>
                    </a:extLst>
                  </p:cNvPr>
                  <p:cNvGrpSpPr/>
                  <p:nvPr/>
                </p:nvGrpSpPr>
                <p:grpSpPr>
                  <a:xfrm>
                    <a:off x="1379913" y="1662541"/>
                    <a:ext cx="565264" cy="4688383"/>
                    <a:chOff x="1379913" y="1662541"/>
                    <a:chExt cx="565264" cy="4688383"/>
                  </a:xfrm>
                </p:grpSpPr>
                <p:sp>
                  <p:nvSpPr>
                    <p:cNvPr id="36" name="Rectangle 35">
                      <a:extLst>
                        <a:ext uri="{FF2B5EF4-FFF2-40B4-BE49-F238E27FC236}">
                          <a16:creationId xmlns:a16="http://schemas.microsoft.com/office/drawing/2014/main" id="{E965CC1B-FC2E-455B-B9C0-843552CC5CFB}"/>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37" name="Rectangle 36">
                      <a:extLst>
                        <a:ext uri="{FF2B5EF4-FFF2-40B4-BE49-F238E27FC236}">
                          <a16:creationId xmlns:a16="http://schemas.microsoft.com/office/drawing/2014/main" id="{50FB6B82-B7DB-40F8-AC96-80374282DCF0}"/>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38" name="Rectangle 37">
                      <a:extLst>
                        <a:ext uri="{FF2B5EF4-FFF2-40B4-BE49-F238E27FC236}">
                          <a16:creationId xmlns:a16="http://schemas.microsoft.com/office/drawing/2014/main" id="{FBDA8B6F-66C6-4623-9E2E-F4014ECA20CD}"/>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39" name="Rectangle 38">
                      <a:extLst>
                        <a:ext uri="{FF2B5EF4-FFF2-40B4-BE49-F238E27FC236}">
                          <a16:creationId xmlns:a16="http://schemas.microsoft.com/office/drawing/2014/main" id="{A899F2D0-EB01-4563-86F9-455E18FE361D}"/>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grpSp>
              <p:grpSp>
                <p:nvGrpSpPr>
                  <p:cNvPr id="26" name="Group 25">
                    <a:extLst>
                      <a:ext uri="{FF2B5EF4-FFF2-40B4-BE49-F238E27FC236}">
                        <a16:creationId xmlns:a16="http://schemas.microsoft.com/office/drawing/2014/main" id="{E57DA0CB-2778-4C6A-B5AD-5403F17E0E44}"/>
                      </a:ext>
                    </a:extLst>
                  </p:cNvPr>
                  <p:cNvGrpSpPr/>
                  <p:nvPr/>
                </p:nvGrpSpPr>
                <p:grpSpPr>
                  <a:xfrm>
                    <a:off x="1945177" y="1662541"/>
                    <a:ext cx="565264" cy="4688383"/>
                    <a:chOff x="1379913" y="1662541"/>
                    <a:chExt cx="565264" cy="4688383"/>
                  </a:xfrm>
                </p:grpSpPr>
                <p:sp>
                  <p:nvSpPr>
                    <p:cNvPr id="32" name="Rectangle 31">
                      <a:extLst>
                        <a:ext uri="{FF2B5EF4-FFF2-40B4-BE49-F238E27FC236}">
                          <a16:creationId xmlns:a16="http://schemas.microsoft.com/office/drawing/2014/main" id="{DC5FD775-E0C9-410C-BC73-4DE885324B97}"/>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33" name="Rectangle 32">
                      <a:extLst>
                        <a:ext uri="{FF2B5EF4-FFF2-40B4-BE49-F238E27FC236}">
                          <a16:creationId xmlns:a16="http://schemas.microsoft.com/office/drawing/2014/main" id="{46CE78CA-4CFC-4F50-B769-CBC92732ECFE}"/>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34" name="Rectangle 33">
                      <a:extLst>
                        <a:ext uri="{FF2B5EF4-FFF2-40B4-BE49-F238E27FC236}">
                          <a16:creationId xmlns:a16="http://schemas.microsoft.com/office/drawing/2014/main" id="{D56BB4D3-480A-4F7D-87A4-A63E46A4C0A5}"/>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35" name="Rectangle 34">
                      <a:extLst>
                        <a:ext uri="{FF2B5EF4-FFF2-40B4-BE49-F238E27FC236}">
                          <a16:creationId xmlns:a16="http://schemas.microsoft.com/office/drawing/2014/main" id="{FE24727E-D548-4608-96C0-9D46D3537050}"/>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grpSp>
              <p:grpSp>
                <p:nvGrpSpPr>
                  <p:cNvPr id="27" name="Group 26">
                    <a:extLst>
                      <a:ext uri="{FF2B5EF4-FFF2-40B4-BE49-F238E27FC236}">
                        <a16:creationId xmlns:a16="http://schemas.microsoft.com/office/drawing/2014/main" id="{0A8CEA65-594D-4B95-98CE-C86DF754F99A}"/>
                      </a:ext>
                    </a:extLst>
                  </p:cNvPr>
                  <p:cNvGrpSpPr/>
                  <p:nvPr/>
                </p:nvGrpSpPr>
                <p:grpSpPr>
                  <a:xfrm>
                    <a:off x="2527067" y="1662537"/>
                    <a:ext cx="565264" cy="4688383"/>
                    <a:chOff x="1379913" y="1662541"/>
                    <a:chExt cx="565264" cy="4688383"/>
                  </a:xfrm>
                </p:grpSpPr>
                <p:sp>
                  <p:nvSpPr>
                    <p:cNvPr id="28" name="Rectangle 27">
                      <a:extLst>
                        <a:ext uri="{FF2B5EF4-FFF2-40B4-BE49-F238E27FC236}">
                          <a16:creationId xmlns:a16="http://schemas.microsoft.com/office/drawing/2014/main" id="{FC069D7B-6CA4-4BBC-8CA8-574A7AB08101}"/>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29" name="Rectangle 28">
                      <a:extLst>
                        <a:ext uri="{FF2B5EF4-FFF2-40B4-BE49-F238E27FC236}">
                          <a16:creationId xmlns:a16="http://schemas.microsoft.com/office/drawing/2014/main" id="{048100D3-772C-4404-8FFB-DE92CC3EC68D}"/>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30" name="Rectangle 29">
                      <a:extLst>
                        <a:ext uri="{FF2B5EF4-FFF2-40B4-BE49-F238E27FC236}">
                          <a16:creationId xmlns:a16="http://schemas.microsoft.com/office/drawing/2014/main" id="{B4D5F2D4-FE98-497A-AB25-AC4281A2A38E}"/>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31" name="Rectangle 30">
                      <a:extLst>
                        <a:ext uri="{FF2B5EF4-FFF2-40B4-BE49-F238E27FC236}">
                          <a16:creationId xmlns:a16="http://schemas.microsoft.com/office/drawing/2014/main" id="{3862C746-C28D-4563-BBCB-DD988CC97FEF}"/>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grpSp>
            </p:grpSp>
            <p:grpSp>
              <p:nvGrpSpPr>
                <p:cNvPr id="9" name="Group 8">
                  <a:extLst>
                    <a:ext uri="{FF2B5EF4-FFF2-40B4-BE49-F238E27FC236}">
                      <a16:creationId xmlns:a16="http://schemas.microsoft.com/office/drawing/2014/main" id="{29A7FF48-35C1-4854-99D7-5CC308325DED}"/>
                    </a:ext>
                  </a:extLst>
                </p:cNvPr>
                <p:cNvGrpSpPr/>
                <p:nvPr/>
              </p:nvGrpSpPr>
              <p:grpSpPr>
                <a:xfrm>
                  <a:off x="4838001" y="1662537"/>
                  <a:ext cx="1712418" cy="4688387"/>
                  <a:chOff x="1379913" y="1662537"/>
                  <a:chExt cx="1712418" cy="4688387"/>
                </a:xfrm>
              </p:grpSpPr>
              <p:grpSp>
                <p:nvGrpSpPr>
                  <p:cNvPr id="10" name="Group 9">
                    <a:extLst>
                      <a:ext uri="{FF2B5EF4-FFF2-40B4-BE49-F238E27FC236}">
                        <a16:creationId xmlns:a16="http://schemas.microsoft.com/office/drawing/2014/main" id="{2119BEDD-E2C5-4102-AB7C-1D7BFFCF2572}"/>
                      </a:ext>
                    </a:extLst>
                  </p:cNvPr>
                  <p:cNvGrpSpPr/>
                  <p:nvPr/>
                </p:nvGrpSpPr>
                <p:grpSpPr>
                  <a:xfrm>
                    <a:off x="1379913" y="1662541"/>
                    <a:ext cx="565264" cy="4688383"/>
                    <a:chOff x="1379913" y="1662541"/>
                    <a:chExt cx="565264" cy="4688383"/>
                  </a:xfrm>
                </p:grpSpPr>
                <p:sp>
                  <p:nvSpPr>
                    <p:cNvPr id="21" name="Rectangle 20">
                      <a:extLst>
                        <a:ext uri="{FF2B5EF4-FFF2-40B4-BE49-F238E27FC236}">
                          <a16:creationId xmlns:a16="http://schemas.microsoft.com/office/drawing/2014/main" id="{FD66ADDB-0148-4646-BED0-422706C42C5F}"/>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22" name="Rectangle 21">
                      <a:extLst>
                        <a:ext uri="{FF2B5EF4-FFF2-40B4-BE49-F238E27FC236}">
                          <a16:creationId xmlns:a16="http://schemas.microsoft.com/office/drawing/2014/main" id="{CF167A95-2BA7-4222-BB17-5ABD80A0B644}"/>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23" name="Rectangle 22">
                      <a:extLst>
                        <a:ext uri="{FF2B5EF4-FFF2-40B4-BE49-F238E27FC236}">
                          <a16:creationId xmlns:a16="http://schemas.microsoft.com/office/drawing/2014/main" id="{C8F0242E-3E79-4222-A74E-E5CD8A8E2C81}"/>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24" name="Rectangle 23">
                      <a:extLst>
                        <a:ext uri="{FF2B5EF4-FFF2-40B4-BE49-F238E27FC236}">
                          <a16:creationId xmlns:a16="http://schemas.microsoft.com/office/drawing/2014/main" id="{46A984BA-7839-4802-8EC8-9925C1FA342C}"/>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grpSp>
              <p:grpSp>
                <p:nvGrpSpPr>
                  <p:cNvPr id="11" name="Group 10">
                    <a:extLst>
                      <a:ext uri="{FF2B5EF4-FFF2-40B4-BE49-F238E27FC236}">
                        <a16:creationId xmlns:a16="http://schemas.microsoft.com/office/drawing/2014/main" id="{0A45E387-79E0-4FEC-BEB8-2715B501E814}"/>
                      </a:ext>
                    </a:extLst>
                  </p:cNvPr>
                  <p:cNvGrpSpPr/>
                  <p:nvPr/>
                </p:nvGrpSpPr>
                <p:grpSpPr>
                  <a:xfrm>
                    <a:off x="1945177" y="1662541"/>
                    <a:ext cx="565264" cy="4688383"/>
                    <a:chOff x="1379913" y="1662541"/>
                    <a:chExt cx="565264" cy="4688383"/>
                  </a:xfrm>
                </p:grpSpPr>
                <p:sp>
                  <p:nvSpPr>
                    <p:cNvPr id="17" name="Rectangle 16">
                      <a:extLst>
                        <a:ext uri="{FF2B5EF4-FFF2-40B4-BE49-F238E27FC236}">
                          <a16:creationId xmlns:a16="http://schemas.microsoft.com/office/drawing/2014/main" id="{EAFF9325-6CC0-4ABB-A379-FCF3CB77A04B}"/>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18" name="Rectangle 17">
                      <a:extLst>
                        <a:ext uri="{FF2B5EF4-FFF2-40B4-BE49-F238E27FC236}">
                          <a16:creationId xmlns:a16="http://schemas.microsoft.com/office/drawing/2014/main" id="{BAD0F094-F545-4CD8-B450-1D26F71D3DFB}"/>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19" name="Rectangle 18">
                      <a:extLst>
                        <a:ext uri="{FF2B5EF4-FFF2-40B4-BE49-F238E27FC236}">
                          <a16:creationId xmlns:a16="http://schemas.microsoft.com/office/drawing/2014/main" id="{77641F33-7A46-4839-AA17-F2B5790659C2}"/>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20" name="Rectangle 19">
                      <a:extLst>
                        <a:ext uri="{FF2B5EF4-FFF2-40B4-BE49-F238E27FC236}">
                          <a16:creationId xmlns:a16="http://schemas.microsoft.com/office/drawing/2014/main" id="{C7C52A0B-997D-412A-BE50-7EB62D8D64FD}"/>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grpSp>
              <p:grpSp>
                <p:nvGrpSpPr>
                  <p:cNvPr id="12" name="Group 11">
                    <a:extLst>
                      <a:ext uri="{FF2B5EF4-FFF2-40B4-BE49-F238E27FC236}">
                        <a16:creationId xmlns:a16="http://schemas.microsoft.com/office/drawing/2014/main" id="{A51891F7-06B5-4EE7-B2E6-72B235A4E49B}"/>
                      </a:ext>
                    </a:extLst>
                  </p:cNvPr>
                  <p:cNvGrpSpPr/>
                  <p:nvPr/>
                </p:nvGrpSpPr>
                <p:grpSpPr>
                  <a:xfrm>
                    <a:off x="2527067" y="1662537"/>
                    <a:ext cx="565264" cy="4688383"/>
                    <a:chOff x="1379913" y="1662541"/>
                    <a:chExt cx="565264" cy="4688383"/>
                  </a:xfrm>
                </p:grpSpPr>
                <p:sp>
                  <p:nvSpPr>
                    <p:cNvPr id="13" name="Rectangle 12">
                      <a:extLst>
                        <a:ext uri="{FF2B5EF4-FFF2-40B4-BE49-F238E27FC236}">
                          <a16:creationId xmlns:a16="http://schemas.microsoft.com/office/drawing/2014/main" id="{8F37A571-2A9C-4B62-942A-AD4038C71C4C}"/>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14" name="Rectangle 13">
                      <a:extLst>
                        <a:ext uri="{FF2B5EF4-FFF2-40B4-BE49-F238E27FC236}">
                          <a16:creationId xmlns:a16="http://schemas.microsoft.com/office/drawing/2014/main" id="{5917AC93-3892-4D41-B611-CE6E765EFF78}"/>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15" name="Rectangle 14">
                      <a:extLst>
                        <a:ext uri="{FF2B5EF4-FFF2-40B4-BE49-F238E27FC236}">
                          <a16:creationId xmlns:a16="http://schemas.microsoft.com/office/drawing/2014/main" id="{5C3FFDE6-8A67-478A-88B2-60F5D7448180}"/>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16" name="Rectangle 15">
                      <a:extLst>
                        <a:ext uri="{FF2B5EF4-FFF2-40B4-BE49-F238E27FC236}">
                          <a16:creationId xmlns:a16="http://schemas.microsoft.com/office/drawing/2014/main" id="{3F9607EC-B218-499A-9BC1-D1D981F7DF27}"/>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grpSp>
            </p:grpSp>
          </p:grpSp>
          <p:sp>
            <p:nvSpPr>
              <p:cNvPr id="6" name="Frame 5">
                <a:extLst>
                  <a:ext uri="{FF2B5EF4-FFF2-40B4-BE49-F238E27FC236}">
                    <a16:creationId xmlns:a16="http://schemas.microsoft.com/office/drawing/2014/main" id="{7C83CBCF-AC94-42B8-8098-0A2BDD943C5D}"/>
                  </a:ext>
                </a:extLst>
              </p:cNvPr>
              <p:cNvSpPr/>
              <p:nvPr/>
            </p:nvSpPr>
            <p:spPr>
              <a:xfrm>
                <a:off x="695354" y="1662537"/>
                <a:ext cx="5170506" cy="4688379"/>
              </a:xfrm>
              <a:prstGeom prst="frame">
                <a:avLst>
                  <a:gd name="adj1" fmla="val 4344"/>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solidFill>
                    <a:schemeClr val="tx1"/>
                  </a:solidFill>
                </a:endParaRPr>
              </a:p>
            </p:txBody>
          </p:sp>
        </p:grpSp>
        <p:grpSp>
          <p:nvGrpSpPr>
            <p:cNvPr id="55" name="Group 54">
              <a:extLst>
                <a:ext uri="{FF2B5EF4-FFF2-40B4-BE49-F238E27FC236}">
                  <a16:creationId xmlns:a16="http://schemas.microsoft.com/office/drawing/2014/main" id="{A4806D6A-C6B5-499F-98CD-B0122DC8BDCD}"/>
                </a:ext>
              </a:extLst>
            </p:cNvPr>
            <p:cNvGrpSpPr/>
            <p:nvPr/>
          </p:nvGrpSpPr>
          <p:grpSpPr>
            <a:xfrm>
              <a:off x="3943364" y="174657"/>
              <a:ext cx="5106942" cy="665018"/>
              <a:chOff x="6580753" y="1130532"/>
              <a:chExt cx="5106942" cy="665018"/>
            </a:xfrm>
          </p:grpSpPr>
          <p:grpSp>
            <p:nvGrpSpPr>
              <p:cNvPr id="56" name="Group 55">
                <a:extLst>
                  <a:ext uri="{FF2B5EF4-FFF2-40B4-BE49-F238E27FC236}">
                    <a16:creationId xmlns:a16="http://schemas.microsoft.com/office/drawing/2014/main" id="{5CBED186-3C46-4AA3-8399-18A898B59812}"/>
                  </a:ext>
                </a:extLst>
              </p:cNvPr>
              <p:cNvGrpSpPr/>
              <p:nvPr/>
            </p:nvGrpSpPr>
            <p:grpSpPr>
              <a:xfrm>
                <a:off x="6747008" y="1479657"/>
                <a:ext cx="4817371" cy="182880"/>
                <a:chOff x="7464817" y="1479657"/>
                <a:chExt cx="4817371" cy="182880"/>
              </a:xfrm>
            </p:grpSpPr>
            <p:grpSp>
              <p:nvGrpSpPr>
                <p:cNvPr id="59" name="Group 58">
                  <a:extLst>
                    <a:ext uri="{FF2B5EF4-FFF2-40B4-BE49-F238E27FC236}">
                      <a16:creationId xmlns:a16="http://schemas.microsoft.com/office/drawing/2014/main" id="{BB03516E-3BFB-4194-ACA9-94CC5F07B605}"/>
                    </a:ext>
                  </a:extLst>
                </p:cNvPr>
                <p:cNvGrpSpPr/>
                <p:nvPr/>
              </p:nvGrpSpPr>
              <p:grpSpPr>
                <a:xfrm>
                  <a:off x="7464817" y="1479657"/>
                  <a:ext cx="806332" cy="182880"/>
                  <a:chOff x="7464817" y="1479657"/>
                  <a:chExt cx="806332" cy="182880"/>
                </a:xfrm>
              </p:grpSpPr>
              <p:sp>
                <p:nvSpPr>
                  <p:cNvPr id="85" name="Rectangle 84">
                    <a:extLst>
                      <a:ext uri="{FF2B5EF4-FFF2-40B4-BE49-F238E27FC236}">
                        <a16:creationId xmlns:a16="http://schemas.microsoft.com/office/drawing/2014/main" id="{6501C6ED-3A29-42BD-A592-E5BDC020F2C0}"/>
                      </a:ext>
                    </a:extLst>
                  </p:cNvPr>
                  <p:cNvSpPr/>
                  <p:nvPr/>
                </p:nvSpPr>
                <p:spPr>
                  <a:xfrm>
                    <a:off x="7464817"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86" name="Rectangle 85">
                    <a:extLst>
                      <a:ext uri="{FF2B5EF4-FFF2-40B4-BE49-F238E27FC236}">
                        <a16:creationId xmlns:a16="http://schemas.microsoft.com/office/drawing/2014/main" id="{66530E24-8CDB-4A11-ABBF-7DA2711DE3F3}"/>
                      </a:ext>
                    </a:extLst>
                  </p:cNvPr>
                  <p:cNvSpPr/>
                  <p:nvPr/>
                </p:nvSpPr>
                <p:spPr>
                  <a:xfrm>
                    <a:off x="7672635"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87" name="Rectangle 86">
                    <a:extLst>
                      <a:ext uri="{FF2B5EF4-FFF2-40B4-BE49-F238E27FC236}">
                        <a16:creationId xmlns:a16="http://schemas.microsoft.com/office/drawing/2014/main" id="{C042019E-8400-42F6-9DB7-4F9DCCD0E435}"/>
                      </a:ext>
                    </a:extLst>
                  </p:cNvPr>
                  <p:cNvSpPr/>
                  <p:nvPr/>
                </p:nvSpPr>
                <p:spPr>
                  <a:xfrm>
                    <a:off x="7866413"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88" name="Rectangle 87">
                    <a:extLst>
                      <a:ext uri="{FF2B5EF4-FFF2-40B4-BE49-F238E27FC236}">
                        <a16:creationId xmlns:a16="http://schemas.microsoft.com/office/drawing/2014/main" id="{7C4D0898-02E1-44F9-8288-4216B6AC6CFD}"/>
                      </a:ext>
                    </a:extLst>
                  </p:cNvPr>
                  <p:cNvSpPr/>
                  <p:nvPr/>
                </p:nvSpPr>
                <p:spPr>
                  <a:xfrm>
                    <a:off x="8071644"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grpSp>
            <p:grpSp>
              <p:nvGrpSpPr>
                <p:cNvPr id="60" name="Group 59">
                  <a:extLst>
                    <a:ext uri="{FF2B5EF4-FFF2-40B4-BE49-F238E27FC236}">
                      <a16:creationId xmlns:a16="http://schemas.microsoft.com/office/drawing/2014/main" id="{D563DE65-6FB7-41CC-A59B-114B7EA92C03}"/>
                    </a:ext>
                  </a:extLst>
                </p:cNvPr>
                <p:cNvGrpSpPr/>
                <p:nvPr/>
              </p:nvGrpSpPr>
              <p:grpSpPr>
                <a:xfrm>
                  <a:off x="8262839" y="1479657"/>
                  <a:ext cx="806332" cy="182880"/>
                  <a:chOff x="7464817" y="1479657"/>
                  <a:chExt cx="806332" cy="182880"/>
                </a:xfrm>
              </p:grpSpPr>
              <p:sp>
                <p:nvSpPr>
                  <p:cNvPr id="81" name="Rectangle 80">
                    <a:extLst>
                      <a:ext uri="{FF2B5EF4-FFF2-40B4-BE49-F238E27FC236}">
                        <a16:creationId xmlns:a16="http://schemas.microsoft.com/office/drawing/2014/main" id="{A86B6D14-90BB-4B8F-B893-60A1B1FECFB4}"/>
                      </a:ext>
                    </a:extLst>
                  </p:cNvPr>
                  <p:cNvSpPr/>
                  <p:nvPr/>
                </p:nvSpPr>
                <p:spPr>
                  <a:xfrm>
                    <a:off x="7464817"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82" name="Rectangle 81">
                    <a:extLst>
                      <a:ext uri="{FF2B5EF4-FFF2-40B4-BE49-F238E27FC236}">
                        <a16:creationId xmlns:a16="http://schemas.microsoft.com/office/drawing/2014/main" id="{337946A4-C0FF-42F5-ADDE-8B3179008BC1}"/>
                      </a:ext>
                    </a:extLst>
                  </p:cNvPr>
                  <p:cNvSpPr/>
                  <p:nvPr/>
                </p:nvSpPr>
                <p:spPr>
                  <a:xfrm>
                    <a:off x="7672635"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83" name="Rectangle 82">
                    <a:extLst>
                      <a:ext uri="{FF2B5EF4-FFF2-40B4-BE49-F238E27FC236}">
                        <a16:creationId xmlns:a16="http://schemas.microsoft.com/office/drawing/2014/main" id="{51E6B4D3-4F9C-452C-8C21-6EAFDE519490}"/>
                      </a:ext>
                    </a:extLst>
                  </p:cNvPr>
                  <p:cNvSpPr/>
                  <p:nvPr/>
                </p:nvSpPr>
                <p:spPr>
                  <a:xfrm>
                    <a:off x="7866413"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84" name="Rectangle 83">
                    <a:extLst>
                      <a:ext uri="{FF2B5EF4-FFF2-40B4-BE49-F238E27FC236}">
                        <a16:creationId xmlns:a16="http://schemas.microsoft.com/office/drawing/2014/main" id="{BBE0C7F9-02E3-4297-9B9F-120A7439C125}"/>
                      </a:ext>
                    </a:extLst>
                  </p:cNvPr>
                  <p:cNvSpPr/>
                  <p:nvPr/>
                </p:nvSpPr>
                <p:spPr>
                  <a:xfrm>
                    <a:off x="8071644"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grpSp>
            <p:grpSp>
              <p:nvGrpSpPr>
                <p:cNvPr id="61" name="Group 60">
                  <a:extLst>
                    <a:ext uri="{FF2B5EF4-FFF2-40B4-BE49-F238E27FC236}">
                      <a16:creationId xmlns:a16="http://schemas.microsoft.com/office/drawing/2014/main" id="{2DE7BBF7-4DA3-4814-BB94-FED9679CAC54}"/>
                    </a:ext>
                  </a:extLst>
                </p:cNvPr>
                <p:cNvGrpSpPr/>
                <p:nvPr/>
              </p:nvGrpSpPr>
              <p:grpSpPr>
                <a:xfrm>
                  <a:off x="9065014" y="1479657"/>
                  <a:ext cx="806332" cy="182880"/>
                  <a:chOff x="7464817" y="1479657"/>
                  <a:chExt cx="806332" cy="182880"/>
                </a:xfrm>
              </p:grpSpPr>
              <p:sp>
                <p:nvSpPr>
                  <p:cNvPr id="77" name="Rectangle 76">
                    <a:extLst>
                      <a:ext uri="{FF2B5EF4-FFF2-40B4-BE49-F238E27FC236}">
                        <a16:creationId xmlns:a16="http://schemas.microsoft.com/office/drawing/2014/main" id="{2D519302-1A88-41B9-B987-A766E4C0C6C8}"/>
                      </a:ext>
                    </a:extLst>
                  </p:cNvPr>
                  <p:cNvSpPr/>
                  <p:nvPr/>
                </p:nvSpPr>
                <p:spPr>
                  <a:xfrm>
                    <a:off x="7464817"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78" name="Rectangle 77">
                    <a:extLst>
                      <a:ext uri="{FF2B5EF4-FFF2-40B4-BE49-F238E27FC236}">
                        <a16:creationId xmlns:a16="http://schemas.microsoft.com/office/drawing/2014/main" id="{2E0F399D-7CCF-43FE-997F-8A045FFDCD7C}"/>
                      </a:ext>
                    </a:extLst>
                  </p:cNvPr>
                  <p:cNvSpPr/>
                  <p:nvPr/>
                </p:nvSpPr>
                <p:spPr>
                  <a:xfrm>
                    <a:off x="7672635"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79" name="Rectangle 78">
                    <a:extLst>
                      <a:ext uri="{FF2B5EF4-FFF2-40B4-BE49-F238E27FC236}">
                        <a16:creationId xmlns:a16="http://schemas.microsoft.com/office/drawing/2014/main" id="{25455D20-1A12-481E-8B8B-0F43D34872E0}"/>
                      </a:ext>
                    </a:extLst>
                  </p:cNvPr>
                  <p:cNvSpPr/>
                  <p:nvPr/>
                </p:nvSpPr>
                <p:spPr>
                  <a:xfrm>
                    <a:off x="7866413"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80" name="Rectangle 79">
                    <a:extLst>
                      <a:ext uri="{FF2B5EF4-FFF2-40B4-BE49-F238E27FC236}">
                        <a16:creationId xmlns:a16="http://schemas.microsoft.com/office/drawing/2014/main" id="{AE70E6BE-EB1B-403A-9FCA-28D630A1E455}"/>
                      </a:ext>
                    </a:extLst>
                  </p:cNvPr>
                  <p:cNvSpPr/>
                  <p:nvPr/>
                </p:nvSpPr>
                <p:spPr>
                  <a:xfrm>
                    <a:off x="8071644"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grpSp>
            <p:grpSp>
              <p:nvGrpSpPr>
                <p:cNvPr id="62" name="Group 61">
                  <a:extLst>
                    <a:ext uri="{FF2B5EF4-FFF2-40B4-BE49-F238E27FC236}">
                      <a16:creationId xmlns:a16="http://schemas.microsoft.com/office/drawing/2014/main" id="{F1DBF15E-F473-4459-8D39-90237C7BEE0F}"/>
                    </a:ext>
                  </a:extLst>
                </p:cNvPr>
                <p:cNvGrpSpPr/>
                <p:nvPr/>
              </p:nvGrpSpPr>
              <p:grpSpPr>
                <a:xfrm>
                  <a:off x="9875659" y="1479657"/>
                  <a:ext cx="806332" cy="182880"/>
                  <a:chOff x="7464817" y="1479657"/>
                  <a:chExt cx="806332" cy="182880"/>
                </a:xfrm>
              </p:grpSpPr>
              <p:sp>
                <p:nvSpPr>
                  <p:cNvPr id="73" name="Rectangle 72">
                    <a:extLst>
                      <a:ext uri="{FF2B5EF4-FFF2-40B4-BE49-F238E27FC236}">
                        <a16:creationId xmlns:a16="http://schemas.microsoft.com/office/drawing/2014/main" id="{791DA5D4-1E65-4B3B-B932-1E824843AA54}"/>
                      </a:ext>
                    </a:extLst>
                  </p:cNvPr>
                  <p:cNvSpPr/>
                  <p:nvPr/>
                </p:nvSpPr>
                <p:spPr>
                  <a:xfrm>
                    <a:off x="7464817"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74" name="Rectangle 73">
                    <a:extLst>
                      <a:ext uri="{FF2B5EF4-FFF2-40B4-BE49-F238E27FC236}">
                        <a16:creationId xmlns:a16="http://schemas.microsoft.com/office/drawing/2014/main" id="{C23167C5-B429-4DB3-907A-766D8F26D8F3}"/>
                      </a:ext>
                    </a:extLst>
                  </p:cNvPr>
                  <p:cNvSpPr/>
                  <p:nvPr/>
                </p:nvSpPr>
                <p:spPr>
                  <a:xfrm>
                    <a:off x="7672635"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75" name="Rectangle 74">
                    <a:extLst>
                      <a:ext uri="{FF2B5EF4-FFF2-40B4-BE49-F238E27FC236}">
                        <a16:creationId xmlns:a16="http://schemas.microsoft.com/office/drawing/2014/main" id="{6C644717-8D8C-4708-82D2-5067E2BEABBE}"/>
                      </a:ext>
                    </a:extLst>
                  </p:cNvPr>
                  <p:cNvSpPr/>
                  <p:nvPr/>
                </p:nvSpPr>
                <p:spPr>
                  <a:xfrm>
                    <a:off x="7866413"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76" name="Rectangle 75">
                    <a:extLst>
                      <a:ext uri="{FF2B5EF4-FFF2-40B4-BE49-F238E27FC236}">
                        <a16:creationId xmlns:a16="http://schemas.microsoft.com/office/drawing/2014/main" id="{9D1EEEDB-D386-4DE4-BE93-44D10AD9591A}"/>
                      </a:ext>
                    </a:extLst>
                  </p:cNvPr>
                  <p:cNvSpPr/>
                  <p:nvPr/>
                </p:nvSpPr>
                <p:spPr>
                  <a:xfrm>
                    <a:off x="8071644"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grpSp>
            <p:grpSp>
              <p:nvGrpSpPr>
                <p:cNvPr id="63" name="Group 62">
                  <a:extLst>
                    <a:ext uri="{FF2B5EF4-FFF2-40B4-BE49-F238E27FC236}">
                      <a16:creationId xmlns:a16="http://schemas.microsoft.com/office/drawing/2014/main" id="{79D1344A-038D-4BA1-8B12-92DB95A4B861}"/>
                    </a:ext>
                  </a:extLst>
                </p:cNvPr>
                <p:cNvGrpSpPr/>
                <p:nvPr/>
              </p:nvGrpSpPr>
              <p:grpSpPr>
                <a:xfrm>
                  <a:off x="10673681" y="1479657"/>
                  <a:ext cx="806332" cy="182880"/>
                  <a:chOff x="7464817" y="1479657"/>
                  <a:chExt cx="806332" cy="182880"/>
                </a:xfrm>
              </p:grpSpPr>
              <p:sp>
                <p:nvSpPr>
                  <p:cNvPr id="69" name="Rectangle 68">
                    <a:extLst>
                      <a:ext uri="{FF2B5EF4-FFF2-40B4-BE49-F238E27FC236}">
                        <a16:creationId xmlns:a16="http://schemas.microsoft.com/office/drawing/2014/main" id="{0AD27C58-24DD-4F5D-BA6F-73F8A5E0BE57}"/>
                      </a:ext>
                    </a:extLst>
                  </p:cNvPr>
                  <p:cNvSpPr/>
                  <p:nvPr/>
                </p:nvSpPr>
                <p:spPr>
                  <a:xfrm>
                    <a:off x="7464817"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70" name="Rectangle 69">
                    <a:extLst>
                      <a:ext uri="{FF2B5EF4-FFF2-40B4-BE49-F238E27FC236}">
                        <a16:creationId xmlns:a16="http://schemas.microsoft.com/office/drawing/2014/main" id="{C94A6F6B-1A46-4410-858B-1FC2AD6D259C}"/>
                      </a:ext>
                    </a:extLst>
                  </p:cNvPr>
                  <p:cNvSpPr/>
                  <p:nvPr/>
                </p:nvSpPr>
                <p:spPr>
                  <a:xfrm>
                    <a:off x="7672635"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71" name="Rectangle 70">
                    <a:extLst>
                      <a:ext uri="{FF2B5EF4-FFF2-40B4-BE49-F238E27FC236}">
                        <a16:creationId xmlns:a16="http://schemas.microsoft.com/office/drawing/2014/main" id="{E88C01E5-EBAC-4817-816B-6CB0D0D2CC47}"/>
                      </a:ext>
                    </a:extLst>
                  </p:cNvPr>
                  <p:cNvSpPr/>
                  <p:nvPr/>
                </p:nvSpPr>
                <p:spPr>
                  <a:xfrm>
                    <a:off x="7866413"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72" name="Rectangle 71">
                    <a:extLst>
                      <a:ext uri="{FF2B5EF4-FFF2-40B4-BE49-F238E27FC236}">
                        <a16:creationId xmlns:a16="http://schemas.microsoft.com/office/drawing/2014/main" id="{5A826BA8-7DD7-45BC-8F1D-FF0C68A7CE85}"/>
                      </a:ext>
                    </a:extLst>
                  </p:cNvPr>
                  <p:cNvSpPr/>
                  <p:nvPr/>
                </p:nvSpPr>
                <p:spPr>
                  <a:xfrm>
                    <a:off x="8071644"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grpSp>
            <p:grpSp>
              <p:nvGrpSpPr>
                <p:cNvPr id="64" name="Group 63">
                  <a:extLst>
                    <a:ext uri="{FF2B5EF4-FFF2-40B4-BE49-F238E27FC236}">
                      <a16:creationId xmlns:a16="http://schemas.microsoft.com/office/drawing/2014/main" id="{B934438F-B2A1-4E95-ADE5-2490B6E303D8}"/>
                    </a:ext>
                  </a:extLst>
                </p:cNvPr>
                <p:cNvGrpSpPr/>
                <p:nvPr/>
              </p:nvGrpSpPr>
              <p:grpSpPr>
                <a:xfrm>
                  <a:off x="11475856" y="1479657"/>
                  <a:ext cx="806332" cy="182880"/>
                  <a:chOff x="7464817" y="1479657"/>
                  <a:chExt cx="806332" cy="182880"/>
                </a:xfrm>
              </p:grpSpPr>
              <p:sp>
                <p:nvSpPr>
                  <p:cNvPr id="65" name="Rectangle 64">
                    <a:extLst>
                      <a:ext uri="{FF2B5EF4-FFF2-40B4-BE49-F238E27FC236}">
                        <a16:creationId xmlns:a16="http://schemas.microsoft.com/office/drawing/2014/main" id="{F6BD2626-FE33-4239-9E2E-8915996B27EB}"/>
                      </a:ext>
                    </a:extLst>
                  </p:cNvPr>
                  <p:cNvSpPr/>
                  <p:nvPr/>
                </p:nvSpPr>
                <p:spPr>
                  <a:xfrm>
                    <a:off x="7464817"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66" name="Rectangle 65">
                    <a:extLst>
                      <a:ext uri="{FF2B5EF4-FFF2-40B4-BE49-F238E27FC236}">
                        <a16:creationId xmlns:a16="http://schemas.microsoft.com/office/drawing/2014/main" id="{8DF20A7C-2D0E-4094-ACA7-21EF80544639}"/>
                      </a:ext>
                    </a:extLst>
                  </p:cNvPr>
                  <p:cNvSpPr/>
                  <p:nvPr/>
                </p:nvSpPr>
                <p:spPr>
                  <a:xfrm>
                    <a:off x="7672635"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67" name="Rectangle 66">
                    <a:extLst>
                      <a:ext uri="{FF2B5EF4-FFF2-40B4-BE49-F238E27FC236}">
                        <a16:creationId xmlns:a16="http://schemas.microsoft.com/office/drawing/2014/main" id="{DEF6E40D-12CB-4A97-A368-3C2F12B25190}"/>
                      </a:ext>
                    </a:extLst>
                  </p:cNvPr>
                  <p:cNvSpPr/>
                  <p:nvPr/>
                </p:nvSpPr>
                <p:spPr>
                  <a:xfrm>
                    <a:off x="7866413"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68" name="Rectangle 67">
                    <a:extLst>
                      <a:ext uri="{FF2B5EF4-FFF2-40B4-BE49-F238E27FC236}">
                        <a16:creationId xmlns:a16="http://schemas.microsoft.com/office/drawing/2014/main" id="{234AFF01-0686-470D-9DAE-8A5E205E3E47}"/>
                      </a:ext>
                    </a:extLst>
                  </p:cNvPr>
                  <p:cNvSpPr/>
                  <p:nvPr/>
                </p:nvSpPr>
                <p:spPr>
                  <a:xfrm>
                    <a:off x="8071644"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grpSp>
          </p:grpSp>
          <p:sp>
            <p:nvSpPr>
              <p:cNvPr id="57" name="Rectangle 56">
                <a:extLst>
                  <a:ext uri="{FF2B5EF4-FFF2-40B4-BE49-F238E27FC236}">
                    <a16:creationId xmlns:a16="http://schemas.microsoft.com/office/drawing/2014/main" id="{F02CE02B-3631-4CAA-9AC9-1F7286A32CC9}"/>
                  </a:ext>
                </a:extLst>
              </p:cNvPr>
              <p:cNvSpPr/>
              <p:nvPr/>
            </p:nvSpPr>
            <p:spPr>
              <a:xfrm>
                <a:off x="6747008" y="1280159"/>
                <a:ext cx="4817371"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58" name="Frame 57">
                <a:extLst>
                  <a:ext uri="{FF2B5EF4-FFF2-40B4-BE49-F238E27FC236}">
                    <a16:creationId xmlns:a16="http://schemas.microsoft.com/office/drawing/2014/main" id="{75EF545B-3E56-4327-AB3F-5614D24DA3F2}"/>
                  </a:ext>
                </a:extLst>
              </p:cNvPr>
              <p:cNvSpPr/>
              <p:nvPr/>
            </p:nvSpPr>
            <p:spPr>
              <a:xfrm>
                <a:off x="6580753" y="1130532"/>
                <a:ext cx="5106942" cy="665018"/>
              </a:xfrm>
              <a:prstGeom prst="frame">
                <a:avLst>
                  <a:gd name="adj1" fmla="val 22500"/>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solidFill>
                    <a:schemeClr val="tx1"/>
                  </a:solidFill>
                </a:endParaRPr>
              </a:p>
            </p:txBody>
          </p:sp>
        </p:grpSp>
        <p:grpSp>
          <p:nvGrpSpPr>
            <p:cNvPr id="89" name="Group 88">
              <a:extLst>
                <a:ext uri="{FF2B5EF4-FFF2-40B4-BE49-F238E27FC236}">
                  <a16:creationId xmlns:a16="http://schemas.microsoft.com/office/drawing/2014/main" id="{956DE8B1-B5A1-4B24-BC6D-6E3BC72203B0}"/>
                </a:ext>
              </a:extLst>
            </p:cNvPr>
            <p:cNvGrpSpPr/>
            <p:nvPr/>
          </p:nvGrpSpPr>
          <p:grpSpPr>
            <a:xfrm rot="5400000">
              <a:off x="732459" y="3289623"/>
              <a:ext cx="5106942" cy="665018"/>
              <a:chOff x="6580753" y="1130532"/>
              <a:chExt cx="5106942" cy="665018"/>
            </a:xfrm>
          </p:grpSpPr>
          <p:grpSp>
            <p:nvGrpSpPr>
              <p:cNvPr id="90" name="Group 89">
                <a:extLst>
                  <a:ext uri="{FF2B5EF4-FFF2-40B4-BE49-F238E27FC236}">
                    <a16:creationId xmlns:a16="http://schemas.microsoft.com/office/drawing/2014/main" id="{4C4771E9-2440-4C41-BB4C-FF76DAC54061}"/>
                  </a:ext>
                </a:extLst>
              </p:cNvPr>
              <p:cNvGrpSpPr/>
              <p:nvPr/>
            </p:nvGrpSpPr>
            <p:grpSpPr>
              <a:xfrm>
                <a:off x="6747008" y="1479657"/>
                <a:ext cx="4817371" cy="182880"/>
                <a:chOff x="7464817" y="1479657"/>
                <a:chExt cx="4817371" cy="182880"/>
              </a:xfrm>
            </p:grpSpPr>
            <p:grpSp>
              <p:nvGrpSpPr>
                <p:cNvPr id="93" name="Group 92">
                  <a:extLst>
                    <a:ext uri="{FF2B5EF4-FFF2-40B4-BE49-F238E27FC236}">
                      <a16:creationId xmlns:a16="http://schemas.microsoft.com/office/drawing/2014/main" id="{9031D1F8-8F9F-427B-84F8-F37BFE4C3A3C}"/>
                    </a:ext>
                  </a:extLst>
                </p:cNvPr>
                <p:cNvGrpSpPr/>
                <p:nvPr/>
              </p:nvGrpSpPr>
              <p:grpSpPr>
                <a:xfrm>
                  <a:off x="7464817" y="1479657"/>
                  <a:ext cx="806332" cy="182880"/>
                  <a:chOff x="7464817" y="1479657"/>
                  <a:chExt cx="806332" cy="182880"/>
                </a:xfrm>
              </p:grpSpPr>
              <p:sp>
                <p:nvSpPr>
                  <p:cNvPr id="119" name="Rectangle 118">
                    <a:extLst>
                      <a:ext uri="{FF2B5EF4-FFF2-40B4-BE49-F238E27FC236}">
                        <a16:creationId xmlns:a16="http://schemas.microsoft.com/office/drawing/2014/main" id="{74676B52-DF38-4AE5-8E3E-115DD4239C12}"/>
                      </a:ext>
                    </a:extLst>
                  </p:cNvPr>
                  <p:cNvSpPr/>
                  <p:nvPr/>
                </p:nvSpPr>
                <p:spPr>
                  <a:xfrm>
                    <a:off x="7464817"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120" name="Rectangle 119">
                    <a:extLst>
                      <a:ext uri="{FF2B5EF4-FFF2-40B4-BE49-F238E27FC236}">
                        <a16:creationId xmlns:a16="http://schemas.microsoft.com/office/drawing/2014/main" id="{9D590B54-2FD5-40E0-B5A5-64C887FC15E6}"/>
                      </a:ext>
                    </a:extLst>
                  </p:cNvPr>
                  <p:cNvSpPr/>
                  <p:nvPr/>
                </p:nvSpPr>
                <p:spPr>
                  <a:xfrm>
                    <a:off x="7672635"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121" name="Rectangle 120">
                    <a:extLst>
                      <a:ext uri="{FF2B5EF4-FFF2-40B4-BE49-F238E27FC236}">
                        <a16:creationId xmlns:a16="http://schemas.microsoft.com/office/drawing/2014/main" id="{39678678-4D8B-4EC1-A065-11B661F7B40D}"/>
                      </a:ext>
                    </a:extLst>
                  </p:cNvPr>
                  <p:cNvSpPr/>
                  <p:nvPr/>
                </p:nvSpPr>
                <p:spPr>
                  <a:xfrm>
                    <a:off x="7866413"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122" name="Rectangle 121">
                    <a:extLst>
                      <a:ext uri="{FF2B5EF4-FFF2-40B4-BE49-F238E27FC236}">
                        <a16:creationId xmlns:a16="http://schemas.microsoft.com/office/drawing/2014/main" id="{9D1F1BE4-D908-44A9-949E-40121A0D710E}"/>
                      </a:ext>
                    </a:extLst>
                  </p:cNvPr>
                  <p:cNvSpPr/>
                  <p:nvPr/>
                </p:nvSpPr>
                <p:spPr>
                  <a:xfrm>
                    <a:off x="8071644"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grpSp>
            <p:grpSp>
              <p:nvGrpSpPr>
                <p:cNvPr id="94" name="Group 93">
                  <a:extLst>
                    <a:ext uri="{FF2B5EF4-FFF2-40B4-BE49-F238E27FC236}">
                      <a16:creationId xmlns:a16="http://schemas.microsoft.com/office/drawing/2014/main" id="{D5C955FE-D76F-48C1-B34D-D001C7A35258}"/>
                    </a:ext>
                  </a:extLst>
                </p:cNvPr>
                <p:cNvGrpSpPr/>
                <p:nvPr/>
              </p:nvGrpSpPr>
              <p:grpSpPr>
                <a:xfrm>
                  <a:off x="8262839" y="1479657"/>
                  <a:ext cx="806332" cy="182880"/>
                  <a:chOff x="7464817" y="1479657"/>
                  <a:chExt cx="806332" cy="182880"/>
                </a:xfrm>
              </p:grpSpPr>
              <p:sp>
                <p:nvSpPr>
                  <p:cNvPr id="115" name="Rectangle 114">
                    <a:extLst>
                      <a:ext uri="{FF2B5EF4-FFF2-40B4-BE49-F238E27FC236}">
                        <a16:creationId xmlns:a16="http://schemas.microsoft.com/office/drawing/2014/main" id="{3F7C6F85-7B06-4B6E-BF52-55FF88279C88}"/>
                      </a:ext>
                    </a:extLst>
                  </p:cNvPr>
                  <p:cNvSpPr/>
                  <p:nvPr/>
                </p:nvSpPr>
                <p:spPr>
                  <a:xfrm>
                    <a:off x="7464817"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116" name="Rectangle 115">
                    <a:extLst>
                      <a:ext uri="{FF2B5EF4-FFF2-40B4-BE49-F238E27FC236}">
                        <a16:creationId xmlns:a16="http://schemas.microsoft.com/office/drawing/2014/main" id="{150C7C0B-EB07-41AF-A0C7-E80384676BE9}"/>
                      </a:ext>
                    </a:extLst>
                  </p:cNvPr>
                  <p:cNvSpPr/>
                  <p:nvPr/>
                </p:nvSpPr>
                <p:spPr>
                  <a:xfrm>
                    <a:off x="7672635"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117" name="Rectangle 116">
                    <a:extLst>
                      <a:ext uri="{FF2B5EF4-FFF2-40B4-BE49-F238E27FC236}">
                        <a16:creationId xmlns:a16="http://schemas.microsoft.com/office/drawing/2014/main" id="{66C93E2E-6ED8-43EC-9E0A-A8A7C392ED88}"/>
                      </a:ext>
                    </a:extLst>
                  </p:cNvPr>
                  <p:cNvSpPr/>
                  <p:nvPr/>
                </p:nvSpPr>
                <p:spPr>
                  <a:xfrm>
                    <a:off x="7866413"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118" name="Rectangle 117">
                    <a:extLst>
                      <a:ext uri="{FF2B5EF4-FFF2-40B4-BE49-F238E27FC236}">
                        <a16:creationId xmlns:a16="http://schemas.microsoft.com/office/drawing/2014/main" id="{7FBBAA40-248A-4257-8E24-6179C0D6529B}"/>
                      </a:ext>
                    </a:extLst>
                  </p:cNvPr>
                  <p:cNvSpPr/>
                  <p:nvPr/>
                </p:nvSpPr>
                <p:spPr>
                  <a:xfrm>
                    <a:off x="8071644"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grpSp>
            <p:grpSp>
              <p:nvGrpSpPr>
                <p:cNvPr id="95" name="Group 94">
                  <a:extLst>
                    <a:ext uri="{FF2B5EF4-FFF2-40B4-BE49-F238E27FC236}">
                      <a16:creationId xmlns:a16="http://schemas.microsoft.com/office/drawing/2014/main" id="{95BB969A-971F-4626-B1DC-8F088D4431D7}"/>
                    </a:ext>
                  </a:extLst>
                </p:cNvPr>
                <p:cNvGrpSpPr/>
                <p:nvPr/>
              </p:nvGrpSpPr>
              <p:grpSpPr>
                <a:xfrm>
                  <a:off x="9065014" y="1479657"/>
                  <a:ext cx="806332" cy="182880"/>
                  <a:chOff x="7464817" y="1479657"/>
                  <a:chExt cx="806332" cy="182880"/>
                </a:xfrm>
              </p:grpSpPr>
              <p:sp>
                <p:nvSpPr>
                  <p:cNvPr id="111" name="Rectangle 110">
                    <a:extLst>
                      <a:ext uri="{FF2B5EF4-FFF2-40B4-BE49-F238E27FC236}">
                        <a16:creationId xmlns:a16="http://schemas.microsoft.com/office/drawing/2014/main" id="{AE38D231-3464-4830-88FE-7D11E63E2118}"/>
                      </a:ext>
                    </a:extLst>
                  </p:cNvPr>
                  <p:cNvSpPr/>
                  <p:nvPr/>
                </p:nvSpPr>
                <p:spPr>
                  <a:xfrm>
                    <a:off x="7464817"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112" name="Rectangle 111">
                    <a:extLst>
                      <a:ext uri="{FF2B5EF4-FFF2-40B4-BE49-F238E27FC236}">
                        <a16:creationId xmlns:a16="http://schemas.microsoft.com/office/drawing/2014/main" id="{B5922A69-B582-4036-9BC2-534E244009C5}"/>
                      </a:ext>
                    </a:extLst>
                  </p:cNvPr>
                  <p:cNvSpPr/>
                  <p:nvPr/>
                </p:nvSpPr>
                <p:spPr>
                  <a:xfrm>
                    <a:off x="7672635"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113" name="Rectangle 112">
                    <a:extLst>
                      <a:ext uri="{FF2B5EF4-FFF2-40B4-BE49-F238E27FC236}">
                        <a16:creationId xmlns:a16="http://schemas.microsoft.com/office/drawing/2014/main" id="{4001DDDD-7399-4375-B570-AEFE679663D9}"/>
                      </a:ext>
                    </a:extLst>
                  </p:cNvPr>
                  <p:cNvSpPr/>
                  <p:nvPr/>
                </p:nvSpPr>
                <p:spPr>
                  <a:xfrm>
                    <a:off x="7866413"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114" name="Rectangle 113">
                    <a:extLst>
                      <a:ext uri="{FF2B5EF4-FFF2-40B4-BE49-F238E27FC236}">
                        <a16:creationId xmlns:a16="http://schemas.microsoft.com/office/drawing/2014/main" id="{41587050-CF93-4A1C-B665-C63EDD397FAA}"/>
                      </a:ext>
                    </a:extLst>
                  </p:cNvPr>
                  <p:cNvSpPr/>
                  <p:nvPr/>
                </p:nvSpPr>
                <p:spPr>
                  <a:xfrm>
                    <a:off x="8071644"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grpSp>
            <p:grpSp>
              <p:nvGrpSpPr>
                <p:cNvPr id="96" name="Group 95">
                  <a:extLst>
                    <a:ext uri="{FF2B5EF4-FFF2-40B4-BE49-F238E27FC236}">
                      <a16:creationId xmlns:a16="http://schemas.microsoft.com/office/drawing/2014/main" id="{5A21F1CB-6E8D-4301-B189-A8B78B3E2E95}"/>
                    </a:ext>
                  </a:extLst>
                </p:cNvPr>
                <p:cNvGrpSpPr/>
                <p:nvPr/>
              </p:nvGrpSpPr>
              <p:grpSpPr>
                <a:xfrm>
                  <a:off x="9875659" y="1479657"/>
                  <a:ext cx="806332" cy="182880"/>
                  <a:chOff x="7464817" y="1479657"/>
                  <a:chExt cx="806332" cy="182880"/>
                </a:xfrm>
              </p:grpSpPr>
              <p:sp>
                <p:nvSpPr>
                  <p:cNvPr id="107" name="Rectangle 106">
                    <a:extLst>
                      <a:ext uri="{FF2B5EF4-FFF2-40B4-BE49-F238E27FC236}">
                        <a16:creationId xmlns:a16="http://schemas.microsoft.com/office/drawing/2014/main" id="{E4AE27C6-5517-4251-9261-3DC81F7520CA}"/>
                      </a:ext>
                    </a:extLst>
                  </p:cNvPr>
                  <p:cNvSpPr/>
                  <p:nvPr/>
                </p:nvSpPr>
                <p:spPr>
                  <a:xfrm>
                    <a:off x="7464817"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108" name="Rectangle 107">
                    <a:extLst>
                      <a:ext uri="{FF2B5EF4-FFF2-40B4-BE49-F238E27FC236}">
                        <a16:creationId xmlns:a16="http://schemas.microsoft.com/office/drawing/2014/main" id="{7DC74503-B99D-4271-A2B5-20BE317260F9}"/>
                      </a:ext>
                    </a:extLst>
                  </p:cNvPr>
                  <p:cNvSpPr/>
                  <p:nvPr/>
                </p:nvSpPr>
                <p:spPr>
                  <a:xfrm>
                    <a:off x="7672635"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109" name="Rectangle 108">
                    <a:extLst>
                      <a:ext uri="{FF2B5EF4-FFF2-40B4-BE49-F238E27FC236}">
                        <a16:creationId xmlns:a16="http://schemas.microsoft.com/office/drawing/2014/main" id="{290A1BFB-5053-46C4-A46D-2B53C80904F6}"/>
                      </a:ext>
                    </a:extLst>
                  </p:cNvPr>
                  <p:cNvSpPr/>
                  <p:nvPr/>
                </p:nvSpPr>
                <p:spPr>
                  <a:xfrm>
                    <a:off x="7866413"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110" name="Rectangle 109">
                    <a:extLst>
                      <a:ext uri="{FF2B5EF4-FFF2-40B4-BE49-F238E27FC236}">
                        <a16:creationId xmlns:a16="http://schemas.microsoft.com/office/drawing/2014/main" id="{9DF4CDDD-2E1D-4AE0-9AC2-80AC57A7CA5C}"/>
                      </a:ext>
                    </a:extLst>
                  </p:cNvPr>
                  <p:cNvSpPr/>
                  <p:nvPr/>
                </p:nvSpPr>
                <p:spPr>
                  <a:xfrm>
                    <a:off x="8071644"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grpSp>
            <p:grpSp>
              <p:nvGrpSpPr>
                <p:cNvPr id="97" name="Group 96">
                  <a:extLst>
                    <a:ext uri="{FF2B5EF4-FFF2-40B4-BE49-F238E27FC236}">
                      <a16:creationId xmlns:a16="http://schemas.microsoft.com/office/drawing/2014/main" id="{941035FF-E513-4172-8578-7A6B676A966D}"/>
                    </a:ext>
                  </a:extLst>
                </p:cNvPr>
                <p:cNvGrpSpPr/>
                <p:nvPr/>
              </p:nvGrpSpPr>
              <p:grpSpPr>
                <a:xfrm>
                  <a:off x="10673681" y="1479657"/>
                  <a:ext cx="806332" cy="182880"/>
                  <a:chOff x="7464817" y="1479657"/>
                  <a:chExt cx="806332" cy="182880"/>
                </a:xfrm>
              </p:grpSpPr>
              <p:sp>
                <p:nvSpPr>
                  <p:cNvPr id="103" name="Rectangle 102">
                    <a:extLst>
                      <a:ext uri="{FF2B5EF4-FFF2-40B4-BE49-F238E27FC236}">
                        <a16:creationId xmlns:a16="http://schemas.microsoft.com/office/drawing/2014/main" id="{0C6929D5-38B0-4199-9C44-70C5D4E834FF}"/>
                      </a:ext>
                    </a:extLst>
                  </p:cNvPr>
                  <p:cNvSpPr/>
                  <p:nvPr/>
                </p:nvSpPr>
                <p:spPr>
                  <a:xfrm>
                    <a:off x="7464817"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104" name="Rectangle 103">
                    <a:extLst>
                      <a:ext uri="{FF2B5EF4-FFF2-40B4-BE49-F238E27FC236}">
                        <a16:creationId xmlns:a16="http://schemas.microsoft.com/office/drawing/2014/main" id="{C36D1367-A0F9-4C77-A4E9-D415B9258011}"/>
                      </a:ext>
                    </a:extLst>
                  </p:cNvPr>
                  <p:cNvSpPr/>
                  <p:nvPr/>
                </p:nvSpPr>
                <p:spPr>
                  <a:xfrm>
                    <a:off x="7672635"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105" name="Rectangle 104">
                    <a:extLst>
                      <a:ext uri="{FF2B5EF4-FFF2-40B4-BE49-F238E27FC236}">
                        <a16:creationId xmlns:a16="http://schemas.microsoft.com/office/drawing/2014/main" id="{900CF336-B9C4-4B1F-9F64-67A28A670F78}"/>
                      </a:ext>
                    </a:extLst>
                  </p:cNvPr>
                  <p:cNvSpPr/>
                  <p:nvPr/>
                </p:nvSpPr>
                <p:spPr>
                  <a:xfrm>
                    <a:off x="7866413"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106" name="Rectangle 105">
                    <a:extLst>
                      <a:ext uri="{FF2B5EF4-FFF2-40B4-BE49-F238E27FC236}">
                        <a16:creationId xmlns:a16="http://schemas.microsoft.com/office/drawing/2014/main" id="{550D3CAD-D473-47B1-868D-F8B921638D33}"/>
                      </a:ext>
                    </a:extLst>
                  </p:cNvPr>
                  <p:cNvSpPr/>
                  <p:nvPr/>
                </p:nvSpPr>
                <p:spPr>
                  <a:xfrm>
                    <a:off x="8071644"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grpSp>
            <p:grpSp>
              <p:nvGrpSpPr>
                <p:cNvPr id="98" name="Group 97">
                  <a:extLst>
                    <a:ext uri="{FF2B5EF4-FFF2-40B4-BE49-F238E27FC236}">
                      <a16:creationId xmlns:a16="http://schemas.microsoft.com/office/drawing/2014/main" id="{134499A7-2F25-4C24-A780-22F6F58A1735}"/>
                    </a:ext>
                  </a:extLst>
                </p:cNvPr>
                <p:cNvGrpSpPr/>
                <p:nvPr/>
              </p:nvGrpSpPr>
              <p:grpSpPr>
                <a:xfrm>
                  <a:off x="11475856" y="1479657"/>
                  <a:ext cx="806332" cy="182880"/>
                  <a:chOff x="7464817" y="1479657"/>
                  <a:chExt cx="806332" cy="182880"/>
                </a:xfrm>
              </p:grpSpPr>
              <p:sp>
                <p:nvSpPr>
                  <p:cNvPr id="99" name="Rectangle 98">
                    <a:extLst>
                      <a:ext uri="{FF2B5EF4-FFF2-40B4-BE49-F238E27FC236}">
                        <a16:creationId xmlns:a16="http://schemas.microsoft.com/office/drawing/2014/main" id="{404439B3-640D-4C84-96AE-7E33DC43122D}"/>
                      </a:ext>
                    </a:extLst>
                  </p:cNvPr>
                  <p:cNvSpPr/>
                  <p:nvPr/>
                </p:nvSpPr>
                <p:spPr>
                  <a:xfrm>
                    <a:off x="7464817"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100" name="Rectangle 99">
                    <a:extLst>
                      <a:ext uri="{FF2B5EF4-FFF2-40B4-BE49-F238E27FC236}">
                        <a16:creationId xmlns:a16="http://schemas.microsoft.com/office/drawing/2014/main" id="{EE27C155-7BCA-4C24-A5C1-D779D65D3A35}"/>
                      </a:ext>
                    </a:extLst>
                  </p:cNvPr>
                  <p:cNvSpPr/>
                  <p:nvPr/>
                </p:nvSpPr>
                <p:spPr>
                  <a:xfrm>
                    <a:off x="7672635"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101" name="Rectangle 100">
                    <a:extLst>
                      <a:ext uri="{FF2B5EF4-FFF2-40B4-BE49-F238E27FC236}">
                        <a16:creationId xmlns:a16="http://schemas.microsoft.com/office/drawing/2014/main" id="{F9C9E251-2274-4403-8DE5-4E6AB18F0BEC}"/>
                      </a:ext>
                    </a:extLst>
                  </p:cNvPr>
                  <p:cNvSpPr/>
                  <p:nvPr/>
                </p:nvSpPr>
                <p:spPr>
                  <a:xfrm>
                    <a:off x="7866413"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102" name="Rectangle 101">
                    <a:extLst>
                      <a:ext uri="{FF2B5EF4-FFF2-40B4-BE49-F238E27FC236}">
                        <a16:creationId xmlns:a16="http://schemas.microsoft.com/office/drawing/2014/main" id="{05C35E4A-12D6-4647-B4A7-BDB3D8AD8DCA}"/>
                      </a:ext>
                    </a:extLst>
                  </p:cNvPr>
                  <p:cNvSpPr/>
                  <p:nvPr/>
                </p:nvSpPr>
                <p:spPr>
                  <a:xfrm>
                    <a:off x="8071644"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grpSp>
          </p:grpSp>
          <p:sp>
            <p:nvSpPr>
              <p:cNvPr id="91" name="Rectangle 90">
                <a:extLst>
                  <a:ext uri="{FF2B5EF4-FFF2-40B4-BE49-F238E27FC236}">
                    <a16:creationId xmlns:a16="http://schemas.microsoft.com/office/drawing/2014/main" id="{938E2F1A-C281-42ED-928D-91B2DC2D4B21}"/>
                  </a:ext>
                </a:extLst>
              </p:cNvPr>
              <p:cNvSpPr/>
              <p:nvPr/>
            </p:nvSpPr>
            <p:spPr>
              <a:xfrm>
                <a:off x="6747008" y="1280159"/>
                <a:ext cx="4817371"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92" name="Frame 91">
                <a:extLst>
                  <a:ext uri="{FF2B5EF4-FFF2-40B4-BE49-F238E27FC236}">
                    <a16:creationId xmlns:a16="http://schemas.microsoft.com/office/drawing/2014/main" id="{A22F8D14-9EFC-4B7D-A3CF-220751E5BFE9}"/>
                  </a:ext>
                </a:extLst>
              </p:cNvPr>
              <p:cNvSpPr/>
              <p:nvPr/>
            </p:nvSpPr>
            <p:spPr>
              <a:xfrm>
                <a:off x="6580753" y="1130532"/>
                <a:ext cx="5106942" cy="665018"/>
              </a:xfrm>
              <a:prstGeom prst="frame">
                <a:avLst>
                  <a:gd name="adj1" fmla="val 22500"/>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solidFill>
                    <a:schemeClr val="tx1"/>
                  </a:solidFill>
                </a:endParaRPr>
              </a:p>
            </p:txBody>
          </p:sp>
        </p:grpSp>
        <p:cxnSp>
          <p:nvCxnSpPr>
            <p:cNvPr id="123" name="Straight Connector 122">
              <a:extLst>
                <a:ext uri="{FF2B5EF4-FFF2-40B4-BE49-F238E27FC236}">
                  <a16:creationId xmlns:a16="http://schemas.microsoft.com/office/drawing/2014/main" id="{A4A10E5A-90C6-47C2-A8C3-8310CEBD0691}"/>
                </a:ext>
              </a:extLst>
            </p:cNvPr>
            <p:cNvCxnSpPr>
              <a:cxnSpLocks/>
            </p:cNvCxnSpPr>
            <p:nvPr/>
          </p:nvCxnSpPr>
          <p:spPr>
            <a:xfrm flipH="1">
              <a:off x="8658140" y="1299917"/>
              <a:ext cx="1035985" cy="1"/>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5FDD2EC5-9303-4E47-B3E8-49F54045669A}"/>
                </a:ext>
              </a:extLst>
            </p:cNvPr>
            <p:cNvCxnSpPr>
              <a:cxnSpLocks/>
            </p:cNvCxnSpPr>
            <p:nvPr/>
          </p:nvCxnSpPr>
          <p:spPr>
            <a:xfrm flipH="1">
              <a:off x="8615942" y="5952536"/>
              <a:ext cx="1228264"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25" name="Straight Arrow Connector 124">
              <a:extLst>
                <a:ext uri="{FF2B5EF4-FFF2-40B4-BE49-F238E27FC236}">
                  <a16:creationId xmlns:a16="http://schemas.microsoft.com/office/drawing/2014/main" id="{19DA45E2-0B9D-46F8-B983-AB3B1B28BF55}"/>
                </a:ext>
              </a:extLst>
            </p:cNvPr>
            <p:cNvCxnSpPr>
              <a:cxnSpLocks/>
            </p:cNvCxnSpPr>
            <p:nvPr/>
          </p:nvCxnSpPr>
          <p:spPr>
            <a:xfrm>
              <a:off x="9285832" y="1299917"/>
              <a:ext cx="0" cy="4652619"/>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26" name="TextBox 125">
              <a:extLst>
                <a:ext uri="{FF2B5EF4-FFF2-40B4-BE49-F238E27FC236}">
                  <a16:creationId xmlns:a16="http://schemas.microsoft.com/office/drawing/2014/main" id="{004A4201-3B96-4E49-819E-64F8D4E8D4E9}"/>
                </a:ext>
              </a:extLst>
            </p:cNvPr>
            <p:cNvSpPr txBox="1"/>
            <p:nvPr/>
          </p:nvSpPr>
          <p:spPr>
            <a:xfrm>
              <a:off x="9402218" y="3336464"/>
              <a:ext cx="1093240" cy="632098"/>
            </a:xfrm>
            <a:prstGeom prst="rect">
              <a:avLst/>
            </a:prstGeom>
            <a:noFill/>
          </p:spPr>
          <p:txBody>
            <a:bodyPr wrap="none" rtlCol="0">
              <a:spAutoFit/>
            </a:bodyPr>
            <a:lstStyle/>
            <a:p>
              <a:r>
                <a:rPr lang="en-GB" sz="1050" dirty="0"/>
                <a:t>5cm</a:t>
              </a:r>
            </a:p>
          </p:txBody>
        </p:sp>
        <p:cxnSp>
          <p:nvCxnSpPr>
            <p:cNvPr id="127" name="Straight Connector 126">
              <a:extLst>
                <a:ext uri="{FF2B5EF4-FFF2-40B4-BE49-F238E27FC236}">
                  <a16:creationId xmlns:a16="http://schemas.microsoft.com/office/drawing/2014/main" id="{7323E2B5-45E4-45E4-9E42-F0C3EA7949D7}"/>
                </a:ext>
              </a:extLst>
            </p:cNvPr>
            <p:cNvCxnSpPr>
              <a:cxnSpLocks/>
            </p:cNvCxnSpPr>
            <p:nvPr/>
          </p:nvCxnSpPr>
          <p:spPr>
            <a:xfrm flipH="1">
              <a:off x="2284317" y="1230411"/>
              <a:ext cx="802118" cy="450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78A9E957-DC5A-4A51-B5B1-F0CB092C5880}"/>
                </a:ext>
              </a:extLst>
            </p:cNvPr>
            <p:cNvCxnSpPr>
              <a:cxnSpLocks/>
            </p:cNvCxnSpPr>
            <p:nvPr/>
          </p:nvCxnSpPr>
          <p:spPr>
            <a:xfrm flipH="1">
              <a:off x="2319607" y="1400869"/>
              <a:ext cx="802118" cy="450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29" name="Straight Arrow Connector 128">
              <a:extLst>
                <a:ext uri="{FF2B5EF4-FFF2-40B4-BE49-F238E27FC236}">
                  <a16:creationId xmlns:a16="http://schemas.microsoft.com/office/drawing/2014/main" id="{FC29517D-7E6B-4D15-A490-E7C0CA7AAA30}"/>
                </a:ext>
              </a:extLst>
            </p:cNvPr>
            <p:cNvCxnSpPr/>
            <p:nvPr/>
          </p:nvCxnSpPr>
          <p:spPr>
            <a:xfrm flipV="1">
              <a:off x="2517073" y="1434423"/>
              <a:ext cx="0" cy="37637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0" name="Straight Arrow Connector 129">
              <a:extLst>
                <a:ext uri="{FF2B5EF4-FFF2-40B4-BE49-F238E27FC236}">
                  <a16:creationId xmlns:a16="http://schemas.microsoft.com/office/drawing/2014/main" id="{959E74E4-EBFE-4371-9C8D-5499357BA3B4}"/>
                </a:ext>
              </a:extLst>
            </p:cNvPr>
            <p:cNvCxnSpPr/>
            <p:nvPr/>
          </p:nvCxnSpPr>
          <p:spPr>
            <a:xfrm>
              <a:off x="2517074" y="686282"/>
              <a:ext cx="0" cy="56376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31" name="TextBox 130">
                  <a:extLst>
                    <a:ext uri="{FF2B5EF4-FFF2-40B4-BE49-F238E27FC236}">
                      <a16:creationId xmlns:a16="http://schemas.microsoft.com/office/drawing/2014/main" id="{F5B43143-3021-4475-B94B-9BAB9E439CE2}"/>
                    </a:ext>
                  </a:extLst>
                </p:cNvPr>
                <p:cNvSpPr txBox="1"/>
                <p:nvPr/>
              </p:nvSpPr>
              <p:spPr>
                <a:xfrm>
                  <a:off x="1169999" y="1072845"/>
                  <a:ext cx="1498969" cy="632098"/>
                </a:xfrm>
                <a:prstGeom prst="rect">
                  <a:avLst/>
                </a:prstGeom>
                <a:noFill/>
              </p:spPr>
              <p:txBody>
                <a:bodyPr wrap="none" rtlCol="0">
                  <a:spAutoFit/>
                </a:bodyPr>
                <a:lstStyle/>
                <a:p>
                  <a:r>
                    <a:rPr lang="en-GB" sz="1050" dirty="0"/>
                    <a:t>250</a:t>
                  </a:r>
                  <a14:m>
                    <m:oMath xmlns:m="http://schemas.openxmlformats.org/officeDocument/2006/math">
                      <m:r>
                        <a:rPr lang="en-GB" sz="1050" b="0" i="1" smtClean="0">
                          <a:latin typeface="Cambria Math" panose="02040503050406030204" pitchFamily="18" charset="0"/>
                        </a:rPr>
                        <m:t>𝜇</m:t>
                      </m:r>
                    </m:oMath>
                  </a14:m>
                  <a:r>
                    <a:rPr lang="en-GB" sz="1050" dirty="0"/>
                    <a:t>m</a:t>
                  </a:r>
                </a:p>
              </p:txBody>
            </p:sp>
          </mc:Choice>
          <mc:Fallback xmlns="">
            <p:sp>
              <p:nvSpPr>
                <p:cNvPr id="131" name="TextBox 130">
                  <a:extLst>
                    <a:ext uri="{FF2B5EF4-FFF2-40B4-BE49-F238E27FC236}">
                      <a16:creationId xmlns:a16="http://schemas.microsoft.com/office/drawing/2014/main" id="{F5B43143-3021-4475-B94B-9BAB9E439CE2}"/>
                    </a:ext>
                  </a:extLst>
                </p:cNvPr>
                <p:cNvSpPr txBox="1">
                  <a:spLocks noRot="1" noChangeAspect="1" noMove="1" noResize="1" noEditPoints="1" noAdjustHandles="1" noChangeArrowheads="1" noChangeShapeType="1" noTextEdit="1"/>
                </p:cNvSpPr>
                <p:nvPr/>
              </p:nvSpPr>
              <p:spPr>
                <a:xfrm>
                  <a:off x="1169999" y="1072845"/>
                  <a:ext cx="1498969" cy="632098"/>
                </a:xfrm>
                <a:prstGeom prst="rect">
                  <a:avLst/>
                </a:prstGeom>
                <a:blipFill>
                  <a:blip r:embed="rId2"/>
                  <a:stretch>
                    <a:fillRect b="-9302"/>
                  </a:stretch>
                </a:blipFill>
              </p:spPr>
              <p:txBody>
                <a:bodyPr/>
                <a:lstStyle/>
                <a:p>
                  <a:r>
                    <a:rPr lang="en-GB">
                      <a:noFill/>
                    </a:rPr>
                    <a:t> </a:t>
                  </a:r>
                </a:p>
              </p:txBody>
            </p:sp>
          </mc:Fallback>
        </mc:AlternateContent>
        <p:cxnSp>
          <p:nvCxnSpPr>
            <p:cNvPr id="132" name="Straight Connector 131">
              <a:extLst>
                <a:ext uri="{FF2B5EF4-FFF2-40B4-BE49-F238E27FC236}">
                  <a16:creationId xmlns:a16="http://schemas.microsoft.com/office/drawing/2014/main" id="{98DBDCAB-C1CB-4C69-BE69-E10F30C8B06A}"/>
                </a:ext>
              </a:extLst>
            </p:cNvPr>
            <p:cNvCxnSpPr>
              <a:cxnSpLocks/>
            </p:cNvCxnSpPr>
            <p:nvPr/>
          </p:nvCxnSpPr>
          <p:spPr>
            <a:xfrm flipV="1">
              <a:off x="8860155" y="5815452"/>
              <a:ext cx="0" cy="755401"/>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09CAC576-11E5-4903-9C64-CF96367D3759}"/>
                </a:ext>
              </a:extLst>
            </p:cNvPr>
            <p:cNvCxnSpPr>
              <a:cxnSpLocks/>
            </p:cNvCxnSpPr>
            <p:nvPr/>
          </p:nvCxnSpPr>
          <p:spPr>
            <a:xfrm flipV="1">
              <a:off x="4138525" y="5773254"/>
              <a:ext cx="0" cy="797599"/>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4" name="Straight Arrow Connector 133">
              <a:extLst>
                <a:ext uri="{FF2B5EF4-FFF2-40B4-BE49-F238E27FC236}">
                  <a16:creationId xmlns:a16="http://schemas.microsoft.com/office/drawing/2014/main" id="{CDBA0484-2C04-4B78-AAF7-E49C0B47480F}"/>
                </a:ext>
              </a:extLst>
            </p:cNvPr>
            <p:cNvCxnSpPr>
              <a:cxnSpLocks/>
            </p:cNvCxnSpPr>
            <p:nvPr/>
          </p:nvCxnSpPr>
          <p:spPr>
            <a:xfrm flipH="1">
              <a:off x="4138525" y="6339626"/>
              <a:ext cx="4721630"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35" name="TextBox 134">
              <a:extLst>
                <a:ext uri="{FF2B5EF4-FFF2-40B4-BE49-F238E27FC236}">
                  <a16:creationId xmlns:a16="http://schemas.microsoft.com/office/drawing/2014/main" id="{57752376-ED67-45DC-9E7C-86EA5242A91F}"/>
                </a:ext>
              </a:extLst>
            </p:cNvPr>
            <p:cNvSpPr txBox="1"/>
            <p:nvPr/>
          </p:nvSpPr>
          <p:spPr>
            <a:xfrm>
              <a:off x="5812329" y="6386188"/>
              <a:ext cx="1093240" cy="632098"/>
            </a:xfrm>
            <a:prstGeom prst="rect">
              <a:avLst/>
            </a:prstGeom>
            <a:noFill/>
          </p:spPr>
          <p:txBody>
            <a:bodyPr wrap="none" rtlCol="0">
              <a:spAutoFit/>
            </a:bodyPr>
            <a:lstStyle/>
            <a:p>
              <a:r>
                <a:rPr lang="en-GB" sz="1050" dirty="0"/>
                <a:t>5cm</a:t>
              </a:r>
            </a:p>
          </p:txBody>
        </p:sp>
      </p:grpSp>
      <p:sp>
        <p:nvSpPr>
          <p:cNvPr id="137" name="Text Placeholder 1">
            <a:extLst>
              <a:ext uri="{FF2B5EF4-FFF2-40B4-BE49-F238E27FC236}">
                <a16:creationId xmlns:a16="http://schemas.microsoft.com/office/drawing/2014/main" id="{FEED4303-173E-467C-9490-B089FE8EE360}"/>
              </a:ext>
            </a:extLst>
          </p:cNvPr>
          <p:cNvSpPr txBox="1">
            <a:spLocks/>
          </p:cNvSpPr>
          <p:nvPr/>
        </p:nvSpPr>
        <p:spPr>
          <a:xfrm>
            <a:off x="166689" y="3301929"/>
            <a:ext cx="5542850" cy="3122075"/>
          </a:xfrm>
          <a:prstGeom prst="rect">
            <a:avLst/>
          </a:prstGeom>
          <a:ln w="28575">
            <a:noFill/>
            <a:miter lim="800000"/>
          </a:ln>
        </p:spPr>
        <p:txBody>
          <a:bodyPr>
            <a:normAutofit/>
          </a:bodyPr>
          <a:lstStyle>
            <a:lvl1pPr marL="342900" indent="-342900" algn="l" rtl="0" eaLnBrk="1" fontAlgn="base" hangingPunct="1">
              <a:spcBef>
                <a:spcPct val="20000"/>
              </a:spcBef>
              <a:spcAft>
                <a:spcPct val="0"/>
              </a:spcAft>
              <a:buClr>
                <a:srgbClr val="FF7F3F"/>
              </a:buClr>
              <a:buFont typeface="Arial" panose="020B0604020202020204" pitchFamily="34" charset="0"/>
              <a:buChar char="•"/>
              <a:defRPr sz="2600">
                <a:solidFill>
                  <a:srgbClr val="0062AC"/>
                </a:solidFill>
                <a:latin typeface="+mn-lt"/>
                <a:ea typeface="+mn-ea"/>
                <a:cs typeface="+mn-cs"/>
              </a:defRPr>
            </a:lvl1pPr>
            <a:lvl2pPr marL="742950" indent="-285750" algn="l" rtl="0" eaLnBrk="1" fontAlgn="base" hangingPunct="1">
              <a:spcBef>
                <a:spcPct val="20000"/>
              </a:spcBef>
              <a:spcAft>
                <a:spcPct val="0"/>
              </a:spcAft>
              <a:buClr>
                <a:srgbClr val="FF7F3F"/>
              </a:buClr>
              <a:buChar char="–"/>
              <a:defRPr sz="2400">
                <a:solidFill>
                  <a:srgbClr val="0062AC"/>
                </a:solidFill>
                <a:latin typeface="+mn-lt"/>
              </a:defRPr>
            </a:lvl2pPr>
            <a:lvl3pPr marL="1143000" indent="-228600" algn="l" rtl="0" eaLnBrk="1" fontAlgn="base" hangingPunct="1">
              <a:spcBef>
                <a:spcPct val="20000"/>
              </a:spcBef>
              <a:spcAft>
                <a:spcPct val="0"/>
              </a:spcAft>
              <a:buClr>
                <a:srgbClr val="FF7F3F"/>
              </a:buClr>
              <a:buChar char="•"/>
              <a:defRPr sz="2200">
                <a:solidFill>
                  <a:srgbClr val="0062AC"/>
                </a:solidFill>
                <a:latin typeface="+mn-lt"/>
              </a:defRPr>
            </a:lvl3pPr>
            <a:lvl4pPr marL="1600200" indent="-228600" algn="l" rtl="0" eaLnBrk="1" fontAlgn="base" hangingPunct="1">
              <a:spcBef>
                <a:spcPct val="20000"/>
              </a:spcBef>
              <a:spcAft>
                <a:spcPct val="0"/>
              </a:spcAft>
              <a:buClr>
                <a:srgbClr val="FF7F3F"/>
              </a:buClr>
              <a:buChar char="–"/>
              <a:defRPr sz="2000">
                <a:solidFill>
                  <a:srgbClr val="0062AC"/>
                </a:solidFill>
                <a:latin typeface="+mn-lt"/>
              </a:defRPr>
            </a:lvl4pPr>
            <a:lvl5pPr marL="2057400" indent="-228600" algn="l" rtl="0" eaLnBrk="1" fontAlgn="base" hangingPunct="1">
              <a:spcBef>
                <a:spcPct val="20000"/>
              </a:spcBef>
              <a:spcAft>
                <a:spcPct val="0"/>
              </a:spcAft>
              <a:buClr>
                <a:srgbClr val="FF7F3F"/>
              </a:buClr>
              <a:buChar char="»"/>
              <a:defRPr>
                <a:solidFill>
                  <a:srgbClr val="0062AC"/>
                </a:solidFill>
                <a:latin typeface="+mn-lt"/>
              </a:defRPr>
            </a:lvl5pPr>
            <a:lvl6pPr marL="2514600" indent="-228600" algn="l" rtl="0" eaLnBrk="1" fontAlgn="base" hangingPunct="1">
              <a:spcBef>
                <a:spcPct val="20000"/>
              </a:spcBef>
              <a:spcAft>
                <a:spcPct val="0"/>
              </a:spcAft>
              <a:buChar char="»"/>
              <a:defRPr>
                <a:solidFill>
                  <a:schemeClr val="accent1"/>
                </a:solidFill>
                <a:latin typeface="+mn-lt"/>
              </a:defRPr>
            </a:lvl6pPr>
            <a:lvl7pPr marL="2971800" indent="-228600" algn="l" rtl="0" eaLnBrk="1" fontAlgn="base" hangingPunct="1">
              <a:spcBef>
                <a:spcPct val="20000"/>
              </a:spcBef>
              <a:spcAft>
                <a:spcPct val="0"/>
              </a:spcAft>
              <a:buChar char="»"/>
              <a:defRPr>
                <a:solidFill>
                  <a:schemeClr val="accent1"/>
                </a:solidFill>
                <a:latin typeface="+mn-lt"/>
              </a:defRPr>
            </a:lvl7pPr>
            <a:lvl8pPr marL="3429000" indent="-228600" algn="l" rtl="0" eaLnBrk="1" fontAlgn="base" hangingPunct="1">
              <a:spcBef>
                <a:spcPct val="20000"/>
              </a:spcBef>
              <a:spcAft>
                <a:spcPct val="0"/>
              </a:spcAft>
              <a:buChar char="»"/>
              <a:defRPr>
                <a:solidFill>
                  <a:schemeClr val="accent1"/>
                </a:solidFill>
                <a:latin typeface="+mn-lt"/>
              </a:defRPr>
            </a:lvl8pPr>
            <a:lvl9pPr marL="3886200" indent="-228600" algn="l" rtl="0" eaLnBrk="1" fontAlgn="base" hangingPunct="1">
              <a:spcBef>
                <a:spcPct val="20000"/>
              </a:spcBef>
              <a:spcAft>
                <a:spcPct val="0"/>
              </a:spcAft>
              <a:buChar char="»"/>
              <a:defRPr>
                <a:solidFill>
                  <a:schemeClr val="accent1"/>
                </a:solidFill>
                <a:latin typeface="+mn-lt"/>
              </a:defRPr>
            </a:lvl9pPr>
          </a:lstStyle>
          <a:p>
            <a:r>
              <a:rPr lang="en-GB" kern="0" dirty="0"/>
              <a:t>Detector consists of multiple planes.</a:t>
            </a:r>
          </a:p>
          <a:p>
            <a:r>
              <a:rPr lang="en-GB" kern="0" dirty="0"/>
              <a:t>Scintillation light from all planes is read out from one side for each orientation.</a:t>
            </a:r>
          </a:p>
        </p:txBody>
      </p:sp>
      <p:grpSp>
        <p:nvGrpSpPr>
          <p:cNvPr id="397" name="Group 396">
            <a:extLst>
              <a:ext uri="{FF2B5EF4-FFF2-40B4-BE49-F238E27FC236}">
                <a16:creationId xmlns:a16="http://schemas.microsoft.com/office/drawing/2014/main" id="{243168C9-5FFE-4AE1-92ED-1FEF7D358916}"/>
              </a:ext>
            </a:extLst>
          </p:cNvPr>
          <p:cNvGrpSpPr/>
          <p:nvPr/>
        </p:nvGrpSpPr>
        <p:grpSpPr>
          <a:xfrm>
            <a:off x="2631487" y="5250934"/>
            <a:ext cx="2325446" cy="930013"/>
            <a:chOff x="2502689" y="5095339"/>
            <a:chExt cx="2325446" cy="930013"/>
          </a:xfrm>
        </p:grpSpPr>
        <p:grpSp>
          <p:nvGrpSpPr>
            <p:cNvPr id="139" name="Group 138">
              <a:extLst>
                <a:ext uri="{FF2B5EF4-FFF2-40B4-BE49-F238E27FC236}">
                  <a16:creationId xmlns:a16="http://schemas.microsoft.com/office/drawing/2014/main" id="{262BD424-4157-4744-9FC2-52EDE31A7026}"/>
                </a:ext>
              </a:extLst>
            </p:cNvPr>
            <p:cNvGrpSpPr/>
            <p:nvPr/>
          </p:nvGrpSpPr>
          <p:grpSpPr>
            <a:xfrm>
              <a:off x="3891782" y="5095339"/>
              <a:ext cx="936353" cy="930013"/>
              <a:chOff x="695354" y="1662537"/>
              <a:chExt cx="5170506" cy="4688387"/>
            </a:xfrm>
            <a:scene3d>
              <a:camera prst="isometricOffAxis1Left"/>
              <a:lightRig rig="threePt" dir="t"/>
            </a:scene3d>
          </p:grpSpPr>
          <p:grpSp>
            <p:nvGrpSpPr>
              <p:cNvPr id="140" name="Group 139">
                <a:extLst>
                  <a:ext uri="{FF2B5EF4-FFF2-40B4-BE49-F238E27FC236}">
                    <a16:creationId xmlns:a16="http://schemas.microsoft.com/office/drawing/2014/main" id="{6EE0EA2B-3BAF-4730-91C1-A7AB8CD2B43F}"/>
                  </a:ext>
                </a:extLst>
              </p:cNvPr>
              <p:cNvGrpSpPr/>
              <p:nvPr/>
            </p:nvGrpSpPr>
            <p:grpSpPr>
              <a:xfrm>
                <a:off x="695354" y="1662537"/>
                <a:ext cx="5170506" cy="4688387"/>
                <a:chOff x="1379913" y="1662537"/>
                <a:chExt cx="5170506" cy="4688387"/>
              </a:xfrm>
            </p:grpSpPr>
            <p:grpSp>
              <p:nvGrpSpPr>
                <p:cNvPr id="142" name="Group 141">
                  <a:extLst>
                    <a:ext uri="{FF2B5EF4-FFF2-40B4-BE49-F238E27FC236}">
                      <a16:creationId xmlns:a16="http://schemas.microsoft.com/office/drawing/2014/main" id="{A6266EC2-C9D0-46AF-B544-ACF65BC90DBA}"/>
                    </a:ext>
                  </a:extLst>
                </p:cNvPr>
                <p:cNvGrpSpPr/>
                <p:nvPr/>
              </p:nvGrpSpPr>
              <p:grpSpPr>
                <a:xfrm>
                  <a:off x="1379913" y="1662537"/>
                  <a:ext cx="1712418" cy="4688387"/>
                  <a:chOff x="1379913" y="1662537"/>
                  <a:chExt cx="1712418" cy="4688387"/>
                </a:xfrm>
              </p:grpSpPr>
              <p:grpSp>
                <p:nvGrpSpPr>
                  <p:cNvPr id="175" name="Group 174">
                    <a:extLst>
                      <a:ext uri="{FF2B5EF4-FFF2-40B4-BE49-F238E27FC236}">
                        <a16:creationId xmlns:a16="http://schemas.microsoft.com/office/drawing/2014/main" id="{AE128C98-521C-4734-9861-74285B6BEFBB}"/>
                      </a:ext>
                    </a:extLst>
                  </p:cNvPr>
                  <p:cNvGrpSpPr/>
                  <p:nvPr/>
                </p:nvGrpSpPr>
                <p:grpSpPr>
                  <a:xfrm>
                    <a:off x="1379913" y="1662541"/>
                    <a:ext cx="565264" cy="4688383"/>
                    <a:chOff x="1379913" y="1662541"/>
                    <a:chExt cx="565264" cy="4688383"/>
                  </a:xfrm>
                </p:grpSpPr>
                <p:sp>
                  <p:nvSpPr>
                    <p:cNvPr id="186" name="Rectangle 185">
                      <a:extLst>
                        <a:ext uri="{FF2B5EF4-FFF2-40B4-BE49-F238E27FC236}">
                          <a16:creationId xmlns:a16="http://schemas.microsoft.com/office/drawing/2014/main" id="{B5AE7C3B-444B-4775-AD19-8191DE43C5C9}"/>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7" name="Rectangle 186">
                      <a:extLst>
                        <a:ext uri="{FF2B5EF4-FFF2-40B4-BE49-F238E27FC236}">
                          <a16:creationId xmlns:a16="http://schemas.microsoft.com/office/drawing/2014/main" id="{C1F3031A-04E9-4AB0-A638-B74608E4F681}"/>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8" name="Rectangle 187">
                      <a:extLst>
                        <a:ext uri="{FF2B5EF4-FFF2-40B4-BE49-F238E27FC236}">
                          <a16:creationId xmlns:a16="http://schemas.microsoft.com/office/drawing/2014/main" id="{3D4A3DE6-0583-4D51-BE50-B5E8B39DA5D8}"/>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9" name="Rectangle 188">
                      <a:extLst>
                        <a:ext uri="{FF2B5EF4-FFF2-40B4-BE49-F238E27FC236}">
                          <a16:creationId xmlns:a16="http://schemas.microsoft.com/office/drawing/2014/main" id="{F09F297C-544F-43AC-937B-C73CE5D013FD}"/>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76" name="Group 175">
                    <a:extLst>
                      <a:ext uri="{FF2B5EF4-FFF2-40B4-BE49-F238E27FC236}">
                        <a16:creationId xmlns:a16="http://schemas.microsoft.com/office/drawing/2014/main" id="{718AD7E5-AD64-4C54-A81B-5C27F1FEAC97}"/>
                      </a:ext>
                    </a:extLst>
                  </p:cNvPr>
                  <p:cNvGrpSpPr/>
                  <p:nvPr/>
                </p:nvGrpSpPr>
                <p:grpSpPr>
                  <a:xfrm>
                    <a:off x="1945177" y="1662541"/>
                    <a:ext cx="565264" cy="4688383"/>
                    <a:chOff x="1379913" y="1662541"/>
                    <a:chExt cx="565264" cy="4688383"/>
                  </a:xfrm>
                </p:grpSpPr>
                <p:sp>
                  <p:nvSpPr>
                    <p:cNvPr id="182" name="Rectangle 181">
                      <a:extLst>
                        <a:ext uri="{FF2B5EF4-FFF2-40B4-BE49-F238E27FC236}">
                          <a16:creationId xmlns:a16="http://schemas.microsoft.com/office/drawing/2014/main" id="{6E1F400A-0B95-4323-A261-45D98C7AC368}"/>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3" name="Rectangle 182">
                      <a:extLst>
                        <a:ext uri="{FF2B5EF4-FFF2-40B4-BE49-F238E27FC236}">
                          <a16:creationId xmlns:a16="http://schemas.microsoft.com/office/drawing/2014/main" id="{C577E066-5772-4E31-8EC4-F477BD72E449}"/>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4" name="Rectangle 183">
                      <a:extLst>
                        <a:ext uri="{FF2B5EF4-FFF2-40B4-BE49-F238E27FC236}">
                          <a16:creationId xmlns:a16="http://schemas.microsoft.com/office/drawing/2014/main" id="{B7CAB033-807A-46D5-977A-812019FBABF6}"/>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5" name="Rectangle 184">
                      <a:extLst>
                        <a:ext uri="{FF2B5EF4-FFF2-40B4-BE49-F238E27FC236}">
                          <a16:creationId xmlns:a16="http://schemas.microsoft.com/office/drawing/2014/main" id="{73EFCE0E-0D05-4C6A-B6A1-7CF44F61BAF4}"/>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77" name="Group 176">
                    <a:extLst>
                      <a:ext uri="{FF2B5EF4-FFF2-40B4-BE49-F238E27FC236}">
                        <a16:creationId xmlns:a16="http://schemas.microsoft.com/office/drawing/2014/main" id="{6F1D3AB3-D305-4B70-A0C4-BB2EA5D5D786}"/>
                      </a:ext>
                    </a:extLst>
                  </p:cNvPr>
                  <p:cNvGrpSpPr/>
                  <p:nvPr/>
                </p:nvGrpSpPr>
                <p:grpSpPr>
                  <a:xfrm>
                    <a:off x="2527067" y="1662537"/>
                    <a:ext cx="565264" cy="4688383"/>
                    <a:chOff x="1379913" y="1662541"/>
                    <a:chExt cx="565264" cy="4688383"/>
                  </a:xfrm>
                </p:grpSpPr>
                <p:sp>
                  <p:nvSpPr>
                    <p:cNvPr id="178" name="Rectangle 177">
                      <a:extLst>
                        <a:ext uri="{FF2B5EF4-FFF2-40B4-BE49-F238E27FC236}">
                          <a16:creationId xmlns:a16="http://schemas.microsoft.com/office/drawing/2014/main" id="{A7CEE48C-5E3A-4C30-863E-28CED424123A}"/>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9" name="Rectangle 178">
                      <a:extLst>
                        <a:ext uri="{FF2B5EF4-FFF2-40B4-BE49-F238E27FC236}">
                          <a16:creationId xmlns:a16="http://schemas.microsoft.com/office/drawing/2014/main" id="{62E37A11-2544-4AA7-A238-43C9FBFD522E}"/>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0" name="Rectangle 179">
                      <a:extLst>
                        <a:ext uri="{FF2B5EF4-FFF2-40B4-BE49-F238E27FC236}">
                          <a16:creationId xmlns:a16="http://schemas.microsoft.com/office/drawing/2014/main" id="{E6D2338B-1232-4B87-AC7A-6F414BFB93F5}"/>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1" name="Rectangle 180">
                      <a:extLst>
                        <a:ext uri="{FF2B5EF4-FFF2-40B4-BE49-F238E27FC236}">
                          <a16:creationId xmlns:a16="http://schemas.microsoft.com/office/drawing/2014/main" id="{9DD7A290-04C2-48E2-B97E-96519812494F}"/>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143" name="Group 142">
                  <a:extLst>
                    <a:ext uri="{FF2B5EF4-FFF2-40B4-BE49-F238E27FC236}">
                      <a16:creationId xmlns:a16="http://schemas.microsoft.com/office/drawing/2014/main" id="{2BE30916-8E0F-4FBD-BB48-852B62C07FFF}"/>
                    </a:ext>
                  </a:extLst>
                </p:cNvPr>
                <p:cNvGrpSpPr/>
                <p:nvPr/>
              </p:nvGrpSpPr>
              <p:grpSpPr>
                <a:xfrm>
                  <a:off x="3117270" y="1662537"/>
                  <a:ext cx="1712418" cy="4688387"/>
                  <a:chOff x="1379913" y="1662537"/>
                  <a:chExt cx="1712418" cy="4688387"/>
                </a:xfrm>
              </p:grpSpPr>
              <p:grpSp>
                <p:nvGrpSpPr>
                  <p:cNvPr id="160" name="Group 159">
                    <a:extLst>
                      <a:ext uri="{FF2B5EF4-FFF2-40B4-BE49-F238E27FC236}">
                        <a16:creationId xmlns:a16="http://schemas.microsoft.com/office/drawing/2014/main" id="{39C8C31A-97BF-4196-AF7A-F4D4461AE49C}"/>
                      </a:ext>
                    </a:extLst>
                  </p:cNvPr>
                  <p:cNvGrpSpPr/>
                  <p:nvPr/>
                </p:nvGrpSpPr>
                <p:grpSpPr>
                  <a:xfrm>
                    <a:off x="1379913" y="1662541"/>
                    <a:ext cx="565264" cy="4688383"/>
                    <a:chOff x="1379913" y="1662541"/>
                    <a:chExt cx="565264" cy="4688383"/>
                  </a:xfrm>
                </p:grpSpPr>
                <p:sp>
                  <p:nvSpPr>
                    <p:cNvPr id="171" name="Rectangle 170">
                      <a:extLst>
                        <a:ext uri="{FF2B5EF4-FFF2-40B4-BE49-F238E27FC236}">
                          <a16:creationId xmlns:a16="http://schemas.microsoft.com/office/drawing/2014/main" id="{81004DF0-FCA6-4ACD-98E5-305C79293F8E}"/>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2" name="Rectangle 171">
                      <a:extLst>
                        <a:ext uri="{FF2B5EF4-FFF2-40B4-BE49-F238E27FC236}">
                          <a16:creationId xmlns:a16="http://schemas.microsoft.com/office/drawing/2014/main" id="{B0D9F663-ACB7-4584-861A-25F123C85C67}"/>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3" name="Rectangle 172">
                      <a:extLst>
                        <a:ext uri="{FF2B5EF4-FFF2-40B4-BE49-F238E27FC236}">
                          <a16:creationId xmlns:a16="http://schemas.microsoft.com/office/drawing/2014/main" id="{4B1FC41F-3FB5-4DA4-A292-CC214A77D51C}"/>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4" name="Rectangle 173">
                      <a:extLst>
                        <a:ext uri="{FF2B5EF4-FFF2-40B4-BE49-F238E27FC236}">
                          <a16:creationId xmlns:a16="http://schemas.microsoft.com/office/drawing/2014/main" id="{49BB946F-8203-417E-9A7D-E25B43095CF5}"/>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61" name="Group 160">
                    <a:extLst>
                      <a:ext uri="{FF2B5EF4-FFF2-40B4-BE49-F238E27FC236}">
                        <a16:creationId xmlns:a16="http://schemas.microsoft.com/office/drawing/2014/main" id="{0B6DE236-2955-439A-A4D4-FE2EF73CB63F}"/>
                      </a:ext>
                    </a:extLst>
                  </p:cNvPr>
                  <p:cNvGrpSpPr/>
                  <p:nvPr/>
                </p:nvGrpSpPr>
                <p:grpSpPr>
                  <a:xfrm>
                    <a:off x="1945177" y="1662541"/>
                    <a:ext cx="565264" cy="4688383"/>
                    <a:chOff x="1379913" y="1662541"/>
                    <a:chExt cx="565264" cy="4688383"/>
                  </a:xfrm>
                </p:grpSpPr>
                <p:sp>
                  <p:nvSpPr>
                    <p:cNvPr id="167" name="Rectangle 166">
                      <a:extLst>
                        <a:ext uri="{FF2B5EF4-FFF2-40B4-BE49-F238E27FC236}">
                          <a16:creationId xmlns:a16="http://schemas.microsoft.com/office/drawing/2014/main" id="{A9E0C571-A1AD-4891-ABF9-258C2F1868AB}"/>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8" name="Rectangle 167">
                      <a:extLst>
                        <a:ext uri="{FF2B5EF4-FFF2-40B4-BE49-F238E27FC236}">
                          <a16:creationId xmlns:a16="http://schemas.microsoft.com/office/drawing/2014/main" id="{542AD607-F838-4054-A9F2-799E54EA3A4B}"/>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9" name="Rectangle 168">
                      <a:extLst>
                        <a:ext uri="{FF2B5EF4-FFF2-40B4-BE49-F238E27FC236}">
                          <a16:creationId xmlns:a16="http://schemas.microsoft.com/office/drawing/2014/main" id="{19A13587-B859-422C-8665-B07CB5C54F00}"/>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0" name="Rectangle 169">
                      <a:extLst>
                        <a:ext uri="{FF2B5EF4-FFF2-40B4-BE49-F238E27FC236}">
                          <a16:creationId xmlns:a16="http://schemas.microsoft.com/office/drawing/2014/main" id="{592D9E1D-CD1B-41C9-9E06-4A2B5353D32F}"/>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62" name="Group 161">
                    <a:extLst>
                      <a:ext uri="{FF2B5EF4-FFF2-40B4-BE49-F238E27FC236}">
                        <a16:creationId xmlns:a16="http://schemas.microsoft.com/office/drawing/2014/main" id="{B1EF0BB2-F795-4E0B-9CCF-F829408E0FA6}"/>
                      </a:ext>
                    </a:extLst>
                  </p:cNvPr>
                  <p:cNvGrpSpPr/>
                  <p:nvPr/>
                </p:nvGrpSpPr>
                <p:grpSpPr>
                  <a:xfrm>
                    <a:off x="2527067" y="1662537"/>
                    <a:ext cx="565264" cy="4688383"/>
                    <a:chOff x="1379913" y="1662541"/>
                    <a:chExt cx="565264" cy="4688383"/>
                  </a:xfrm>
                </p:grpSpPr>
                <p:sp>
                  <p:nvSpPr>
                    <p:cNvPr id="163" name="Rectangle 162">
                      <a:extLst>
                        <a:ext uri="{FF2B5EF4-FFF2-40B4-BE49-F238E27FC236}">
                          <a16:creationId xmlns:a16="http://schemas.microsoft.com/office/drawing/2014/main" id="{0292C486-EFC5-4E84-BBD0-E69E17244407}"/>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4" name="Rectangle 163">
                      <a:extLst>
                        <a:ext uri="{FF2B5EF4-FFF2-40B4-BE49-F238E27FC236}">
                          <a16:creationId xmlns:a16="http://schemas.microsoft.com/office/drawing/2014/main" id="{A66E0FCE-98C4-49E2-82FC-8722698A5BD2}"/>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5" name="Rectangle 164">
                      <a:extLst>
                        <a:ext uri="{FF2B5EF4-FFF2-40B4-BE49-F238E27FC236}">
                          <a16:creationId xmlns:a16="http://schemas.microsoft.com/office/drawing/2014/main" id="{E607A88B-7F43-4DA4-9B58-13E4872B7332}"/>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6" name="Rectangle 165">
                      <a:extLst>
                        <a:ext uri="{FF2B5EF4-FFF2-40B4-BE49-F238E27FC236}">
                          <a16:creationId xmlns:a16="http://schemas.microsoft.com/office/drawing/2014/main" id="{E349AA5F-0F81-46FC-B284-A82C5DD9E4D7}"/>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144" name="Group 143">
                  <a:extLst>
                    <a:ext uri="{FF2B5EF4-FFF2-40B4-BE49-F238E27FC236}">
                      <a16:creationId xmlns:a16="http://schemas.microsoft.com/office/drawing/2014/main" id="{77C0C6A5-79FE-4D50-80A9-EC20DB8CE31E}"/>
                    </a:ext>
                  </a:extLst>
                </p:cNvPr>
                <p:cNvGrpSpPr/>
                <p:nvPr/>
              </p:nvGrpSpPr>
              <p:grpSpPr>
                <a:xfrm>
                  <a:off x="4838001" y="1662537"/>
                  <a:ext cx="1712418" cy="4688387"/>
                  <a:chOff x="1379913" y="1662537"/>
                  <a:chExt cx="1712418" cy="4688387"/>
                </a:xfrm>
              </p:grpSpPr>
              <p:grpSp>
                <p:nvGrpSpPr>
                  <p:cNvPr id="145" name="Group 144">
                    <a:extLst>
                      <a:ext uri="{FF2B5EF4-FFF2-40B4-BE49-F238E27FC236}">
                        <a16:creationId xmlns:a16="http://schemas.microsoft.com/office/drawing/2014/main" id="{11301411-30D8-4681-94E0-AED2D196160F}"/>
                      </a:ext>
                    </a:extLst>
                  </p:cNvPr>
                  <p:cNvGrpSpPr/>
                  <p:nvPr/>
                </p:nvGrpSpPr>
                <p:grpSpPr>
                  <a:xfrm>
                    <a:off x="1379913" y="1662541"/>
                    <a:ext cx="565264" cy="4688383"/>
                    <a:chOff x="1379913" y="1662541"/>
                    <a:chExt cx="565264" cy="4688383"/>
                  </a:xfrm>
                </p:grpSpPr>
                <p:sp>
                  <p:nvSpPr>
                    <p:cNvPr id="156" name="Rectangle 155">
                      <a:extLst>
                        <a:ext uri="{FF2B5EF4-FFF2-40B4-BE49-F238E27FC236}">
                          <a16:creationId xmlns:a16="http://schemas.microsoft.com/office/drawing/2014/main" id="{5B63B9E4-E736-4A81-B144-C645E1B65E98}"/>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7" name="Rectangle 156">
                      <a:extLst>
                        <a:ext uri="{FF2B5EF4-FFF2-40B4-BE49-F238E27FC236}">
                          <a16:creationId xmlns:a16="http://schemas.microsoft.com/office/drawing/2014/main" id="{B321DEB6-97FD-41E5-9961-4FFF88A28DA7}"/>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8" name="Rectangle 157">
                      <a:extLst>
                        <a:ext uri="{FF2B5EF4-FFF2-40B4-BE49-F238E27FC236}">
                          <a16:creationId xmlns:a16="http://schemas.microsoft.com/office/drawing/2014/main" id="{6F5EB096-8438-4D95-86E1-554DE4C4EEEE}"/>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9" name="Rectangle 158">
                      <a:extLst>
                        <a:ext uri="{FF2B5EF4-FFF2-40B4-BE49-F238E27FC236}">
                          <a16:creationId xmlns:a16="http://schemas.microsoft.com/office/drawing/2014/main" id="{2590C80D-C116-4899-A6C7-24CAF000D54C}"/>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46" name="Group 145">
                    <a:extLst>
                      <a:ext uri="{FF2B5EF4-FFF2-40B4-BE49-F238E27FC236}">
                        <a16:creationId xmlns:a16="http://schemas.microsoft.com/office/drawing/2014/main" id="{384F80AC-9E48-430B-9ECE-DA71B3D4ACF6}"/>
                      </a:ext>
                    </a:extLst>
                  </p:cNvPr>
                  <p:cNvGrpSpPr/>
                  <p:nvPr/>
                </p:nvGrpSpPr>
                <p:grpSpPr>
                  <a:xfrm>
                    <a:off x="1945177" y="1662541"/>
                    <a:ext cx="565264" cy="4688383"/>
                    <a:chOff x="1379913" y="1662541"/>
                    <a:chExt cx="565264" cy="4688383"/>
                  </a:xfrm>
                </p:grpSpPr>
                <p:sp>
                  <p:nvSpPr>
                    <p:cNvPr id="152" name="Rectangle 151">
                      <a:extLst>
                        <a:ext uri="{FF2B5EF4-FFF2-40B4-BE49-F238E27FC236}">
                          <a16:creationId xmlns:a16="http://schemas.microsoft.com/office/drawing/2014/main" id="{B8894EB0-E8A2-4C7B-9E55-2664F045133D}"/>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3" name="Rectangle 152">
                      <a:extLst>
                        <a:ext uri="{FF2B5EF4-FFF2-40B4-BE49-F238E27FC236}">
                          <a16:creationId xmlns:a16="http://schemas.microsoft.com/office/drawing/2014/main" id="{E17341CB-FF20-469C-B534-2DFEF9D8C711}"/>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4" name="Rectangle 153">
                      <a:extLst>
                        <a:ext uri="{FF2B5EF4-FFF2-40B4-BE49-F238E27FC236}">
                          <a16:creationId xmlns:a16="http://schemas.microsoft.com/office/drawing/2014/main" id="{4D11D1A0-BB79-4D7E-8551-ABF71244C39B}"/>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5" name="Rectangle 154">
                      <a:extLst>
                        <a:ext uri="{FF2B5EF4-FFF2-40B4-BE49-F238E27FC236}">
                          <a16:creationId xmlns:a16="http://schemas.microsoft.com/office/drawing/2014/main" id="{AA94D70B-D872-484A-AE13-525EACBE4D37}"/>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47" name="Group 146">
                    <a:extLst>
                      <a:ext uri="{FF2B5EF4-FFF2-40B4-BE49-F238E27FC236}">
                        <a16:creationId xmlns:a16="http://schemas.microsoft.com/office/drawing/2014/main" id="{19A1BA60-F045-435C-8C34-754CB030E2A9}"/>
                      </a:ext>
                    </a:extLst>
                  </p:cNvPr>
                  <p:cNvGrpSpPr/>
                  <p:nvPr/>
                </p:nvGrpSpPr>
                <p:grpSpPr>
                  <a:xfrm>
                    <a:off x="2527067" y="1662537"/>
                    <a:ext cx="565264" cy="4688383"/>
                    <a:chOff x="1379913" y="1662541"/>
                    <a:chExt cx="565264" cy="4688383"/>
                  </a:xfrm>
                </p:grpSpPr>
                <p:sp>
                  <p:nvSpPr>
                    <p:cNvPr id="148" name="Rectangle 147">
                      <a:extLst>
                        <a:ext uri="{FF2B5EF4-FFF2-40B4-BE49-F238E27FC236}">
                          <a16:creationId xmlns:a16="http://schemas.microsoft.com/office/drawing/2014/main" id="{EEEA3F52-AD92-4FD0-B6E5-5F6BA1F24DBC}"/>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9" name="Rectangle 148">
                      <a:extLst>
                        <a:ext uri="{FF2B5EF4-FFF2-40B4-BE49-F238E27FC236}">
                          <a16:creationId xmlns:a16="http://schemas.microsoft.com/office/drawing/2014/main" id="{E6482FF9-0F43-4D48-B783-8913FBFE01B0}"/>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0" name="Rectangle 149">
                      <a:extLst>
                        <a:ext uri="{FF2B5EF4-FFF2-40B4-BE49-F238E27FC236}">
                          <a16:creationId xmlns:a16="http://schemas.microsoft.com/office/drawing/2014/main" id="{C7CA491D-E732-42C3-9821-78A6D47E1FC5}"/>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1" name="Rectangle 150">
                      <a:extLst>
                        <a:ext uri="{FF2B5EF4-FFF2-40B4-BE49-F238E27FC236}">
                          <a16:creationId xmlns:a16="http://schemas.microsoft.com/office/drawing/2014/main" id="{684CFFAD-A153-40CA-87DA-1A8801D7C3FD}"/>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sp>
            <p:nvSpPr>
              <p:cNvPr id="141" name="Frame 140">
                <a:extLst>
                  <a:ext uri="{FF2B5EF4-FFF2-40B4-BE49-F238E27FC236}">
                    <a16:creationId xmlns:a16="http://schemas.microsoft.com/office/drawing/2014/main" id="{E64D6E71-2E93-4686-9AC3-6A6CA03A6FB7}"/>
                  </a:ext>
                </a:extLst>
              </p:cNvPr>
              <p:cNvSpPr/>
              <p:nvPr/>
            </p:nvSpPr>
            <p:spPr>
              <a:xfrm>
                <a:off x="695354" y="1662537"/>
                <a:ext cx="5170506" cy="4688379"/>
              </a:xfrm>
              <a:prstGeom prst="frame">
                <a:avLst>
                  <a:gd name="adj1" fmla="val 4344"/>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191" name="Group 190">
              <a:extLst>
                <a:ext uri="{FF2B5EF4-FFF2-40B4-BE49-F238E27FC236}">
                  <a16:creationId xmlns:a16="http://schemas.microsoft.com/office/drawing/2014/main" id="{E711B203-C7CC-4171-919D-E03778738DAA}"/>
                </a:ext>
              </a:extLst>
            </p:cNvPr>
            <p:cNvGrpSpPr/>
            <p:nvPr/>
          </p:nvGrpSpPr>
          <p:grpSpPr>
            <a:xfrm>
              <a:off x="3802070" y="5095339"/>
              <a:ext cx="936353" cy="930013"/>
              <a:chOff x="695354" y="1662537"/>
              <a:chExt cx="5170506" cy="4688387"/>
            </a:xfrm>
            <a:scene3d>
              <a:camera prst="isometricOffAxis1Left"/>
              <a:lightRig rig="threePt" dir="t"/>
            </a:scene3d>
          </p:grpSpPr>
          <p:grpSp>
            <p:nvGrpSpPr>
              <p:cNvPr id="192" name="Group 191">
                <a:extLst>
                  <a:ext uri="{FF2B5EF4-FFF2-40B4-BE49-F238E27FC236}">
                    <a16:creationId xmlns:a16="http://schemas.microsoft.com/office/drawing/2014/main" id="{800BCDE7-4943-4E4B-93CE-3DD38560F5B8}"/>
                  </a:ext>
                </a:extLst>
              </p:cNvPr>
              <p:cNvGrpSpPr/>
              <p:nvPr/>
            </p:nvGrpSpPr>
            <p:grpSpPr>
              <a:xfrm>
                <a:off x="695354" y="1662537"/>
                <a:ext cx="5170506" cy="4688387"/>
                <a:chOff x="1379913" y="1662537"/>
                <a:chExt cx="5170506" cy="4688387"/>
              </a:xfrm>
            </p:grpSpPr>
            <p:grpSp>
              <p:nvGrpSpPr>
                <p:cNvPr id="194" name="Group 193">
                  <a:extLst>
                    <a:ext uri="{FF2B5EF4-FFF2-40B4-BE49-F238E27FC236}">
                      <a16:creationId xmlns:a16="http://schemas.microsoft.com/office/drawing/2014/main" id="{E3B9FFB8-7CF6-43C9-A4D6-0B27470894E1}"/>
                    </a:ext>
                  </a:extLst>
                </p:cNvPr>
                <p:cNvGrpSpPr/>
                <p:nvPr/>
              </p:nvGrpSpPr>
              <p:grpSpPr>
                <a:xfrm>
                  <a:off x="1379913" y="1662537"/>
                  <a:ext cx="1712418" cy="4688387"/>
                  <a:chOff x="1379913" y="1662537"/>
                  <a:chExt cx="1712418" cy="4688387"/>
                </a:xfrm>
              </p:grpSpPr>
              <p:grpSp>
                <p:nvGrpSpPr>
                  <p:cNvPr id="227" name="Group 226">
                    <a:extLst>
                      <a:ext uri="{FF2B5EF4-FFF2-40B4-BE49-F238E27FC236}">
                        <a16:creationId xmlns:a16="http://schemas.microsoft.com/office/drawing/2014/main" id="{5A5426A4-2341-4984-9134-B04B428994B6}"/>
                      </a:ext>
                    </a:extLst>
                  </p:cNvPr>
                  <p:cNvGrpSpPr/>
                  <p:nvPr/>
                </p:nvGrpSpPr>
                <p:grpSpPr>
                  <a:xfrm>
                    <a:off x="1379913" y="1662541"/>
                    <a:ext cx="565264" cy="4688383"/>
                    <a:chOff x="1379913" y="1662541"/>
                    <a:chExt cx="565264" cy="4688383"/>
                  </a:xfrm>
                </p:grpSpPr>
                <p:sp>
                  <p:nvSpPr>
                    <p:cNvPr id="238" name="Rectangle 237">
                      <a:extLst>
                        <a:ext uri="{FF2B5EF4-FFF2-40B4-BE49-F238E27FC236}">
                          <a16:creationId xmlns:a16="http://schemas.microsoft.com/office/drawing/2014/main" id="{FD79D63A-985E-469D-B3D7-3B219FDBB0D9}"/>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9" name="Rectangle 238">
                      <a:extLst>
                        <a:ext uri="{FF2B5EF4-FFF2-40B4-BE49-F238E27FC236}">
                          <a16:creationId xmlns:a16="http://schemas.microsoft.com/office/drawing/2014/main" id="{69F9AAC0-9950-4E6B-B1F9-571E46E22368}"/>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0" name="Rectangle 239">
                      <a:extLst>
                        <a:ext uri="{FF2B5EF4-FFF2-40B4-BE49-F238E27FC236}">
                          <a16:creationId xmlns:a16="http://schemas.microsoft.com/office/drawing/2014/main" id="{A0F7FC08-AC4D-44FC-BD8A-3DCA971AB359}"/>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1" name="Rectangle 240">
                      <a:extLst>
                        <a:ext uri="{FF2B5EF4-FFF2-40B4-BE49-F238E27FC236}">
                          <a16:creationId xmlns:a16="http://schemas.microsoft.com/office/drawing/2014/main" id="{8C6FCD4D-3278-47EE-B4CF-BA07DCD266E8}"/>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28" name="Group 227">
                    <a:extLst>
                      <a:ext uri="{FF2B5EF4-FFF2-40B4-BE49-F238E27FC236}">
                        <a16:creationId xmlns:a16="http://schemas.microsoft.com/office/drawing/2014/main" id="{78ED209C-B809-4F5F-B20F-6F2829740990}"/>
                      </a:ext>
                    </a:extLst>
                  </p:cNvPr>
                  <p:cNvGrpSpPr/>
                  <p:nvPr/>
                </p:nvGrpSpPr>
                <p:grpSpPr>
                  <a:xfrm>
                    <a:off x="1945177" y="1662541"/>
                    <a:ext cx="565264" cy="4688383"/>
                    <a:chOff x="1379913" y="1662541"/>
                    <a:chExt cx="565264" cy="4688383"/>
                  </a:xfrm>
                </p:grpSpPr>
                <p:sp>
                  <p:nvSpPr>
                    <p:cNvPr id="234" name="Rectangle 233">
                      <a:extLst>
                        <a:ext uri="{FF2B5EF4-FFF2-40B4-BE49-F238E27FC236}">
                          <a16:creationId xmlns:a16="http://schemas.microsoft.com/office/drawing/2014/main" id="{881B94A4-E264-448D-BB97-CCC2389F68B4}"/>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5" name="Rectangle 234">
                      <a:extLst>
                        <a:ext uri="{FF2B5EF4-FFF2-40B4-BE49-F238E27FC236}">
                          <a16:creationId xmlns:a16="http://schemas.microsoft.com/office/drawing/2014/main" id="{C7524551-5F08-410E-B2A5-E8CE145191F7}"/>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6" name="Rectangle 235">
                      <a:extLst>
                        <a:ext uri="{FF2B5EF4-FFF2-40B4-BE49-F238E27FC236}">
                          <a16:creationId xmlns:a16="http://schemas.microsoft.com/office/drawing/2014/main" id="{0DDA85EA-3FE1-4699-B282-902F6D9BF487}"/>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7" name="Rectangle 236">
                      <a:extLst>
                        <a:ext uri="{FF2B5EF4-FFF2-40B4-BE49-F238E27FC236}">
                          <a16:creationId xmlns:a16="http://schemas.microsoft.com/office/drawing/2014/main" id="{B424BF2E-0579-4904-95D8-6D315F089082}"/>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29" name="Group 228">
                    <a:extLst>
                      <a:ext uri="{FF2B5EF4-FFF2-40B4-BE49-F238E27FC236}">
                        <a16:creationId xmlns:a16="http://schemas.microsoft.com/office/drawing/2014/main" id="{DC554DA6-D5F3-4A67-985F-E2CC1B2C17F5}"/>
                      </a:ext>
                    </a:extLst>
                  </p:cNvPr>
                  <p:cNvGrpSpPr/>
                  <p:nvPr/>
                </p:nvGrpSpPr>
                <p:grpSpPr>
                  <a:xfrm>
                    <a:off x="2527067" y="1662537"/>
                    <a:ext cx="565264" cy="4688383"/>
                    <a:chOff x="1379913" y="1662541"/>
                    <a:chExt cx="565264" cy="4688383"/>
                  </a:xfrm>
                </p:grpSpPr>
                <p:sp>
                  <p:nvSpPr>
                    <p:cNvPr id="230" name="Rectangle 229">
                      <a:extLst>
                        <a:ext uri="{FF2B5EF4-FFF2-40B4-BE49-F238E27FC236}">
                          <a16:creationId xmlns:a16="http://schemas.microsoft.com/office/drawing/2014/main" id="{62939E07-B2C0-4FFB-B92D-8384E3CC8409}"/>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1" name="Rectangle 230">
                      <a:extLst>
                        <a:ext uri="{FF2B5EF4-FFF2-40B4-BE49-F238E27FC236}">
                          <a16:creationId xmlns:a16="http://schemas.microsoft.com/office/drawing/2014/main" id="{C24C1A05-C085-4B23-BEB9-577EFDED5B6F}"/>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2" name="Rectangle 231">
                      <a:extLst>
                        <a:ext uri="{FF2B5EF4-FFF2-40B4-BE49-F238E27FC236}">
                          <a16:creationId xmlns:a16="http://schemas.microsoft.com/office/drawing/2014/main" id="{42D4F6B6-10F7-45D1-903E-6AD112EEF85F}"/>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3" name="Rectangle 232">
                      <a:extLst>
                        <a:ext uri="{FF2B5EF4-FFF2-40B4-BE49-F238E27FC236}">
                          <a16:creationId xmlns:a16="http://schemas.microsoft.com/office/drawing/2014/main" id="{F9C4A7CD-A0DC-4B08-AD45-499CF0D56E82}"/>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195" name="Group 194">
                  <a:extLst>
                    <a:ext uri="{FF2B5EF4-FFF2-40B4-BE49-F238E27FC236}">
                      <a16:creationId xmlns:a16="http://schemas.microsoft.com/office/drawing/2014/main" id="{51D7191B-2E6B-4905-8C61-79E6A04D0B76}"/>
                    </a:ext>
                  </a:extLst>
                </p:cNvPr>
                <p:cNvGrpSpPr/>
                <p:nvPr/>
              </p:nvGrpSpPr>
              <p:grpSpPr>
                <a:xfrm>
                  <a:off x="3117270" y="1662537"/>
                  <a:ext cx="1712418" cy="4688387"/>
                  <a:chOff x="1379913" y="1662537"/>
                  <a:chExt cx="1712418" cy="4688387"/>
                </a:xfrm>
              </p:grpSpPr>
              <p:grpSp>
                <p:nvGrpSpPr>
                  <p:cNvPr id="212" name="Group 211">
                    <a:extLst>
                      <a:ext uri="{FF2B5EF4-FFF2-40B4-BE49-F238E27FC236}">
                        <a16:creationId xmlns:a16="http://schemas.microsoft.com/office/drawing/2014/main" id="{6A95623A-C4C6-4693-BE09-D12AEDC4D9EE}"/>
                      </a:ext>
                    </a:extLst>
                  </p:cNvPr>
                  <p:cNvGrpSpPr/>
                  <p:nvPr/>
                </p:nvGrpSpPr>
                <p:grpSpPr>
                  <a:xfrm>
                    <a:off x="1379913" y="1662541"/>
                    <a:ext cx="565264" cy="4688383"/>
                    <a:chOff x="1379913" y="1662541"/>
                    <a:chExt cx="565264" cy="4688383"/>
                  </a:xfrm>
                </p:grpSpPr>
                <p:sp>
                  <p:nvSpPr>
                    <p:cNvPr id="223" name="Rectangle 222">
                      <a:extLst>
                        <a:ext uri="{FF2B5EF4-FFF2-40B4-BE49-F238E27FC236}">
                          <a16:creationId xmlns:a16="http://schemas.microsoft.com/office/drawing/2014/main" id="{3908A054-E86B-4678-8E97-AF5D4AF313D8}"/>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4" name="Rectangle 223">
                      <a:extLst>
                        <a:ext uri="{FF2B5EF4-FFF2-40B4-BE49-F238E27FC236}">
                          <a16:creationId xmlns:a16="http://schemas.microsoft.com/office/drawing/2014/main" id="{B10939BE-2766-40F5-95AE-0B6D4FC7E9EB}"/>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5" name="Rectangle 224">
                      <a:extLst>
                        <a:ext uri="{FF2B5EF4-FFF2-40B4-BE49-F238E27FC236}">
                          <a16:creationId xmlns:a16="http://schemas.microsoft.com/office/drawing/2014/main" id="{E4094C0C-534A-43EA-B08D-260D3E893C42}"/>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6" name="Rectangle 225">
                      <a:extLst>
                        <a:ext uri="{FF2B5EF4-FFF2-40B4-BE49-F238E27FC236}">
                          <a16:creationId xmlns:a16="http://schemas.microsoft.com/office/drawing/2014/main" id="{E904CAE1-E666-4D90-80AE-8014A6D5AB4E}"/>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13" name="Group 212">
                    <a:extLst>
                      <a:ext uri="{FF2B5EF4-FFF2-40B4-BE49-F238E27FC236}">
                        <a16:creationId xmlns:a16="http://schemas.microsoft.com/office/drawing/2014/main" id="{913A3A1F-6646-4005-901C-727CC7717514}"/>
                      </a:ext>
                    </a:extLst>
                  </p:cNvPr>
                  <p:cNvGrpSpPr/>
                  <p:nvPr/>
                </p:nvGrpSpPr>
                <p:grpSpPr>
                  <a:xfrm>
                    <a:off x="1945177" y="1662541"/>
                    <a:ext cx="565264" cy="4688383"/>
                    <a:chOff x="1379913" y="1662541"/>
                    <a:chExt cx="565264" cy="4688383"/>
                  </a:xfrm>
                </p:grpSpPr>
                <p:sp>
                  <p:nvSpPr>
                    <p:cNvPr id="219" name="Rectangle 218">
                      <a:extLst>
                        <a:ext uri="{FF2B5EF4-FFF2-40B4-BE49-F238E27FC236}">
                          <a16:creationId xmlns:a16="http://schemas.microsoft.com/office/drawing/2014/main" id="{D02F561C-A505-4917-A8D7-DC5C34CCD781}"/>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0" name="Rectangle 219">
                      <a:extLst>
                        <a:ext uri="{FF2B5EF4-FFF2-40B4-BE49-F238E27FC236}">
                          <a16:creationId xmlns:a16="http://schemas.microsoft.com/office/drawing/2014/main" id="{D41AA7DC-C7E6-495B-AECF-A2ECE4C75D33}"/>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1" name="Rectangle 220">
                      <a:extLst>
                        <a:ext uri="{FF2B5EF4-FFF2-40B4-BE49-F238E27FC236}">
                          <a16:creationId xmlns:a16="http://schemas.microsoft.com/office/drawing/2014/main" id="{28AF9091-52E6-49D6-9E49-06CB72F44701}"/>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2" name="Rectangle 221">
                      <a:extLst>
                        <a:ext uri="{FF2B5EF4-FFF2-40B4-BE49-F238E27FC236}">
                          <a16:creationId xmlns:a16="http://schemas.microsoft.com/office/drawing/2014/main" id="{658469EB-E7A7-4478-A7E2-5083DEBBA876}"/>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14" name="Group 213">
                    <a:extLst>
                      <a:ext uri="{FF2B5EF4-FFF2-40B4-BE49-F238E27FC236}">
                        <a16:creationId xmlns:a16="http://schemas.microsoft.com/office/drawing/2014/main" id="{2BE8056F-D4FD-4ADA-B465-9CA08B7472ED}"/>
                      </a:ext>
                    </a:extLst>
                  </p:cNvPr>
                  <p:cNvGrpSpPr/>
                  <p:nvPr/>
                </p:nvGrpSpPr>
                <p:grpSpPr>
                  <a:xfrm>
                    <a:off x="2527067" y="1662537"/>
                    <a:ext cx="565264" cy="4688383"/>
                    <a:chOff x="1379913" y="1662541"/>
                    <a:chExt cx="565264" cy="4688383"/>
                  </a:xfrm>
                </p:grpSpPr>
                <p:sp>
                  <p:nvSpPr>
                    <p:cNvPr id="215" name="Rectangle 214">
                      <a:extLst>
                        <a:ext uri="{FF2B5EF4-FFF2-40B4-BE49-F238E27FC236}">
                          <a16:creationId xmlns:a16="http://schemas.microsoft.com/office/drawing/2014/main" id="{12B05A84-3EB8-4ACB-8113-0AA55C9287EF}"/>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6" name="Rectangle 215">
                      <a:extLst>
                        <a:ext uri="{FF2B5EF4-FFF2-40B4-BE49-F238E27FC236}">
                          <a16:creationId xmlns:a16="http://schemas.microsoft.com/office/drawing/2014/main" id="{6CB26C77-43E2-4A19-A1A0-5C3CD8B20069}"/>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7" name="Rectangle 216">
                      <a:extLst>
                        <a:ext uri="{FF2B5EF4-FFF2-40B4-BE49-F238E27FC236}">
                          <a16:creationId xmlns:a16="http://schemas.microsoft.com/office/drawing/2014/main" id="{60FB3171-6A63-4FEC-82C3-4E83FA0821BF}"/>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8" name="Rectangle 217">
                      <a:extLst>
                        <a:ext uri="{FF2B5EF4-FFF2-40B4-BE49-F238E27FC236}">
                          <a16:creationId xmlns:a16="http://schemas.microsoft.com/office/drawing/2014/main" id="{1087370B-408B-4DE6-A84D-00F11B688591}"/>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196" name="Group 195">
                  <a:extLst>
                    <a:ext uri="{FF2B5EF4-FFF2-40B4-BE49-F238E27FC236}">
                      <a16:creationId xmlns:a16="http://schemas.microsoft.com/office/drawing/2014/main" id="{5F2859A2-F173-48F2-A990-715CEFFAECCB}"/>
                    </a:ext>
                  </a:extLst>
                </p:cNvPr>
                <p:cNvGrpSpPr/>
                <p:nvPr/>
              </p:nvGrpSpPr>
              <p:grpSpPr>
                <a:xfrm>
                  <a:off x="4838001" y="1662537"/>
                  <a:ext cx="1712418" cy="4688387"/>
                  <a:chOff x="1379913" y="1662537"/>
                  <a:chExt cx="1712418" cy="4688387"/>
                </a:xfrm>
              </p:grpSpPr>
              <p:grpSp>
                <p:nvGrpSpPr>
                  <p:cNvPr id="197" name="Group 196">
                    <a:extLst>
                      <a:ext uri="{FF2B5EF4-FFF2-40B4-BE49-F238E27FC236}">
                        <a16:creationId xmlns:a16="http://schemas.microsoft.com/office/drawing/2014/main" id="{D3D46D56-FD1D-4A8B-801D-111AED69A80D}"/>
                      </a:ext>
                    </a:extLst>
                  </p:cNvPr>
                  <p:cNvGrpSpPr/>
                  <p:nvPr/>
                </p:nvGrpSpPr>
                <p:grpSpPr>
                  <a:xfrm>
                    <a:off x="1379913" y="1662541"/>
                    <a:ext cx="565264" cy="4688383"/>
                    <a:chOff x="1379913" y="1662541"/>
                    <a:chExt cx="565264" cy="4688383"/>
                  </a:xfrm>
                </p:grpSpPr>
                <p:sp>
                  <p:nvSpPr>
                    <p:cNvPr id="208" name="Rectangle 207">
                      <a:extLst>
                        <a:ext uri="{FF2B5EF4-FFF2-40B4-BE49-F238E27FC236}">
                          <a16:creationId xmlns:a16="http://schemas.microsoft.com/office/drawing/2014/main" id="{DE4BC6A8-9723-40CB-B850-6254EEB78B39}"/>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9" name="Rectangle 208">
                      <a:extLst>
                        <a:ext uri="{FF2B5EF4-FFF2-40B4-BE49-F238E27FC236}">
                          <a16:creationId xmlns:a16="http://schemas.microsoft.com/office/drawing/2014/main" id="{6AB0D27E-CF88-4B2F-BAAC-A313B779D8EA}"/>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0" name="Rectangle 209">
                      <a:extLst>
                        <a:ext uri="{FF2B5EF4-FFF2-40B4-BE49-F238E27FC236}">
                          <a16:creationId xmlns:a16="http://schemas.microsoft.com/office/drawing/2014/main" id="{E1BFDA6F-7AB2-4C38-9E24-9BEC09220373}"/>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1" name="Rectangle 210">
                      <a:extLst>
                        <a:ext uri="{FF2B5EF4-FFF2-40B4-BE49-F238E27FC236}">
                          <a16:creationId xmlns:a16="http://schemas.microsoft.com/office/drawing/2014/main" id="{41B69F68-1C18-4360-81E9-D59D509C6F90}"/>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98" name="Group 197">
                    <a:extLst>
                      <a:ext uri="{FF2B5EF4-FFF2-40B4-BE49-F238E27FC236}">
                        <a16:creationId xmlns:a16="http://schemas.microsoft.com/office/drawing/2014/main" id="{5A7A168F-383C-4283-AA14-E0C7160E60F0}"/>
                      </a:ext>
                    </a:extLst>
                  </p:cNvPr>
                  <p:cNvGrpSpPr/>
                  <p:nvPr/>
                </p:nvGrpSpPr>
                <p:grpSpPr>
                  <a:xfrm>
                    <a:off x="1945177" y="1662541"/>
                    <a:ext cx="565264" cy="4688383"/>
                    <a:chOff x="1379913" y="1662541"/>
                    <a:chExt cx="565264" cy="4688383"/>
                  </a:xfrm>
                </p:grpSpPr>
                <p:sp>
                  <p:nvSpPr>
                    <p:cNvPr id="204" name="Rectangle 203">
                      <a:extLst>
                        <a:ext uri="{FF2B5EF4-FFF2-40B4-BE49-F238E27FC236}">
                          <a16:creationId xmlns:a16="http://schemas.microsoft.com/office/drawing/2014/main" id="{D3336069-4F44-487E-BD2C-5A323F7C88A1}"/>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5" name="Rectangle 204">
                      <a:extLst>
                        <a:ext uri="{FF2B5EF4-FFF2-40B4-BE49-F238E27FC236}">
                          <a16:creationId xmlns:a16="http://schemas.microsoft.com/office/drawing/2014/main" id="{D8C7FB35-0E24-48E8-B015-F7477AE46660}"/>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6" name="Rectangle 205">
                      <a:extLst>
                        <a:ext uri="{FF2B5EF4-FFF2-40B4-BE49-F238E27FC236}">
                          <a16:creationId xmlns:a16="http://schemas.microsoft.com/office/drawing/2014/main" id="{C1F1E618-95CE-4A74-A4BE-C5C76272A3AA}"/>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7" name="Rectangle 206">
                      <a:extLst>
                        <a:ext uri="{FF2B5EF4-FFF2-40B4-BE49-F238E27FC236}">
                          <a16:creationId xmlns:a16="http://schemas.microsoft.com/office/drawing/2014/main" id="{09B94981-8C3F-4D17-AE1D-689FDE5E4376}"/>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99" name="Group 198">
                    <a:extLst>
                      <a:ext uri="{FF2B5EF4-FFF2-40B4-BE49-F238E27FC236}">
                        <a16:creationId xmlns:a16="http://schemas.microsoft.com/office/drawing/2014/main" id="{9644D630-1881-4E91-8072-897D1DA582FE}"/>
                      </a:ext>
                    </a:extLst>
                  </p:cNvPr>
                  <p:cNvGrpSpPr/>
                  <p:nvPr/>
                </p:nvGrpSpPr>
                <p:grpSpPr>
                  <a:xfrm>
                    <a:off x="2527067" y="1662537"/>
                    <a:ext cx="565264" cy="4688383"/>
                    <a:chOff x="1379913" y="1662541"/>
                    <a:chExt cx="565264" cy="4688383"/>
                  </a:xfrm>
                </p:grpSpPr>
                <p:sp>
                  <p:nvSpPr>
                    <p:cNvPr id="200" name="Rectangle 199">
                      <a:extLst>
                        <a:ext uri="{FF2B5EF4-FFF2-40B4-BE49-F238E27FC236}">
                          <a16:creationId xmlns:a16="http://schemas.microsoft.com/office/drawing/2014/main" id="{0D02DDB9-48BA-477F-B73D-94112FE61B09}"/>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1" name="Rectangle 200">
                      <a:extLst>
                        <a:ext uri="{FF2B5EF4-FFF2-40B4-BE49-F238E27FC236}">
                          <a16:creationId xmlns:a16="http://schemas.microsoft.com/office/drawing/2014/main" id="{F81E3076-33A4-4990-9804-48475D68834B}"/>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2" name="Rectangle 201">
                      <a:extLst>
                        <a:ext uri="{FF2B5EF4-FFF2-40B4-BE49-F238E27FC236}">
                          <a16:creationId xmlns:a16="http://schemas.microsoft.com/office/drawing/2014/main" id="{1495929D-4D42-4F4B-B0F7-CEC0A584AD84}"/>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3" name="Rectangle 202">
                      <a:extLst>
                        <a:ext uri="{FF2B5EF4-FFF2-40B4-BE49-F238E27FC236}">
                          <a16:creationId xmlns:a16="http://schemas.microsoft.com/office/drawing/2014/main" id="{0BDE4564-107D-4A44-9AAE-2B8A57F2DDDD}"/>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sp>
            <p:nvSpPr>
              <p:cNvPr id="193" name="Frame 192">
                <a:extLst>
                  <a:ext uri="{FF2B5EF4-FFF2-40B4-BE49-F238E27FC236}">
                    <a16:creationId xmlns:a16="http://schemas.microsoft.com/office/drawing/2014/main" id="{FA4B9C83-F5A0-4CB4-9023-65F2BDA67A5D}"/>
                  </a:ext>
                </a:extLst>
              </p:cNvPr>
              <p:cNvSpPr/>
              <p:nvPr/>
            </p:nvSpPr>
            <p:spPr>
              <a:xfrm>
                <a:off x="695354" y="1662537"/>
                <a:ext cx="5170506" cy="4688379"/>
              </a:xfrm>
              <a:prstGeom prst="frame">
                <a:avLst>
                  <a:gd name="adj1" fmla="val 4344"/>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242" name="Group 241">
              <a:extLst>
                <a:ext uri="{FF2B5EF4-FFF2-40B4-BE49-F238E27FC236}">
                  <a16:creationId xmlns:a16="http://schemas.microsoft.com/office/drawing/2014/main" id="{0CDD9D90-1901-458C-8CEF-331B20CD6EA6}"/>
                </a:ext>
              </a:extLst>
            </p:cNvPr>
            <p:cNvGrpSpPr/>
            <p:nvPr/>
          </p:nvGrpSpPr>
          <p:grpSpPr>
            <a:xfrm>
              <a:off x="3712357" y="5095339"/>
              <a:ext cx="936353" cy="930013"/>
              <a:chOff x="695354" y="1662537"/>
              <a:chExt cx="5170506" cy="4688387"/>
            </a:xfrm>
            <a:scene3d>
              <a:camera prst="isometricOffAxis1Left"/>
              <a:lightRig rig="threePt" dir="t"/>
            </a:scene3d>
          </p:grpSpPr>
          <p:grpSp>
            <p:nvGrpSpPr>
              <p:cNvPr id="243" name="Group 242">
                <a:extLst>
                  <a:ext uri="{FF2B5EF4-FFF2-40B4-BE49-F238E27FC236}">
                    <a16:creationId xmlns:a16="http://schemas.microsoft.com/office/drawing/2014/main" id="{0555C5BD-DBEE-44F2-8271-CD92EC5E0A0A}"/>
                  </a:ext>
                </a:extLst>
              </p:cNvPr>
              <p:cNvGrpSpPr/>
              <p:nvPr/>
            </p:nvGrpSpPr>
            <p:grpSpPr>
              <a:xfrm>
                <a:off x="695354" y="1662537"/>
                <a:ext cx="5170506" cy="4688387"/>
                <a:chOff x="1379913" y="1662537"/>
                <a:chExt cx="5170506" cy="4688387"/>
              </a:xfrm>
            </p:grpSpPr>
            <p:grpSp>
              <p:nvGrpSpPr>
                <p:cNvPr id="245" name="Group 244">
                  <a:extLst>
                    <a:ext uri="{FF2B5EF4-FFF2-40B4-BE49-F238E27FC236}">
                      <a16:creationId xmlns:a16="http://schemas.microsoft.com/office/drawing/2014/main" id="{DBEF44F5-69E4-4AC2-9363-1087680EBD8A}"/>
                    </a:ext>
                  </a:extLst>
                </p:cNvPr>
                <p:cNvGrpSpPr/>
                <p:nvPr/>
              </p:nvGrpSpPr>
              <p:grpSpPr>
                <a:xfrm>
                  <a:off x="1379913" y="1662537"/>
                  <a:ext cx="1712418" cy="4688387"/>
                  <a:chOff x="1379913" y="1662537"/>
                  <a:chExt cx="1712418" cy="4688387"/>
                </a:xfrm>
              </p:grpSpPr>
              <p:grpSp>
                <p:nvGrpSpPr>
                  <p:cNvPr id="278" name="Group 277">
                    <a:extLst>
                      <a:ext uri="{FF2B5EF4-FFF2-40B4-BE49-F238E27FC236}">
                        <a16:creationId xmlns:a16="http://schemas.microsoft.com/office/drawing/2014/main" id="{69CA81FF-6B3A-46D9-BF18-35B863444CE0}"/>
                      </a:ext>
                    </a:extLst>
                  </p:cNvPr>
                  <p:cNvGrpSpPr/>
                  <p:nvPr/>
                </p:nvGrpSpPr>
                <p:grpSpPr>
                  <a:xfrm>
                    <a:off x="1379913" y="1662541"/>
                    <a:ext cx="565264" cy="4688383"/>
                    <a:chOff x="1379913" y="1662541"/>
                    <a:chExt cx="565264" cy="4688383"/>
                  </a:xfrm>
                </p:grpSpPr>
                <p:sp>
                  <p:nvSpPr>
                    <p:cNvPr id="289" name="Rectangle 288">
                      <a:extLst>
                        <a:ext uri="{FF2B5EF4-FFF2-40B4-BE49-F238E27FC236}">
                          <a16:creationId xmlns:a16="http://schemas.microsoft.com/office/drawing/2014/main" id="{6F6826B4-59E9-4D11-8293-55939CFAB2C0}"/>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0" name="Rectangle 289">
                      <a:extLst>
                        <a:ext uri="{FF2B5EF4-FFF2-40B4-BE49-F238E27FC236}">
                          <a16:creationId xmlns:a16="http://schemas.microsoft.com/office/drawing/2014/main" id="{BF855954-C517-4BE9-8300-C00B55060F0A}"/>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1" name="Rectangle 290">
                      <a:extLst>
                        <a:ext uri="{FF2B5EF4-FFF2-40B4-BE49-F238E27FC236}">
                          <a16:creationId xmlns:a16="http://schemas.microsoft.com/office/drawing/2014/main" id="{B444FB5E-934D-4143-B873-8D42E28AB846}"/>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2" name="Rectangle 291">
                      <a:extLst>
                        <a:ext uri="{FF2B5EF4-FFF2-40B4-BE49-F238E27FC236}">
                          <a16:creationId xmlns:a16="http://schemas.microsoft.com/office/drawing/2014/main" id="{86926BDA-C4D7-4EFD-AA16-EC1E95EA8DB3}"/>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79" name="Group 278">
                    <a:extLst>
                      <a:ext uri="{FF2B5EF4-FFF2-40B4-BE49-F238E27FC236}">
                        <a16:creationId xmlns:a16="http://schemas.microsoft.com/office/drawing/2014/main" id="{289AB7A4-74F5-4498-ABF3-34D6A7DE8DDC}"/>
                      </a:ext>
                    </a:extLst>
                  </p:cNvPr>
                  <p:cNvGrpSpPr/>
                  <p:nvPr/>
                </p:nvGrpSpPr>
                <p:grpSpPr>
                  <a:xfrm>
                    <a:off x="1945177" y="1662541"/>
                    <a:ext cx="565264" cy="4688383"/>
                    <a:chOff x="1379913" y="1662541"/>
                    <a:chExt cx="565264" cy="4688383"/>
                  </a:xfrm>
                </p:grpSpPr>
                <p:sp>
                  <p:nvSpPr>
                    <p:cNvPr id="285" name="Rectangle 284">
                      <a:extLst>
                        <a:ext uri="{FF2B5EF4-FFF2-40B4-BE49-F238E27FC236}">
                          <a16:creationId xmlns:a16="http://schemas.microsoft.com/office/drawing/2014/main" id="{B885FB55-4B25-467D-9308-3C5E17ABE8DA}"/>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6" name="Rectangle 285">
                      <a:extLst>
                        <a:ext uri="{FF2B5EF4-FFF2-40B4-BE49-F238E27FC236}">
                          <a16:creationId xmlns:a16="http://schemas.microsoft.com/office/drawing/2014/main" id="{D93C4497-0CD3-4F9A-BDF0-EBB5A320A3C6}"/>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7" name="Rectangle 286">
                      <a:extLst>
                        <a:ext uri="{FF2B5EF4-FFF2-40B4-BE49-F238E27FC236}">
                          <a16:creationId xmlns:a16="http://schemas.microsoft.com/office/drawing/2014/main" id="{C8D5BB1B-72B8-45CC-AD5E-ED26D604A7F4}"/>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8" name="Rectangle 287">
                      <a:extLst>
                        <a:ext uri="{FF2B5EF4-FFF2-40B4-BE49-F238E27FC236}">
                          <a16:creationId xmlns:a16="http://schemas.microsoft.com/office/drawing/2014/main" id="{2BCF9B0A-03EA-4102-AD9C-DAEE0DF4AC0C}"/>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80" name="Group 279">
                    <a:extLst>
                      <a:ext uri="{FF2B5EF4-FFF2-40B4-BE49-F238E27FC236}">
                        <a16:creationId xmlns:a16="http://schemas.microsoft.com/office/drawing/2014/main" id="{4F93C438-1333-42F8-8F19-1001A8DAEEBE}"/>
                      </a:ext>
                    </a:extLst>
                  </p:cNvPr>
                  <p:cNvGrpSpPr/>
                  <p:nvPr/>
                </p:nvGrpSpPr>
                <p:grpSpPr>
                  <a:xfrm>
                    <a:off x="2527067" y="1662537"/>
                    <a:ext cx="565264" cy="4688383"/>
                    <a:chOff x="1379913" y="1662541"/>
                    <a:chExt cx="565264" cy="4688383"/>
                  </a:xfrm>
                </p:grpSpPr>
                <p:sp>
                  <p:nvSpPr>
                    <p:cNvPr id="281" name="Rectangle 280">
                      <a:extLst>
                        <a:ext uri="{FF2B5EF4-FFF2-40B4-BE49-F238E27FC236}">
                          <a16:creationId xmlns:a16="http://schemas.microsoft.com/office/drawing/2014/main" id="{C0F720B4-0D74-443B-ACC4-3D7A03FE922B}"/>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2" name="Rectangle 281">
                      <a:extLst>
                        <a:ext uri="{FF2B5EF4-FFF2-40B4-BE49-F238E27FC236}">
                          <a16:creationId xmlns:a16="http://schemas.microsoft.com/office/drawing/2014/main" id="{D7FDBBC0-E2C5-4605-BC48-E937B033A346}"/>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3" name="Rectangle 282">
                      <a:extLst>
                        <a:ext uri="{FF2B5EF4-FFF2-40B4-BE49-F238E27FC236}">
                          <a16:creationId xmlns:a16="http://schemas.microsoft.com/office/drawing/2014/main" id="{2F97E530-C330-49A0-9162-E05980B31E8B}"/>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4" name="Rectangle 283">
                      <a:extLst>
                        <a:ext uri="{FF2B5EF4-FFF2-40B4-BE49-F238E27FC236}">
                          <a16:creationId xmlns:a16="http://schemas.microsoft.com/office/drawing/2014/main" id="{2E23EDF3-51E7-4218-9743-A2BE73F7523C}"/>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246" name="Group 245">
                  <a:extLst>
                    <a:ext uri="{FF2B5EF4-FFF2-40B4-BE49-F238E27FC236}">
                      <a16:creationId xmlns:a16="http://schemas.microsoft.com/office/drawing/2014/main" id="{F4F3C1F2-41C8-4956-A547-888D992C33E7}"/>
                    </a:ext>
                  </a:extLst>
                </p:cNvPr>
                <p:cNvGrpSpPr/>
                <p:nvPr/>
              </p:nvGrpSpPr>
              <p:grpSpPr>
                <a:xfrm>
                  <a:off x="3117270" y="1662537"/>
                  <a:ext cx="1712418" cy="4688387"/>
                  <a:chOff x="1379913" y="1662537"/>
                  <a:chExt cx="1712418" cy="4688387"/>
                </a:xfrm>
              </p:grpSpPr>
              <p:grpSp>
                <p:nvGrpSpPr>
                  <p:cNvPr id="263" name="Group 262">
                    <a:extLst>
                      <a:ext uri="{FF2B5EF4-FFF2-40B4-BE49-F238E27FC236}">
                        <a16:creationId xmlns:a16="http://schemas.microsoft.com/office/drawing/2014/main" id="{C0E53C9C-ACD4-4054-A8F7-D9EA61926E74}"/>
                      </a:ext>
                    </a:extLst>
                  </p:cNvPr>
                  <p:cNvGrpSpPr/>
                  <p:nvPr/>
                </p:nvGrpSpPr>
                <p:grpSpPr>
                  <a:xfrm>
                    <a:off x="1379913" y="1662541"/>
                    <a:ext cx="565264" cy="4688383"/>
                    <a:chOff x="1379913" y="1662541"/>
                    <a:chExt cx="565264" cy="4688383"/>
                  </a:xfrm>
                </p:grpSpPr>
                <p:sp>
                  <p:nvSpPr>
                    <p:cNvPr id="274" name="Rectangle 273">
                      <a:extLst>
                        <a:ext uri="{FF2B5EF4-FFF2-40B4-BE49-F238E27FC236}">
                          <a16:creationId xmlns:a16="http://schemas.microsoft.com/office/drawing/2014/main" id="{CEFE9695-2855-44C3-ABC6-25B86298CD4D}"/>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5" name="Rectangle 274">
                      <a:extLst>
                        <a:ext uri="{FF2B5EF4-FFF2-40B4-BE49-F238E27FC236}">
                          <a16:creationId xmlns:a16="http://schemas.microsoft.com/office/drawing/2014/main" id="{2B56D339-BA86-40D2-A20A-99E4CEEC51AE}"/>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6" name="Rectangle 275">
                      <a:extLst>
                        <a:ext uri="{FF2B5EF4-FFF2-40B4-BE49-F238E27FC236}">
                          <a16:creationId xmlns:a16="http://schemas.microsoft.com/office/drawing/2014/main" id="{721B6C25-BDDA-4302-8B62-F635508EADBD}"/>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7" name="Rectangle 276">
                      <a:extLst>
                        <a:ext uri="{FF2B5EF4-FFF2-40B4-BE49-F238E27FC236}">
                          <a16:creationId xmlns:a16="http://schemas.microsoft.com/office/drawing/2014/main" id="{C637ABB8-2E7C-4D1E-B7E5-7D589B4A281C}"/>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64" name="Group 263">
                    <a:extLst>
                      <a:ext uri="{FF2B5EF4-FFF2-40B4-BE49-F238E27FC236}">
                        <a16:creationId xmlns:a16="http://schemas.microsoft.com/office/drawing/2014/main" id="{E6B48F7C-A7F5-4C41-A2DD-7601B4EC2F9E}"/>
                      </a:ext>
                    </a:extLst>
                  </p:cNvPr>
                  <p:cNvGrpSpPr/>
                  <p:nvPr/>
                </p:nvGrpSpPr>
                <p:grpSpPr>
                  <a:xfrm>
                    <a:off x="1945177" y="1662541"/>
                    <a:ext cx="565264" cy="4688383"/>
                    <a:chOff x="1379913" y="1662541"/>
                    <a:chExt cx="565264" cy="4688383"/>
                  </a:xfrm>
                </p:grpSpPr>
                <p:sp>
                  <p:nvSpPr>
                    <p:cNvPr id="270" name="Rectangle 269">
                      <a:extLst>
                        <a:ext uri="{FF2B5EF4-FFF2-40B4-BE49-F238E27FC236}">
                          <a16:creationId xmlns:a16="http://schemas.microsoft.com/office/drawing/2014/main" id="{096C7976-C2A6-4DD7-824F-7950D2549C0C}"/>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1" name="Rectangle 270">
                      <a:extLst>
                        <a:ext uri="{FF2B5EF4-FFF2-40B4-BE49-F238E27FC236}">
                          <a16:creationId xmlns:a16="http://schemas.microsoft.com/office/drawing/2014/main" id="{D50C8EE6-7F29-471E-9068-2449455CE557}"/>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2" name="Rectangle 271">
                      <a:extLst>
                        <a:ext uri="{FF2B5EF4-FFF2-40B4-BE49-F238E27FC236}">
                          <a16:creationId xmlns:a16="http://schemas.microsoft.com/office/drawing/2014/main" id="{F74F4C87-968B-4B60-A205-0BCF4DBB886C}"/>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3" name="Rectangle 272">
                      <a:extLst>
                        <a:ext uri="{FF2B5EF4-FFF2-40B4-BE49-F238E27FC236}">
                          <a16:creationId xmlns:a16="http://schemas.microsoft.com/office/drawing/2014/main" id="{8BDDD63C-F278-4091-8119-E0C091B1063D}"/>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65" name="Group 264">
                    <a:extLst>
                      <a:ext uri="{FF2B5EF4-FFF2-40B4-BE49-F238E27FC236}">
                        <a16:creationId xmlns:a16="http://schemas.microsoft.com/office/drawing/2014/main" id="{DC9E0D5C-7BAC-446B-BB79-E526C06BE17A}"/>
                      </a:ext>
                    </a:extLst>
                  </p:cNvPr>
                  <p:cNvGrpSpPr/>
                  <p:nvPr/>
                </p:nvGrpSpPr>
                <p:grpSpPr>
                  <a:xfrm>
                    <a:off x="2527067" y="1662537"/>
                    <a:ext cx="565264" cy="4688383"/>
                    <a:chOff x="1379913" y="1662541"/>
                    <a:chExt cx="565264" cy="4688383"/>
                  </a:xfrm>
                </p:grpSpPr>
                <p:sp>
                  <p:nvSpPr>
                    <p:cNvPr id="266" name="Rectangle 265">
                      <a:extLst>
                        <a:ext uri="{FF2B5EF4-FFF2-40B4-BE49-F238E27FC236}">
                          <a16:creationId xmlns:a16="http://schemas.microsoft.com/office/drawing/2014/main" id="{3DA8D445-0E2C-4372-AB3B-E092160DF5A0}"/>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7" name="Rectangle 266">
                      <a:extLst>
                        <a:ext uri="{FF2B5EF4-FFF2-40B4-BE49-F238E27FC236}">
                          <a16:creationId xmlns:a16="http://schemas.microsoft.com/office/drawing/2014/main" id="{AFFE405D-94F8-40B3-885E-87D7DDE27C7B}"/>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8" name="Rectangle 267">
                      <a:extLst>
                        <a:ext uri="{FF2B5EF4-FFF2-40B4-BE49-F238E27FC236}">
                          <a16:creationId xmlns:a16="http://schemas.microsoft.com/office/drawing/2014/main" id="{4ABF862A-5D3F-47DB-8FE6-18822D28EF29}"/>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9" name="Rectangle 268">
                      <a:extLst>
                        <a:ext uri="{FF2B5EF4-FFF2-40B4-BE49-F238E27FC236}">
                          <a16:creationId xmlns:a16="http://schemas.microsoft.com/office/drawing/2014/main" id="{9A7BA04A-1896-442C-BE1A-12A5FDB5041C}"/>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247" name="Group 246">
                  <a:extLst>
                    <a:ext uri="{FF2B5EF4-FFF2-40B4-BE49-F238E27FC236}">
                      <a16:creationId xmlns:a16="http://schemas.microsoft.com/office/drawing/2014/main" id="{F6482E13-CBB2-4D93-89BB-278F1B06CBF8}"/>
                    </a:ext>
                  </a:extLst>
                </p:cNvPr>
                <p:cNvGrpSpPr/>
                <p:nvPr/>
              </p:nvGrpSpPr>
              <p:grpSpPr>
                <a:xfrm>
                  <a:off x="4838001" y="1662537"/>
                  <a:ext cx="1712418" cy="4688387"/>
                  <a:chOff x="1379913" y="1662537"/>
                  <a:chExt cx="1712418" cy="4688387"/>
                </a:xfrm>
              </p:grpSpPr>
              <p:grpSp>
                <p:nvGrpSpPr>
                  <p:cNvPr id="248" name="Group 247">
                    <a:extLst>
                      <a:ext uri="{FF2B5EF4-FFF2-40B4-BE49-F238E27FC236}">
                        <a16:creationId xmlns:a16="http://schemas.microsoft.com/office/drawing/2014/main" id="{65C67C4B-E39D-42D6-9B59-156E20530D1E}"/>
                      </a:ext>
                    </a:extLst>
                  </p:cNvPr>
                  <p:cNvGrpSpPr/>
                  <p:nvPr/>
                </p:nvGrpSpPr>
                <p:grpSpPr>
                  <a:xfrm>
                    <a:off x="1379913" y="1662541"/>
                    <a:ext cx="565264" cy="4688383"/>
                    <a:chOff x="1379913" y="1662541"/>
                    <a:chExt cx="565264" cy="4688383"/>
                  </a:xfrm>
                </p:grpSpPr>
                <p:sp>
                  <p:nvSpPr>
                    <p:cNvPr id="259" name="Rectangle 258">
                      <a:extLst>
                        <a:ext uri="{FF2B5EF4-FFF2-40B4-BE49-F238E27FC236}">
                          <a16:creationId xmlns:a16="http://schemas.microsoft.com/office/drawing/2014/main" id="{DE62647F-51D5-4AC1-937B-A64A522054FA}"/>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0" name="Rectangle 259">
                      <a:extLst>
                        <a:ext uri="{FF2B5EF4-FFF2-40B4-BE49-F238E27FC236}">
                          <a16:creationId xmlns:a16="http://schemas.microsoft.com/office/drawing/2014/main" id="{9F6FB488-74C5-4A7B-BFCC-B45E408C882C}"/>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1" name="Rectangle 260">
                      <a:extLst>
                        <a:ext uri="{FF2B5EF4-FFF2-40B4-BE49-F238E27FC236}">
                          <a16:creationId xmlns:a16="http://schemas.microsoft.com/office/drawing/2014/main" id="{22E01C7F-C65E-4F5F-9DE7-A8FB371F81EC}"/>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2" name="Rectangle 261">
                      <a:extLst>
                        <a:ext uri="{FF2B5EF4-FFF2-40B4-BE49-F238E27FC236}">
                          <a16:creationId xmlns:a16="http://schemas.microsoft.com/office/drawing/2014/main" id="{EF05A08D-FFA7-40F9-ABF1-3A921CD2F73E}"/>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49" name="Group 248">
                    <a:extLst>
                      <a:ext uri="{FF2B5EF4-FFF2-40B4-BE49-F238E27FC236}">
                        <a16:creationId xmlns:a16="http://schemas.microsoft.com/office/drawing/2014/main" id="{E64BA5E8-3427-4F1D-BA0A-EA15674CA29D}"/>
                      </a:ext>
                    </a:extLst>
                  </p:cNvPr>
                  <p:cNvGrpSpPr/>
                  <p:nvPr/>
                </p:nvGrpSpPr>
                <p:grpSpPr>
                  <a:xfrm>
                    <a:off x="1945177" y="1662541"/>
                    <a:ext cx="565264" cy="4688383"/>
                    <a:chOff x="1379913" y="1662541"/>
                    <a:chExt cx="565264" cy="4688383"/>
                  </a:xfrm>
                </p:grpSpPr>
                <p:sp>
                  <p:nvSpPr>
                    <p:cNvPr id="255" name="Rectangle 254">
                      <a:extLst>
                        <a:ext uri="{FF2B5EF4-FFF2-40B4-BE49-F238E27FC236}">
                          <a16:creationId xmlns:a16="http://schemas.microsoft.com/office/drawing/2014/main" id="{83593305-2B23-4A46-A9C0-11AA038ED93C}"/>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6" name="Rectangle 255">
                      <a:extLst>
                        <a:ext uri="{FF2B5EF4-FFF2-40B4-BE49-F238E27FC236}">
                          <a16:creationId xmlns:a16="http://schemas.microsoft.com/office/drawing/2014/main" id="{E8727F30-C428-44A5-B069-B9A1277615F0}"/>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7" name="Rectangle 256">
                      <a:extLst>
                        <a:ext uri="{FF2B5EF4-FFF2-40B4-BE49-F238E27FC236}">
                          <a16:creationId xmlns:a16="http://schemas.microsoft.com/office/drawing/2014/main" id="{16E690D0-A9A4-477C-A8EF-A7E83A4C1B27}"/>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8" name="Rectangle 257">
                      <a:extLst>
                        <a:ext uri="{FF2B5EF4-FFF2-40B4-BE49-F238E27FC236}">
                          <a16:creationId xmlns:a16="http://schemas.microsoft.com/office/drawing/2014/main" id="{7D0D2C3B-4061-4B63-8CF2-CC2244601739}"/>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50" name="Group 249">
                    <a:extLst>
                      <a:ext uri="{FF2B5EF4-FFF2-40B4-BE49-F238E27FC236}">
                        <a16:creationId xmlns:a16="http://schemas.microsoft.com/office/drawing/2014/main" id="{68D88992-90E0-46E6-9DED-EE87B9FB2893}"/>
                      </a:ext>
                    </a:extLst>
                  </p:cNvPr>
                  <p:cNvGrpSpPr/>
                  <p:nvPr/>
                </p:nvGrpSpPr>
                <p:grpSpPr>
                  <a:xfrm>
                    <a:off x="2527067" y="1662537"/>
                    <a:ext cx="565264" cy="4688383"/>
                    <a:chOff x="1379913" y="1662541"/>
                    <a:chExt cx="565264" cy="4688383"/>
                  </a:xfrm>
                </p:grpSpPr>
                <p:sp>
                  <p:nvSpPr>
                    <p:cNvPr id="251" name="Rectangle 250">
                      <a:extLst>
                        <a:ext uri="{FF2B5EF4-FFF2-40B4-BE49-F238E27FC236}">
                          <a16:creationId xmlns:a16="http://schemas.microsoft.com/office/drawing/2014/main" id="{160EC076-ABCE-4065-9A77-56BB59E06EB6}"/>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2" name="Rectangle 251">
                      <a:extLst>
                        <a:ext uri="{FF2B5EF4-FFF2-40B4-BE49-F238E27FC236}">
                          <a16:creationId xmlns:a16="http://schemas.microsoft.com/office/drawing/2014/main" id="{166FB86F-E77F-4DFE-B649-7CBB536FFE5B}"/>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3" name="Rectangle 252">
                      <a:extLst>
                        <a:ext uri="{FF2B5EF4-FFF2-40B4-BE49-F238E27FC236}">
                          <a16:creationId xmlns:a16="http://schemas.microsoft.com/office/drawing/2014/main" id="{032E5AEE-4B29-4DC1-AB31-0ECFC6D983B6}"/>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4" name="Rectangle 253">
                      <a:extLst>
                        <a:ext uri="{FF2B5EF4-FFF2-40B4-BE49-F238E27FC236}">
                          <a16:creationId xmlns:a16="http://schemas.microsoft.com/office/drawing/2014/main" id="{000DC999-C5EA-4EDA-BABC-187FEBF5619F}"/>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sp>
            <p:nvSpPr>
              <p:cNvPr id="244" name="Frame 243">
                <a:extLst>
                  <a:ext uri="{FF2B5EF4-FFF2-40B4-BE49-F238E27FC236}">
                    <a16:creationId xmlns:a16="http://schemas.microsoft.com/office/drawing/2014/main" id="{D2DF21D0-68D1-4A49-88C5-A93A9165BE03}"/>
                  </a:ext>
                </a:extLst>
              </p:cNvPr>
              <p:cNvSpPr/>
              <p:nvPr/>
            </p:nvSpPr>
            <p:spPr>
              <a:xfrm>
                <a:off x="695354" y="1662537"/>
                <a:ext cx="5170506" cy="4688379"/>
              </a:xfrm>
              <a:prstGeom prst="frame">
                <a:avLst>
                  <a:gd name="adj1" fmla="val 4344"/>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293" name="Group 292">
              <a:extLst>
                <a:ext uri="{FF2B5EF4-FFF2-40B4-BE49-F238E27FC236}">
                  <a16:creationId xmlns:a16="http://schemas.microsoft.com/office/drawing/2014/main" id="{6F13070B-632B-437B-A96C-CDD20205F7C1}"/>
                </a:ext>
              </a:extLst>
            </p:cNvPr>
            <p:cNvGrpSpPr/>
            <p:nvPr/>
          </p:nvGrpSpPr>
          <p:grpSpPr>
            <a:xfrm>
              <a:off x="3622644" y="5095339"/>
              <a:ext cx="936353" cy="930013"/>
              <a:chOff x="695354" y="1662537"/>
              <a:chExt cx="5170506" cy="4688387"/>
            </a:xfrm>
            <a:scene3d>
              <a:camera prst="isometricOffAxis1Left"/>
              <a:lightRig rig="threePt" dir="t"/>
            </a:scene3d>
          </p:grpSpPr>
          <p:grpSp>
            <p:nvGrpSpPr>
              <p:cNvPr id="294" name="Group 293">
                <a:extLst>
                  <a:ext uri="{FF2B5EF4-FFF2-40B4-BE49-F238E27FC236}">
                    <a16:creationId xmlns:a16="http://schemas.microsoft.com/office/drawing/2014/main" id="{CC64E54E-78BA-49B6-B7E2-FD33F53D6006}"/>
                  </a:ext>
                </a:extLst>
              </p:cNvPr>
              <p:cNvGrpSpPr/>
              <p:nvPr/>
            </p:nvGrpSpPr>
            <p:grpSpPr>
              <a:xfrm>
                <a:off x="695354" y="1662537"/>
                <a:ext cx="5170506" cy="4688387"/>
                <a:chOff x="1379913" y="1662537"/>
                <a:chExt cx="5170506" cy="4688387"/>
              </a:xfrm>
            </p:grpSpPr>
            <p:grpSp>
              <p:nvGrpSpPr>
                <p:cNvPr id="296" name="Group 295">
                  <a:extLst>
                    <a:ext uri="{FF2B5EF4-FFF2-40B4-BE49-F238E27FC236}">
                      <a16:creationId xmlns:a16="http://schemas.microsoft.com/office/drawing/2014/main" id="{3F807F72-ABBA-434B-8A2D-E44C178DF96C}"/>
                    </a:ext>
                  </a:extLst>
                </p:cNvPr>
                <p:cNvGrpSpPr/>
                <p:nvPr/>
              </p:nvGrpSpPr>
              <p:grpSpPr>
                <a:xfrm>
                  <a:off x="1379913" y="1662537"/>
                  <a:ext cx="1712418" cy="4688387"/>
                  <a:chOff x="1379913" y="1662537"/>
                  <a:chExt cx="1712418" cy="4688387"/>
                </a:xfrm>
              </p:grpSpPr>
              <p:grpSp>
                <p:nvGrpSpPr>
                  <p:cNvPr id="329" name="Group 328">
                    <a:extLst>
                      <a:ext uri="{FF2B5EF4-FFF2-40B4-BE49-F238E27FC236}">
                        <a16:creationId xmlns:a16="http://schemas.microsoft.com/office/drawing/2014/main" id="{2CFF750B-0BA8-43F4-9612-DF69AD572460}"/>
                      </a:ext>
                    </a:extLst>
                  </p:cNvPr>
                  <p:cNvGrpSpPr/>
                  <p:nvPr/>
                </p:nvGrpSpPr>
                <p:grpSpPr>
                  <a:xfrm>
                    <a:off x="1379913" y="1662541"/>
                    <a:ext cx="565264" cy="4688383"/>
                    <a:chOff x="1379913" y="1662541"/>
                    <a:chExt cx="565264" cy="4688383"/>
                  </a:xfrm>
                </p:grpSpPr>
                <p:sp>
                  <p:nvSpPr>
                    <p:cNvPr id="340" name="Rectangle 339">
                      <a:extLst>
                        <a:ext uri="{FF2B5EF4-FFF2-40B4-BE49-F238E27FC236}">
                          <a16:creationId xmlns:a16="http://schemas.microsoft.com/office/drawing/2014/main" id="{D06383FA-1381-4F69-920C-B43193CC3F1A}"/>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1" name="Rectangle 340">
                      <a:extLst>
                        <a:ext uri="{FF2B5EF4-FFF2-40B4-BE49-F238E27FC236}">
                          <a16:creationId xmlns:a16="http://schemas.microsoft.com/office/drawing/2014/main" id="{7FE5AD0D-AA0D-4E79-9063-82179F48FA31}"/>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2" name="Rectangle 341">
                      <a:extLst>
                        <a:ext uri="{FF2B5EF4-FFF2-40B4-BE49-F238E27FC236}">
                          <a16:creationId xmlns:a16="http://schemas.microsoft.com/office/drawing/2014/main" id="{75B306FB-0815-4325-9E73-CD8212C7E4FF}"/>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3" name="Rectangle 342">
                      <a:extLst>
                        <a:ext uri="{FF2B5EF4-FFF2-40B4-BE49-F238E27FC236}">
                          <a16:creationId xmlns:a16="http://schemas.microsoft.com/office/drawing/2014/main" id="{0EEE2A06-684C-401F-A047-BAD44448CF7C}"/>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30" name="Group 329">
                    <a:extLst>
                      <a:ext uri="{FF2B5EF4-FFF2-40B4-BE49-F238E27FC236}">
                        <a16:creationId xmlns:a16="http://schemas.microsoft.com/office/drawing/2014/main" id="{B2AE41F7-919B-47CD-BF71-E088B8D668F4}"/>
                      </a:ext>
                    </a:extLst>
                  </p:cNvPr>
                  <p:cNvGrpSpPr/>
                  <p:nvPr/>
                </p:nvGrpSpPr>
                <p:grpSpPr>
                  <a:xfrm>
                    <a:off x="1945177" y="1662541"/>
                    <a:ext cx="565264" cy="4688383"/>
                    <a:chOff x="1379913" y="1662541"/>
                    <a:chExt cx="565264" cy="4688383"/>
                  </a:xfrm>
                </p:grpSpPr>
                <p:sp>
                  <p:nvSpPr>
                    <p:cNvPr id="336" name="Rectangle 335">
                      <a:extLst>
                        <a:ext uri="{FF2B5EF4-FFF2-40B4-BE49-F238E27FC236}">
                          <a16:creationId xmlns:a16="http://schemas.microsoft.com/office/drawing/2014/main" id="{F0FD411E-8526-4E5B-B176-EC4DB38B7681}"/>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7" name="Rectangle 336">
                      <a:extLst>
                        <a:ext uri="{FF2B5EF4-FFF2-40B4-BE49-F238E27FC236}">
                          <a16:creationId xmlns:a16="http://schemas.microsoft.com/office/drawing/2014/main" id="{BFC6E9CE-7ED9-4635-8269-90C5ACBEB87F}"/>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8" name="Rectangle 337">
                      <a:extLst>
                        <a:ext uri="{FF2B5EF4-FFF2-40B4-BE49-F238E27FC236}">
                          <a16:creationId xmlns:a16="http://schemas.microsoft.com/office/drawing/2014/main" id="{E037F6BB-D454-4B95-8DAB-2943D0A131DF}"/>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9" name="Rectangle 338">
                      <a:extLst>
                        <a:ext uri="{FF2B5EF4-FFF2-40B4-BE49-F238E27FC236}">
                          <a16:creationId xmlns:a16="http://schemas.microsoft.com/office/drawing/2014/main" id="{17B527A6-AEB9-4F81-BA79-B42809D6B536}"/>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31" name="Group 330">
                    <a:extLst>
                      <a:ext uri="{FF2B5EF4-FFF2-40B4-BE49-F238E27FC236}">
                        <a16:creationId xmlns:a16="http://schemas.microsoft.com/office/drawing/2014/main" id="{7E3B825F-7308-4DF7-A8ED-AEA7161FF9E5}"/>
                      </a:ext>
                    </a:extLst>
                  </p:cNvPr>
                  <p:cNvGrpSpPr/>
                  <p:nvPr/>
                </p:nvGrpSpPr>
                <p:grpSpPr>
                  <a:xfrm>
                    <a:off x="2527067" y="1662537"/>
                    <a:ext cx="565264" cy="4688383"/>
                    <a:chOff x="1379913" y="1662541"/>
                    <a:chExt cx="565264" cy="4688383"/>
                  </a:xfrm>
                </p:grpSpPr>
                <p:sp>
                  <p:nvSpPr>
                    <p:cNvPr id="332" name="Rectangle 331">
                      <a:extLst>
                        <a:ext uri="{FF2B5EF4-FFF2-40B4-BE49-F238E27FC236}">
                          <a16:creationId xmlns:a16="http://schemas.microsoft.com/office/drawing/2014/main" id="{ED4AB829-9E1D-47FE-896E-7F9124E90254}"/>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3" name="Rectangle 332">
                      <a:extLst>
                        <a:ext uri="{FF2B5EF4-FFF2-40B4-BE49-F238E27FC236}">
                          <a16:creationId xmlns:a16="http://schemas.microsoft.com/office/drawing/2014/main" id="{7457C58C-1F25-478A-8DF8-FF348A56656A}"/>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4" name="Rectangle 333">
                      <a:extLst>
                        <a:ext uri="{FF2B5EF4-FFF2-40B4-BE49-F238E27FC236}">
                          <a16:creationId xmlns:a16="http://schemas.microsoft.com/office/drawing/2014/main" id="{30C2A887-BD71-4498-8410-282BD23BB2AA}"/>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5" name="Rectangle 334">
                      <a:extLst>
                        <a:ext uri="{FF2B5EF4-FFF2-40B4-BE49-F238E27FC236}">
                          <a16:creationId xmlns:a16="http://schemas.microsoft.com/office/drawing/2014/main" id="{7653440B-BB82-48FB-B3D5-4785FDA1298D}"/>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297" name="Group 296">
                  <a:extLst>
                    <a:ext uri="{FF2B5EF4-FFF2-40B4-BE49-F238E27FC236}">
                      <a16:creationId xmlns:a16="http://schemas.microsoft.com/office/drawing/2014/main" id="{5F5E8A3A-1878-4F15-A028-5BDD4EC2422F}"/>
                    </a:ext>
                  </a:extLst>
                </p:cNvPr>
                <p:cNvGrpSpPr/>
                <p:nvPr/>
              </p:nvGrpSpPr>
              <p:grpSpPr>
                <a:xfrm>
                  <a:off x="3117270" y="1662537"/>
                  <a:ext cx="1712418" cy="4688387"/>
                  <a:chOff x="1379913" y="1662537"/>
                  <a:chExt cx="1712418" cy="4688387"/>
                </a:xfrm>
              </p:grpSpPr>
              <p:grpSp>
                <p:nvGrpSpPr>
                  <p:cNvPr id="314" name="Group 313">
                    <a:extLst>
                      <a:ext uri="{FF2B5EF4-FFF2-40B4-BE49-F238E27FC236}">
                        <a16:creationId xmlns:a16="http://schemas.microsoft.com/office/drawing/2014/main" id="{EEC0BB27-4D96-426D-90EC-386ADBADC795}"/>
                      </a:ext>
                    </a:extLst>
                  </p:cNvPr>
                  <p:cNvGrpSpPr/>
                  <p:nvPr/>
                </p:nvGrpSpPr>
                <p:grpSpPr>
                  <a:xfrm>
                    <a:off x="1379913" y="1662541"/>
                    <a:ext cx="565264" cy="4688383"/>
                    <a:chOff x="1379913" y="1662541"/>
                    <a:chExt cx="565264" cy="4688383"/>
                  </a:xfrm>
                </p:grpSpPr>
                <p:sp>
                  <p:nvSpPr>
                    <p:cNvPr id="325" name="Rectangle 324">
                      <a:extLst>
                        <a:ext uri="{FF2B5EF4-FFF2-40B4-BE49-F238E27FC236}">
                          <a16:creationId xmlns:a16="http://schemas.microsoft.com/office/drawing/2014/main" id="{F701D3B7-3090-4B33-86A8-0BE715631CF9}"/>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6" name="Rectangle 325">
                      <a:extLst>
                        <a:ext uri="{FF2B5EF4-FFF2-40B4-BE49-F238E27FC236}">
                          <a16:creationId xmlns:a16="http://schemas.microsoft.com/office/drawing/2014/main" id="{9DAFDB16-D500-4052-94A2-0C63D1228862}"/>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7" name="Rectangle 326">
                      <a:extLst>
                        <a:ext uri="{FF2B5EF4-FFF2-40B4-BE49-F238E27FC236}">
                          <a16:creationId xmlns:a16="http://schemas.microsoft.com/office/drawing/2014/main" id="{78639B93-8A76-4162-91E1-9AA3209D8425}"/>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8" name="Rectangle 327">
                      <a:extLst>
                        <a:ext uri="{FF2B5EF4-FFF2-40B4-BE49-F238E27FC236}">
                          <a16:creationId xmlns:a16="http://schemas.microsoft.com/office/drawing/2014/main" id="{3101C3FD-C143-4AB2-AAAB-66572BAAD34C}"/>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15" name="Group 314">
                    <a:extLst>
                      <a:ext uri="{FF2B5EF4-FFF2-40B4-BE49-F238E27FC236}">
                        <a16:creationId xmlns:a16="http://schemas.microsoft.com/office/drawing/2014/main" id="{A8DF4651-049F-489B-965C-2235625354FF}"/>
                      </a:ext>
                    </a:extLst>
                  </p:cNvPr>
                  <p:cNvGrpSpPr/>
                  <p:nvPr/>
                </p:nvGrpSpPr>
                <p:grpSpPr>
                  <a:xfrm>
                    <a:off x="1945177" y="1662541"/>
                    <a:ext cx="565264" cy="4688383"/>
                    <a:chOff x="1379913" y="1662541"/>
                    <a:chExt cx="565264" cy="4688383"/>
                  </a:xfrm>
                </p:grpSpPr>
                <p:sp>
                  <p:nvSpPr>
                    <p:cNvPr id="321" name="Rectangle 320">
                      <a:extLst>
                        <a:ext uri="{FF2B5EF4-FFF2-40B4-BE49-F238E27FC236}">
                          <a16:creationId xmlns:a16="http://schemas.microsoft.com/office/drawing/2014/main" id="{75ADB447-4088-48D5-B7E8-01821EE031EB}"/>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2" name="Rectangle 321">
                      <a:extLst>
                        <a:ext uri="{FF2B5EF4-FFF2-40B4-BE49-F238E27FC236}">
                          <a16:creationId xmlns:a16="http://schemas.microsoft.com/office/drawing/2014/main" id="{6B007053-D2EF-4E98-8C69-1F6DE61F2BB5}"/>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3" name="Rectangle 322">
                      <a:extLst>
                        <a:ext uri="{FF2B5EF4-FFF2-40B4-BE49-F238E27FC236}">
                          <a16:creationId xmlns:a16="http://schemas.microsoft.com/office/drawing/2014/main" id="{632D7F89-D9A4-457D-B96D-4EAAB252B991}"/>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4" name="Rectangle 323">
                      <a:extLst>
                        <a:ext uri="{FF2B5EF4-FFF2-40B4-BE49-F238E27FC236}">
                          <a16:creationId xmlns:a16="http://schemas.microsoft.com/office/drawing/2014/main" id="{8A3801B9-0799-4598-9067-56C84DD5D653}"/>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16" name="Group 315">
                    <a:extLst>
                      <a:ext uri="{FF2B5EF4-FFF2-40B4-BE49-F238E27FC236}">
                        <a16:creationId xmlns:a16="http://schemas.microsoft.com/office/drawing/2014/main" id="{B96FD4FF-7E6F-4A71-81BA-61A598391B61}"/>
                      </a:ext>
                    </a:extLst>
                  </p:cNvPr>
                  <p:cNvGrpSpPr/>
                  <p:nvPr/>
                </p:nvGrpSpPr>
                <p:grpSpPr>
                  <a:xfrm>
                    <a:off x="2527067" y="1662537"/>
                    <a:ext cx="565264" cy="4688383"/>
                    <a:chOff x="1379913" y="1662541"/>
                    <a:chExt cx="565264" cy="4688383"/>
                  </a:xfrm>
                </p:grpSpPr>
                <p:sp>
                  <p:nvSpPr>
                    <p:cNvPr id="317" name="Rectangle 316">
                      <a:extLst>
                        <a:ext uri="{FF2B5EF4-FFF2-40B4-BE49-F238E27FC236}">
                          <a16:creationId xmlns:a16="http://schemas.microsoft.com/office/drawing/2014/main" id="{7C75B106-5D42-401F-99BE-F6902D829A6A}"/>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8" name="Rectangle 317">
                      <a:extLst>
                        <a:ext uri="{FF2B5EF4-FFF2-40B4-BE49-F238E27FC236}">
                          <a16:creationId xmlns:a16="http://schemas.microsoft.com/office/drawing/2014/main" id="{1DA0C20E-1A60-4B8D-A8E0-5D395F5F9FFB}"/>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9" name="Rectangle 318">
                      <a:extLst>
                        <a:ext uri="{FF2B5EF4-FFF2-40B4-BE49-F238E27FC236}">
                          <a16:creationId xmlns:a16="http://schemas.microsoft.com/office/drawing/2014/main" id="{D119CA7C-6484-45B9-AD95-80E361D865A4}"/>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0" name="Rectangle 319">
                      <a:extLst>
                        <a:ext uri="{FF2B5EF4-FFF2-40B4-BE49-F238E27FC236}">
                          <a16:creationId xmlns:a16="http://schemas.microsoft.com/office/drawing/2014/main" id="{C787D835-D829-42FB-B735-B2D980A16A7D}"/>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298" name="Group 297">
                  <a:extLst>
                    <a:ext uri="{FF2B5EF4-FFF2-40B4-BE49-F238E27FC236}">
                      <a16:creationId xmlns:a16="http://schemas.microsoft.com/office/drawing/2014/main" id="{11D58C62-A31A-4C3E-BEB7-255B049EA610}"/>
                    </a:ext>
                  </a:extLst>
                </p:cNvPr>
                <p:cNvGrpSpPr/>
                <p:nvPr/>
              </p:nvGrpSpPr>
              <p:grpSpPr>
                <a:xfrm>
                  <a:off x="4838001" y="1662537"/>
                  <a:ext cx="1712418" cy="4688387"/>
                  <a:chOff x="1379913" y="1662537"/>
                  <a:chExt cx="1712418" cy="4688387"/>
                </a:xfrm>
              </p:grpSpPr>
              <p:grpSp>
                <p:nvGrpSpPr>
                  <p:cNvPr id="299" name="Group 298">
                    <a:extLst>
                      <a:ext uri="{FF2B5EF4-FFF2-40B4-BE49-F238E27FC236}">
                        <a16:creationId xmlns:a16="http://schemas.microsoft.com/office/drawing/2014/main" id="{B6DF58FA-18B4-4F8D-8715-0C2B2AD0527D}"/>
                      </a:ext>
                    </a:extLst>
                  </p:cNvPr>
                  <p:cNvGrpSpPr/>
                  <p:nvPr/>
                </p:nvGrpSpPr>
                <p:grpSpPr>
                  <a:xfrm>
                    <a:off x="1379913" y="1662541"/>
                    <a:ext cx="565264" cy="4688383"/>
                    <a:chOff x="1379913" y="1662541"/>
                    <a:chExt cx="565264" cy="4688383"/>
                  </a:xfrm>
                </p:grpSpPr>
                <p:sp>
                  <p:nvSpPr>
                    <p:cNvPr id="310" name="Rectangle 309">
                      <a:extLst>
                        <a:ext uri="{FF2B5EF4-FFF2-40B4-BE49-F238E27FC236}">
                          <a16:creationId xmlns:a16="http://schemas.microsoft.com/office/drawing/2014/main" id="{FD39CABB-4B6D-49FB-AA9F-C6060B9C8EC9}"/>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1" name="Rectangle 310">
                      <a:extLst>
                        <a:ext uri="{FF2B5EF4-FFF2-40B4-BE49-F238E27FC236}">
                          <a16:creationId xmlns:a16="http://schemas.microsoft.com/office/drawing/2014/main" id="{5F91E6D3-46FC-4889-8535-88DBC0ED3F2E}"/>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2" name="Rectangle 311">
                      <a:extLst>
                        <a:ext uri="{FF2B5EF4-FFF2-40B4-BE49-F238E27FC236}">
                          <a16:creationId xmlns:a16="http://schemas.microsoft.com/office/drawing/2014/main" id="{785B2748-E834-4CA6-AD80-AA6F6FD16691}"/>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3" name="Rectangle 312">
                      <a:extLst>
                        <a:ext uri="{FF2B5EF4-FFF2-40B4-BE49-F238E27FC236}">
                          <a16:creationId xmlns:a16="http://schemas.microsoft.com/office/drawing/2014/main" id="{90498B3B-3A8C-4418-8C72-D1EE1257A8D1}"/>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00" name="Group 299">
                    <a:extLst>
                      <a:ext uri="{FF2B5EF4-FFF2-40B4-BE49-F238E27FC236}">
                        <a16:creationId xmlns:a16="http://schemas.microsoft.com/office/drawing/2014/main" id="{63155088-04FF-48F6-8B7D-4999DEB0C880}"/>
                      </a:ext>
                    </a:extLst>
                  </p:cNvPr>
                  <p:cNvGrpSpPr/>
                  <p:nvPr/>
                </p:nvGrpSpPr>
                <p:grpSpPr>
                  <a:xfrm>
                    <a:off x="1945177" y="1662541"/>
                    <a:ext cx="565264" cy="4688383"/>
                    <a:chOff x="1379913" y="1662541"/>
                    <a:chExt cx="565264" cy="4688383"/>
                  </a:xfrm>
                </p:grpSpPr>
                <p:sp>
                  <p:nvSpPr>
                    <p:cNvPr id="306" name="Rectangle 305">
                      <a:extLst>
                        <a:ext uri="{FF2B5EF4-FFF2-40B4-BE49-F238E27FC236}">
                          <a16:creationId xmlns:a16="http://schemas.microsoft.com/office/drawing/2014/main" id="{FE8CED02-E82B-4F9A-99A5-753C48A82A88}"/>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7" name="Rectangle 306">
                      <a:extLst>
                        <a:ext uri="{FF2B5EF4-FFF2-40B4-BE49-F238E27FC236}">
                          <a16:creationId xmlns:a16="http://schemas.microsoft.com/office/drawing/2014/main" id="{CFCD324C-272F-4A4B-81EA-71F03250DEB7}"/>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8" name="Rectangle 307">
                      <a:extLst>
                        <a:ext uri="{FF2B5EF4-FFF2-40B4-BE49-F238E27FC236}">
                          <a16:creationId xmlns:a16="http://schemas.microsoft.com/office/drawing/2014/main" id="{0E5E88C7-6147-4BB5-A873-47862C17319F}"/>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9" name="Rectangle 308">
                      <a:extLst>
                        <a:ext uri="{FF2B5EF4-FFF2-40B4-BE49-F238E27FC236}">
                          <a16:creationId xmlns:a16="http://schemas.microsoft.com/office/drawing/2014/main" id="{EA50D80B-A8D6-4E77-B156-CFA660A0AF7F}"/>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01" name="Group 300">
                    <a:extLst>
                      <a:ext uri="{FF2B5EF4-FFF2-40B4-BE49-F238E27FC236}">
                        <a16:creationId xmlns:a16="http://schemas.microsoft.com/office/drawing/2014/main" id="{F46D4181-57F0-4A50-AE42-9D33DD21E338}"/>
                      </a:ext>
                    </a:extLst>
                  </p:cNvPr>
                  <p:cNvGrpSpPr/>
                  <p:nvPr/>
                </p:nvGrpSpPr>
                <p:grpSpPr>
                  <a:xfrm>
                    <a:off x="2527067" y="1662537"/>
                    <a:ext cx="565264" cy="4688383"/>
                    <a:chOff x="1379913" y="1662541"/>
                    <a:chExt cx="565264" cy="4688383"/>
                  </a:xfrm>
                </p:grpSpPr>
                <p:sp>
                  <p:nvSpPr>
                    <p:cNvPr id="302" name="Rectangle 301">
                      <a:extLst>
                        <a:ext uri="{FF2B5EF4-FFF2-40B4-BE49-F238E27FC236}">
                          <a16:creationId xmlns:a16="http://schemas.microsoft.com/office/drawing/2014/main" id="{B342DF6A-430C-47F2-AC34-0746DA961770}"/>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3" name="Rectangle 302">
                      <a:extLst>
                        <a:ext uri="{FF2B5EF4-FFF2-40B4-BE49-F238E27FC236}">
                          <a16:creationId xmlns:a16="http://schemas.microsoft.com/office/drawing/2014/main" id="{97B947F4-086E-4B01-9692-8A981FAC4B50}"/>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4" name="Rectangle 303">
                      <a:extLst>
                        <a:ext uri="{FF2B5EF4-FFF2-40B4-BE49-F238E27FC236}">
                          <a16:creationId xmlns:a16="http://schemas.microsoft.com/office/drawing/2014/main" id="{E121001D-1C30-4694-A87D-EF04F894BBC8}"/>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5" name="Rectangle 304">
                      <a:extLst>
                        <a:ext uri="{FF2B5EF4-FFF2-40B4-BE49-F238E27FC236}">
                          <a16:creationId xmlns:a16="http://schemas.microsoft.com/office/drawing/2014/main" id="{70941A47-D9B1-4878-8B69-954CFD9B187D}"/>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sp>
            <p:nvSpPr>
              <p:cNvPr id="295" name="Frame 294">
                <a:extLst>
                  <a:ext uri="{FF2B5EF4-FFF2-40B4-BE49-F238E27FC236}">
                    <a16:creationId xmlns:a16="http://schemas.microsoft.com/office/drawing/2014/main" id="{EF6EDD1F-13AF-4B4B-8BA0-8E8C1F0FE43F}"/>
                  </a:ext>
                </a:extLst>
              </p:cNvPr>
              <p:cNvSpPr/>
              <p:nvPr/>
            </p:nvSpPr>
            <p:spPr>
              <a:xfrm>
                <a:off x="695354" y="1662537"/>
                <a:ext cx="5170506" cy="4688379"/>
              </a:xfrm>
              <a:prstGeom prst="frame">
                <a:avLst>
                  <a:gd name="adj1" fmla="val 4344"/>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344" name="Group 343">
              <a:extLst>
                <a:ext uri="{FF2B5EF4-FFF2-40B4-BE49-F238E27FC236}">
                  <a16:creationId xmlns:a16="http://schemas.microsoft.com/office/drawing/2014/main" id="{C9FFED11-E13E-4D62-9010-F3A46FF5929A}"/>
                </a:ext>
              </a:extLst>
            </p:cNvPr>
            <p:cNvGrpSpPr/>
            <p:nvPr/>
          </p:nvGrpSpPr>
          <p:grpSpPr>
            <a:xfrm>
              <a:off x="3532931" y="5095339"/>
              <a:ext cx="936353" cy="930013"/>
              <a:chOff x="695354" y="1662537"/>
              <a:chExt cx="5170506" cy="4688387"/>
            </a:xfrm>
            <a:scene3d>
              <a:camera prst="isometricOffAxis1Left"/>
              <a:lightRig rig="threePt" dir="t"/>
            </a:scene3d>
          </p:grpSpPr>
          <p:grpSp>
            <p:nvGrpSpPr>
              <p:cNvPr id="345" name="Group 344">
                <a:extLst>
                  <a:ext uri="{FF2B5EF4-FFF2-40B4-BE49-F238E27FC236}">
                    <a16:creationId xmlns:a16="http://schemas.microsoft.com/office/drawing/2014/main" id="{63C598FF-50B5-4B61-9324-7FE713344B66}"/>
                  </a:ext>
                </a:extLst>
              </p:cNvPr>
              <p:cNvGrpSpPr/>
              <p:nvPr/>
            </p:nvGrpSpPr>
            <p:grpSpPr>
              <a:xfrm>
                <a:off x="695354" y="1662537"/>
                <a:ext cx="5170506" cy="4688387"/>
                <a:chOff x="1379913" y="1662537"/>
                <a:chExt cx="5170506" cy="4688387"/>
              </a:xfrm>
            </p:grpSpPr>
            <p:grpSp>
              <p:nvGrpSpPr>
                <p:cNvPr id="347" name="Group 346">
                  <a:extLst>
                    <a:ext uri="{FF2B5EF4-FFF2-40B4-BE49-F238E27FC236}">
                      <a16:creationId xmlns:a16="http://schemas.microsoft.com/office/drawing/2014/main" id="{0922C976-965B-43A5-9E5C-07DBDECBA3B3}"/>
                    </a:ext>
                  </a:extLst>
                </p:cNvPr>
                <p:cNvGrpSpPr/>
                <p:nvPr/>
              </p:nvGrpSpPr>
              <p:grpSpPr>
                <a:xfrm>
                  <a:off x="1379913" y="1662537"/>
                  <a:ext cx="1712418" cy="4688387"/>
                  <a:chOff x="1379913" y="1662537"/>
                  <a:chExt cx="1712418" cy="4688387"/>
                </a:xfrm>
              </p:grpSpPr>
              <p:grpSp>
                <p:nvGrpSpPr>
                  <p:cNvPr id="380" name="Group 379">
                    <a:extLst>
                      <a:ext uri="{FF2B5EF4-FFF2-40B4-BE49-F238E27FC236}">
                        <a16:creationId xmlns:a16="http://schemas.microsoft.com/office/drawing/2014/main" id="{FC5E7D6C-89C1-486C-8A05-02A2ADE28160}"/>
                      </a:ext>
                    </a:extLst>
                  </p:cNvPr>
                  <p:cNvGrpSpPr/>
                  <p:nvPr/>
                </p:nvGrpSpPr>
                <p:grpSpPr>
                  <a:xfrm>
                    <a:off x="1379913" y="1662541"/>
                    <a:ext cx="565264" cy="4688383"/>
                    <a:chOff x="1379913" y="1662541"/>
                    <a:chExt cx="565264" cy="4688383"/>
                  </a:xfrm>
                </p:grpSpPr>
                <p:sp>
                  <p:nvSpPr>
                    <p:cNvPr id="391" name="Rectangle 390">
                      <a:extLst>
                        <a:ext uri="{FF2B5EF4-FFF2-40B4-BE49-F238E27FC236}">
                          <a16:creationId xmlns:a16="http://schemas.microsoft.com/office/drawing/2014/main" id="{B87F436A-B7B3-49A7-972A-A119FB9A09B6}"/>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2" name="Rectangle 391">
                      <a:extLst>
                        <a:ext uri="{FF2B5EF4-FFF2-40B4-BE49-F238E27FC236}">
                          <a16:creationId xmlns:a16="http://schemas.microsoft.com/office/drawing/2014/main" id="{D69E6906-495E-4278-A146-1DC30A11E4D1}"/>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3" name="Rectangle 392">
                      <a:extLst>
                        <a:ext uri="{FF2B5EF4-FFF2-40B4-BE49-F238E27FC236}">
                          <a16:creationId xmlns:a16="http://schemas.microsoft.com/office/drawing/2014/main" id="{51066033-7AB6-4C09-B80F-7F5BC88AFAB5}"/>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4" name="Rectangle 393">
                      <a:extLst>
                        <a:ext uri="{FF2B5EF4-FFF2-40B4-BE49-F238E27FC236}">
                          <a16:creationId xmlns:a16="http://schemas.microsoft.com/office/drawing/2014/main" id="{EEDE6ED5-1A55-4BCA-AE42-EF367299316F}"/>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81" name="Group 380">
                    <a:extLst>
                      <a:ext uri="{FF2B5EF4-FFF2-40B4-BE49-F238E27FC236}">
                        <a16:creationId xmlns:a16="http://schemas.microsoft.com/office/drawing/2014/main" id="{E367BA00-380E-47E2-A24E-589047CB709F}"/>
                      </a:ext>
                    </a:extLst>
                  </p:cNvPr>
                  <p:cNvGrpSpPr/>
                  <p:nvPr/>
                </p:nvGrpSpPr>
                <p:grpSpPr>
                  <a:xfrm>
                    <a:off x="1945177" y="1662541"/>
                    <a:ext cx="565264" cy="4688383"/>
                    <a:chOff x="1379913" y="1662541"/>
                    <a:chExt cx="565264" cy="4688383"/>
                  </a:xfrm>
                </p:grpSpPr>
                <p:sp>
                  <p:nvSpPr>
                    <p:cNvPr id="387" name="Rectangle 386">
                      <a:extLst>
                        <a:ext uri="{FF2B5EF4-FFF2-40B4-BE49-F238E27FC236}">
                          <a16:creationId xmlns:a16="http://schemas.microsoft.com/office/drawing/2014/main" id="{434C2684-279E-4084-BA42-16AAC0621D42}"/>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8" name="Rectangle 387">
                      <a:extLst>
                        <a:ext uri="{FF2B5EF4-FFF2-40B4-BE49-F238E27FC236}">
                          <a16:creationId xmlns:a16="http://schemas.microsoft.com/office/drawing/2014/main" id="{31617372-046B-4F0A-B158-CCA3BF9D6BE0}"/>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9" name="Rectangle 388">
                      <a:extLst>
                        <a:ext uri="{FF2B5EF4-FFF2-40B4-BE49-F238E27FC236}">
                          <a16:creationId xmlns:a16="http://schemas.microsoft.com/office/drawing/2014/main" id="{E2C8834E-598D-4FB1-8B2E-F21AD372F276}"/>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0" name="Rectangle 389">
                      <a:extLst>
                        <a:ext uri="{FF2B5EF4-FFF2-40B4-BE49-F238E27FC236}">
                          <a16:creationId xmlns:a16="http://schemas.microsoft.com/office/drawing/2014/main" id="{AA9EF64C-5D39-48B4-8ED0-8EC733EC3BB1}"/>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82" name="Group 381">
                    <a:extLst>
                      <a:ext uri="{FF2B5EF4-FFF2-40B4-BE49-F238E27FC236}">
                        <a16:creationId xmlns:a16="http://schemas.microsoft.com/office/drawing/2014/main" id="{65348E69-1A19-4EDA-B98A-2021F6F1F43D}"/>
                      </a:ext>
                    </a:extLst>
                  </p:cNvPr>
                  <p:cNvGrpSpPr/>
                  <p:nvPr/>
                </p:nvGrpSpPr>
                <p:grpSpPr>
                  <a:xfrm>
                    <a:off x="2527067" y="1662537"/>
                    <a:ext cx="565264" cy="4688383"/>
                    <a:chOff x="1379913" y="1662541"/>
                    <a:chExt cx="565264" cy="4688383"/>
                  </a:xfrm>
                </p:grpSpPr>
                <p:sp>
                  <p:nvSpPr>
                    <p:cNvPr id="383" name="Rectangle 382">
                      <a:extLst>
                        <a:ext uri="{FF2B5EF4-FFF2-40B4-BE49-F238E27FC236}">
                          <a16:creationId xmlns:a16="http://schemas.microsoft.com/office/drawing/2014/main" id="{50F0300B-F5CC-472A-A49E-8C3968084B56}"/>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4" name="Rectangle 383">
                      <a:extLst>
                        <a:ext uri="{FF2B5EF4-FFF2-40B4-BE49-F238E27FC236}">
                          <a16:creationId xmlns:a16="http://schemas.microsoft.com/office/drawing/2014/main" id="{237F693B-D745-400E-AA62-5BDC5FF100BF}"/>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5" name="Rectangle 384">
                      <a:extLst>
                        <a:ext uri="{FF2B5EF4-FFF2-40B4-BE49-F238E27FC236}">
                          <a16:creationId xmlns:a16="http://schemas.microsoft.com/office/drawing/2014/main" id="{E837B7E3-64FD-4C4F-9F1E-FAFDB9E93B6F}"/>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6" name="Rectangle 385">
                      <a:extLst>
                        <a:ext uri="{FF2B5EF4-FFF2-40B4-BE49-F238E27FC236}">
                          <a16:creationId xmlns:a16="http://schemas.microsoft.com/office/drawing/2014/main" id="{29245656-AC6D-4158-AFF1-92DD9290A9DF}"/>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348" name="Group 347">
                  <a:extLst>
                    <a:ext uri="{FF2B5EF4-FFF2-40B4-BE49-F238E27FC236}">
                      <a16:creationId xmlns:a16="http://schemas.microsoft.com/office/drawing/2014/main" id="{B2F7E9FD-A3AA-45A4-8059-CFB47F9220A2}"/>
                    </a:ext>
                  </a:extLst>
                </p:cNvPr>
                <p:cNvGrpSpPr/>
                <p:nvPr/>
              </p:nvGrpSpPr>
              <p:grpSpPr>
                <a:xfrm>
                  <a:off x="3117270" y="1662537"/>
                  <a:ext cx="1712418" cy="4688387"/>
                  <a:chOff x="1379913" y="1662537"/>
                  <a:chExt cx="1712418" cy="4688387"/>
                </a:xfrm>
              </p:grpSpPr>
              <p:grpSp>
                <p:nvGrpSpPr>
                  <p:cNvPr id="365" name="Group 364">
                    <a:extLst>
                      <a:ext uri="{FF2B5EF4-FFF2-40B4-BE49-F238E27FC236}">
                        <a16:creationId xmlns:a16="http://schemas.microsoft.com/office/drawing/2014/main" id="{380B9996-E3EE-483F-AF3A-A758E9560C59}"/>
                      </a:ext>
                    </a:extLst>
                  </p:cNvPr>
                  <p:cNvGrpSpPr/>
                  <p:nvPr/>
                </p:nvGrpSpPr>
                <p:grpSpPr>
                  <a:xfrm>
                    <a:off x="1379913" y="1662541"/>
                    <a:ext cx="565264" cy="4688383"/>
                    <a:chOff x="1379913" y="1662541"/>
                    <a:chExt cx="565264" cy="4688383"/>
                  </a:xfrm>
                </p:grpSpPr>
                <p:sp>
                  <p:nvSpPr>
                    <p:cNvPr id="376" name="Rectangle 375">
                      <a:extLst>
                        <a:ext uri="{FF2B5EF4-FFF2-40B4-BE49-F238E27FC236}">
                          <a16:creationId xmlns:a16="http://schemas.microsoft.com/office/drawing/2014/main" id="{9D232DB0-12CB-4C4E-9118-688CF4C7354A}"/>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7" name="Rectangle 376">
                      <a:extLst>
                        <a:ext uri="{FF2B5EF4-FFF2-40B4-BE49-F238E27FC236}">
                          <a16:creationId xmlns:a16="http://schemas.microsoft.com/office/drawing/2014/main" id="{60B30929-252A-4743-8A30-F25F1F15062F}"/>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8" name="Rectangle 377">
                      <a:extLst>
                        <a:ext uri="{FF2B5EF4-FFF2-40B4-BE49-F238E27FC236}">
                          <a16:creationId xmlns:a16="http://schemas.microsoft.com/office/drawing/2014/main" id="{1A7D39A2-D316-479F-A199-83427EF89277}"/>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9" name="Rectangle 378">
                      <a:extLst>
                        <a:ext uri="{FF2B5EF4-FFF2-40B4-BE49-F238E27FC236}">
                          <a16:creationId xmlns:a16="http://schemas.microsoft.com/office/drawing/2014/main" id="{EC7E4879-2E39-4A43-8B97-D70B245959A2}"/>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66" name="Group 365">
                    <a:extLst>
                      <a:ext uri="{FF2B5EF4-FFF2-40B4-BE49-F238E27FC236}">
                        <a16:creationId xmlns:a16="http://schemas.microsoft.com/office/drawing/2014/main" id="{C9DDDC49-DCB6-47D5-9F7F-B0AA48E5384F}"/>
                      </a:ext>
                    </a:extLst>
                  </p:cNvPr>
                  <p:cNvGrpSpPr/>
                  <p:nvPr/>
                </p:nvGrpSpPr>
                <p:grpSpPr>
                  <a:xfrm>
                    <a:off x="1945177" y="1662541"/>
                    <a:ext cx="565264" cy="4688383"/>
                    <a:chOff x="1379913" y="1662541"/>
                    <a:chExt cx="565264" cy="4688383"/>
                  </a:xfrm>
                </p:grpSpPr>
                <p:sp>
                  <p:nvSpPr>
                    <p:cNvPr id="372" name="Rectangle 371">
                      <a:extLst>
                        <a:ext uri="{FF2B5EF4-FFF2-40B4-BE49-F238E27FC236}">
                          <a16:creationId xmlns:a16="http://schemas.microsoft.com/office/drawing/2014/main" id="{2D042914-4CA0-4EA2-BEEF-518D39626E0E}"/>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3" name="Rectangle 372">
                      <a:extLst>
                        <a:ext uri="{FF2B5EF4-FFF2-40B4-BE49-F238E27FC236}">
                          <a16:creationId xmlns:a16="http://schemas.microsoft.com/office/drawing/2014/main" id="{AF7C863C-7AA0-4D8A-8E4E-4AEF3D0DF8DE}"/>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4" name="Rectangle 373">
                      <a:extLst>
                        <a:ext uri="{FF2B5EF4-FFF2-40B4-BE49-F238E27FC236}">
                          <a16:creationId xmlns:a16="http://schemas.microsoft.com/office/drawing/2014/main" id="{3EB5B3D9-EBC2-4B05-A14F-837D75A5BA9B}"/>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5" name="Rectangle 374">
                      <a:extLst>
                        <a:ext uri="{FF2B5EF4-FFF2-40B4-BE49-F238E27FC236}">
                          <a16:creationId xmlns:a16="http://schemas.microsoft.com/office/drawing/2014/main" id="{63AB28FF-A2A1-4118-9C51-D630B95BEFB6}"/>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67" name="Group 366">
                    <a:extLst>
                      <a:ext uri="{FF2B5EF4-FFF2-40B4-BE49-F238E27FC236}">
                        <a16:creationId xmlns:a16="http://schemas.microsoft.com/office/drawing/2014/main" id="{B28DA096-6CF3-43F7-A3CF-4F184E4FD14E}"/>
                      </a:ext>
                    </a:extLst>
                  </p:cNvPr>
                  <p:cNvGrpSpPr/>
                  <p:nvPr/>
                </p:nvGrpSpPr>
                <p:grpSpPr>
                  <a:xfrm>
                    <a:off x="2527067" y="1662537"/>
                    <a:ext cx="565264" cy="4688383"/>
                    <a:chOff x="1379913" y="1662541"/>
                    <a:chExt cx="565264" cy="4688383"/>
                  </a:xfrm>
                </p:grpSpPr>
                <p:sp>
                  <p:nvSpPr>
                    <p:cNvPr id="368" name="Rectangle 367">
                      <a:extLst>
                        <a:ext uri="{FF2B5EF4-FFF2-40B4-BE49-F238E27FC236}">
                          <a16:creationId xmlns:a16="http://schemas.microsoft.com/office/drawing/2014/main" id="{A171A46C-1DC0-46FD-A1EE-1ECEC30B5949}"/>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9" name="Rectangle 368">
                      <a:extLst>
                        <a:ext uri="{FF2B5EF4-FFF2-40B4-BE49-F238E27FC236}">
                          <a16:creationId xmlns:a16="http://schemas.microsoft.com/office/drawing/2014/main" id="{6DEAC620-94C1-427A-931D-7AF81FC8688A}"/>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0" name="Rectangle 369">
                      <a:extLst>
                        <a:ext uri="{FF2B5EF4-FFF2-40B4-BE49-F238E27FC236}">
                          <a16:creationId xmlns:a16="http://schemas.microsoft.com/office/drawing/2014/main" id="{E2CEE719-240E-4F4E-94FA-A2C2E826FE32}"/>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1" name="Rectangle 370">
                      <a:extLst>
                        <a:ext uri="{FF2B5EF4-FFF2-40B4-BE49-F238E27FC236}">
                          <a16:creationId xmlns:a16="http://schemas.microsoft.com/office/drawing/2014/main" id="{722A3FC3-0C54-45D9-B158-D8AF7FF2FC2C}"/>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349" name="Group 348">
                  <a:extLst>
                    <a:ext uri="{FF2B5EF4-FFF2-40B4-BE49-F238E27FC236}">
                      <a16:creationId xmlns:a16="http://schemas.microsoft.com/office/drawing/2014/main" id="{C9E9178D-7208-446D-A335-4837328498E6}"/>
                    </a:ext>
                  </a:extLst>
                </p:cNvPr>
                <p:cNvGrpSpPr/>
                <p:nvPr/>
              </p:nvGrpSpPr>
              <p:grpSpPr>
                <a:xfrm>
                  <a:off x="4838001" y="1662537"/>
                  <a:ext cx="1712418" cy="4688387"/>
                  <a:chOff x="1379913" y="1662537"/>
                  <a:chExt cx="1712418" cy="4688387"/>
                </a:xfrm>
              </p:grpSpPr>
              <p:grpSp>
                <p:nvGrpSpPr>
                  <p:cNvPr id="350" name="Group 349">
                    <a:extLst>
                      <a:ext uri="{FF2B5EF4-FFF2-40B4-BE49-F238E27FC236}">
                        <a16:creationId xmlns:a16="http://schemas.microsoft.com/office/drawing/2014/main" id="{79F8D1C2-9906-429F-AB83-03845A99B3F0}"/>
                      </a:ext>
                    </a:extLst>
                  </p:cNvPr>
                  <p:cNvGrpSpPr/>
                  <p:nvPr/>
                </p:nvGrpSpPr>
                <p:grpSpPr>
                  <a:xfrm>
                    <a:off x="1379913" y="1662541"/>
                    <a:ext cx="565264" cy="4688383"/>
                    <a:chOff x="1379913" y="1662541"/>
                    <a:chExt cx="565264" cy="4688383"/>
                  </a:xfrm>
                </p:grpSpPr>
                <p:sp>
                  <p:nvSpPr>
                    <p:cNvPr id="361" name="Rectangle 360">
                      <a:extLst>
                        <a:ext uri="{FF2B5EF4-FFF2-40B4-BE49-F238E27FC236}">
                          <a16:creationId xmlns:a16="http://schemas.microsoft.com/office/drawing/2014/main" id="{4DFE9CC0-B0AD-409F-AB95-A6E377D2EBBD}"/>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2" name="Rectangle 361">
                      <a:extLst>
                        <a:ext uri="{FF2B5EF4-FFF2-40B4-BE49-F238E27FC236}">
                          <a16:creationId xmlns:a16="http://schemas.microsoft.com/office/drawing/2014/main" id="{8D006133-E0F9-4586-A72D-1F92E5526E54}"/>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3" name="Rectangle 362">
                      <a:extLst>
                        <a:ext uri="{FF2B5EF4-FFF2-40B4-BE49-F238E27FC236}">
                          <a16:creationId xmlns:a16="http://schemas.microsoft.com/office/drawing/2014/main" id="{202DB36E-BA12-4E71-89C2-F819D1ADDC37}"/>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4" name="Rectangle 363">
                      <a:extLst>
                        <a:ext uri="{FF2B5EF4-FFF2-40B4-BE49-F238E27FC236}">
                          <a16:creationId xmlns:a16="http://schemas.microsoft.com/office/drawing/2014/main" id="{5111C567-7A0D-4996-A036-CB7E2DC24394}"/>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51" name="Group 350">
                    <a:extLst>
                      <a:ext uri="{FF2B5EF4-FFF2-40B4-BE49-F238E27FC236}">
                        <a16:creationId xmlns:a16="http://schemas.microsoft.com/office/drawing/2014/main" id="{4B56CF21-8012-4D3C-BE07-063D4B00C0D1}"/>
                      </a:ext>
                    </a:extLst>
                  </p:cNvPr>
                  <p:cNvGrpSpPr/>
                  <p:nvPr/>
                </p:nvGrpSpPr>
                <p:grpSpPr>
                  <a:xfrm>
                    <a:off x="1945177" y="1662541"/>
                    <a:ext cx="565264" cy="4688383"/>
                    <a:chOff x="1379913" y="1662541"/>
                    <a:chExt cx="565264" cy="4688383"/>
                  </a:xfrm>
                </p:grpSpPr>
                <p:sp>
                  <p:nvSpPr>
                    <p:cNvPr id="357" name="Rectangle 356">
                      <a:extLst>
                        <a:ext uri="{FF2B5EF4-FFF2-40B4-BE49-F238E27FC236}">
                          <a16:creationId xmlns:a16="http://schemas.microsoft.com/office/drawing/2014/main" id="{281B07CD-DCE5-495A-9880-795B1EE1115D}"/>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8" name="Rectangle 357">
                      <a:extLst>
                        <a:ext uri="{FF2B5EF4-FFF2-40B4-BE49-F238E27FC236}">
                          <a16:creationId xmlns:a16="http://schemas.microsoft.com/office/drawing/2014/main" id="{47556DC1-8C69-4C50-9B32-0E53540C3530}"/>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9" name="Rectangle 358">
                      <a:extLst>
                        <a:ext uri="{FF2B5EF4-FFF2-40B4-BE49-F238E27FC236}">
                          <a16:creationId xmlns:a16="http://schemas.microsoft.com/office/drawing/2014/main" id="{D59208C8-8D34-4C6C-9985-4C8962E014BB}"/>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0" name="Rectangle 359">
                      <a:extLst>
                        <a:ext uri="{FF2B5EF4-FFF2-40B4-BE49-F238E27FC236}">
                          <a16:creationId xmlns:a16="http://schemas.microsoft.com/office/drawing/2014/main" id="{F62B0337-A4AA-4E66-A47F-AAE815442BD7}"/>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52" name="Group 351">
                    <a:extLst>
                      <a:ext uri="{FF2B5EF4-FFF2-40B4-BE49-F238E27FC236}">
                        <a16:creationId xmlns:a16="http://schemas.microsoft.com/office/drawing/2014/main" id="{3683A7FC-ED96-4272-AA6A-FD2A20201993}"/>
                      </a:ext>
                    </a:extLst>
                  </p:cNvPr>
                  <p:cNvGrpSpPr/>
                  <p:nvPr/>
                </p:nvGrpSpPr>
                <p:grpSpPr>
                  <a:xfrm>
                    <a:off x="2527067" y="1662537"/>
                    <a:ext cx="565264" cy="4688383"/>
                    <a:chOff x="1379913" y="1662541"/>
                    <a:chExt cx="565264" cy="4688383"/>
                  </a:xfrm>
                </p:grpSpPr>
                <p:sp>
                  <p:nvSpPr>
                    <p:cNvPr id="353" name="Rectangle 352">
                      <a:extLst>
                        <a:ext uri="{FF2B5EF4-FFF2-40B4-BE49-F238E27FC236}">
                          <a16:creationId xmlns:a16="http://schemas.microsoft.com/office/drawing/2014/main" id="{0FF85D51-A697-4B03-99CA-EDFA186BF1A8}"/>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4" name="Rectangle 353">
                      <a:extLst>
                        <a:ext uri="{FF2B5EF4-FFF2-40B4-BE49-F238E27FC236}">
                          <a16:creationId xmlns:a16="http://schemas.microsoft.com/office/drawing/2014/main" id="{FAE299CB-F017-45A8-B413-E38BD66A7A5F}"/>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5" name="Rectangle 354">
                      <a:extLst>
                        <a:ext uri="{FF2B5EF4-FFF2-40B4-BE49-F238E27FC236}">
                          <a16:creationId xmlns:a16="http://schemas.microsoft.com/office/drawing/2014/main" id="{659C1278-33E7-4B21-8E95-170B637BA607}"/>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6" name="Rectangle 355">
                      <a:extLst>
                        <a:ext uri="{FF2B5EF4-FFF2-40B4-BE49-F238E27FC236}">
                          <a16:creationId xmlns:a16="http://schemas.microsoft.com/office/drawing/2014/main" id="{C6AE17C8-3B34-43F4-81AD-41C10B8FAEB1}"/>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sp>
            <p:nvSpPr>
              <p:cNvPr id="346" name="Frame 345">
                <a:extLst>
                  <a:ext uri="{FF2B5EF4-FFF2-40B4-BE49-F238E27FC236}">
                    <a16:creationId xmlns:a16="http://schemas.microsoft.com/office/drawing/2014/main" id="{475C6013-E689-4579-A9B0-DFB2E3E71EBE}"/>
                  </a:ext>
                </a:extLst>
              </p:cNvPr>
              <p:cNvSpPr/>
              <p:nvPr/>
            </p:nvSpPr>
            <p:spPr>
              <a:xfrm>
                <a:off x="695354" y="1662537"/>
                <a:ext cx="5170506" cy="4688379"/>
              </a:xfrm>
              <a:prstGeom prst="frame">
                <a:avLst>
                  <a:gd name="adj1" fmla="val 4344"/>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sp>
          <p:nvSpPr>
            <p:cNvPr id="395" name="Arrow: Right 394">
              <a:extLst>
                <a:ext uri="{FF2B5EF4-FFF2-40B4-BE49-F238E27FC236}">
                  <a16:creationId xmlns:a16="http://schemas.microsoft.com/office/drawing/2014/main" id="{28526DA9-738B-482D-85C2-A384107985B0}"/>
                </a:ext>
              </a:extLst>
            </p:cNvPr>
            <p:cNvSpPr/>
            <p:nvPr/>
          </p:nvSpPr>
          <p:spPr bwMode="auto">
            <a:xfrm>
              <a:off x="2502689" y="5330034"/>
              <a:ext cx="1151630" cy="332000"/>
            </a:xfrm>
            <a:prstGeom prst="rightArrow">
              <a:avLst/>
            </a:prstGeom>
            <a:solidFill>
              <a:srgbClr val="C00000"/>
            </a:solidFill>
            <a:ln w="9525" cap="flat" cmpd="sng" algn="ctr">
              <a:solidFill>
                <a:schemeClr val="tx1"/>
              </a:solidFill>
              <a:prstDash val="solid"/>
              <a:round/>
              <a:headEnd type="none" w="med" len="med"/>
              <a:tailEnd type="none" w="med" len="med"/>
            </a:ln>
            <a:effectLst>
              <a:outerShdw dist="35921" dir="2700000" algn="ctr" rotWithShape="0">
                <a:schemeClr val="bg2"/>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396" name="TextBox 395">
              <a:extLst>
                <a:ext uri="{FF2B5EF4-FFF2-40B4-BE49-F238E27FC236}">
                  <a16:creationId xmlns:a16="http://schemas.microsoft.com/office/drawing/2014/main" id="{0A34ED95-BEE6-4060-824E-5A440D1F3420}"/>
                </a:ext>
              </a:extLst>
            </p:cNvPr>
            <p:cNvSpPr txBox="1"/>
            <p:nvPr/>
          </p:nvSpPr>
          <p:spPr>
            <a:xfrm>
              <a:off x="2691223" y="5629382"/>
              <a:ext cx="620683" cy="276999"/>
            </a:xfrm>
            <a:prstGeom prst="rect">
              <a:avLst/>
            </a:prstGeom>
            <a:noFill/>
          </p:spPr>
          <p:txBody>
            <a:bodyPr wrap="none" rtlCol="0">
              <a:spAutoFit/>
            </a:bodyPr>
            <a:lstStyle/>
            <a:p>
              <a:r>
                <a:rPr lang="en-GB" dirty="0"/>
                <a:t>BEAM</a:t>
              </a:r>
            </a:p>
          </p:txBody>
        </p:sp>
      </p:grpSp>
    </p:spTree>
    <p:extLst>
      <p:ext uri="{BB962C8B-B14F-4D97-AF65-F5344CB8AC3E}">
        <p14:creationId xmlns:p14="http://schemas.microsoft.com/office/powerpoint/2010/main" val="11158970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A9329CB-7EAB-4C73-BF30-C76A7382915F}"/>
              </a:ext>
            </a:extLst>
          </p:cNvPr>
          <p:cNvSpPr>
            <a:spLocks noGrp="1"/>
          </p:cNvSpPr>
          <p:nvPr>
            <p:ph type="body" sz="quarter" idx="12"/>
          </p:nvPr>
        </p:nvSpPr>
        <p:spPr>
          <a:xfrm>
            <a:off x="166688" y="682388"/>
            <a:ext cx="9621889" cy="5850638"/>
          </a:xfrm>
        </p:spPr>
        <p:txBody>
          <a:bodyPr>
            <a:normAutofit/>
          </a:bodyPr>
          <a:lstStyle/>
          <a:p>
            <a:r>
              <a:rPr lang="en-GB" dirty="0"/>
              <a:t>Step a Sr</a:t>
            </a:r>
            <a:r>
              <a:rPr lang="en-GB" baseline="30000" dirty="0"/>
              <a:t>90</a:t>
            </a:r>
            <a:r>
              <a:rPr lang="en-GB" dirty="0"/>
              <a:t> source across face of the detector, positioning the source at the centre of a pair of x and y fibres.</a:t>
            </a:r>
          </a:p>
          <a:p>
            <a:endParaRPr lang="en-GB" dirty="0"/>
          </a:p>
          <a:p>
            <a:r>
              <a:rPr lang="en-GB" dirty="0"/>
              <a:t>Measure.</a:t>
            </a:r>
          </a:p>
          <a:p>
            <a:pPr lvl="1"/>
            <a:r>
              <a:rPr lang="en-GB" dirty="0"/>
              <a:t>Position resolution.</a:t>
            </a:r>
          </a:p>
          <a:p>
            <a:pPr lvl="1"/>
            <a:r>
              <a:rPr lang="en-GB" dirty="0"/>
              <a:t>Cross-talk.</a:t>
            </a:r>
          </a:p>
          <a:p>
            <a:endParaRPr lang="en-GB" dirty="0"/>
          </a:p>
          <a:p>
            <a:endParaRPr lang="en-GB" dirty="0"/>
          </a:p>
          <a:p>
            <a:r>
              <a:rPr lang="en-GB" dirty="0"/>
              <a:t>Further tests with the laser driven ion beam.</a:t>
            </a:r>
          </a:p>
          <a:p>
            <a:endParaRPr lang="en-GB" dirty="0"/>
          </a:p>
          <a:p>
            <a:r>
              <a:rPr lang="en-GB" dirty="0"/>
              <a:t>Possibility of dose profiling.</a:t>
            </a:r>
          </a:p>
        </p:txBody>
      </p:sp>
      <p:sp>
        <p:nvSpPr>
          <p:cNvPr id="3" name="Title 2">
            <a:extLst>
              <a:ext uri="{FF2B5EF4-FFF2-40B4-BE49-F238E27FC236}">
                <a16:creationId xmlns:a16="http://schemas.microsoft.com/office/drawing/2014/main" id="{9280E82B-3619-481D-B57F-CCA76404D7E2}"/>
              </a:ext>
            </a:extLst>
          </p:cNvPr>
          <p:cNvSpPr>
            <a:spLocks noGrp="1"/>
          </p:cNvSpPr>
          <p:nvPr>
            <p:ph type="title"/>
          </p:nvPr>
        </p:nvSpPr>
        <p:spPr/>
        <p:txBody>
          <a:bodyPr>
            <a:normAutofit fontScale="90000"/>
          </a:bodyPr>
          <a:lstStyle/>
          <a:p>
            <a:r>
              <a:rPr lang="en-GB" dirty="0"/>
              <a:t>Detector performance characterisation</a:t>
            </a:r>
          </a:p>
        </p:txBody>
      </p:sp>
      <p:sp>
        <p:nvSpPr>
          <p:cNvPr id="262" name="Rectangle: Rounded Corners 261">
            <a:extLst>
              <a:ext uri="{FF2B5EF4-FFF2-40B4-BE49-F238E27FC236}">
                <a16:creationId xmlns:a16="http://schemas.microsoft.com/office/drawing/2014/main" id="{5212CF21-CFA6-4995-A7AB-CB56E8204AEE}"/>
              </a:ext>
            </a:extLst>
          </p:cNvPr>
          <p:cNvSpPr/>
          <p:nvPr/>
        </p:nvSpPr>
        <p:spPr bwMode="auto">
          <a:xfrm>
            <a:off x="5540450" y="2904981"/>
            <a:ext cx="541735" cy="253499"/>
          </a:xfrm>
          <a:prstGeom prst="round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a:ln>
                  <a:noFill/>
                </a:ln>
                <a:solidFill>
                  <a:schemeClr val="tx1"/>
                </a:solidFill>
                <a:effectLst/>
                <a:latin typeface="Arial" pitchFamily="34" charset="0"/>
              </a:rPr>
              <a:t>Sr</a:t>
            </a:r>
            <a:r>
              <a:rPr kumimoji="0" lang="en-GB" sz="1400" b="0" i="0" u="none" strike="noStrike" cap="none" normalizeH="0" baseline="30000" dirty="0">
                <a:ln>
                  <a:noFill/>
                </a:ln>
                <a:solidFill>
                  <a:schemeClr val="tx1"/>
                </a:solidFill>
                <a:effectLst/>
                <a:latin typeface="Arial" pitchFamily="34" charset="0"/>
              </a:rPr>
              <a:t>90</a:t>
            </a:r>
            <a:endParaRPr kumimoji="0" lang="en-GB" sz="1200" b="0" i="0" u="none" strike="noStrike" cap="none" normalizeH="0" baseline="0" dirty="0">
              <a:ln>
                <a:noFill/>
              </a:ln>
              <a:solidFill>
                <a:schemeClr val="tx1"/>
              </a:solidFill>
              <a:effectLst/>
              <a:latin typeface="Arial" pitchFamily="34" charset="0"/>
            </a:endParaRPr>
          </a:p>
        </p:txBody>
      </p:sp>
      <p:grpSp>
        <p:nvGrpSpPr>
          <p:cNvPr id="372" name="Group 371">
            <a:extLst>
              <a:ext uri="{FF2B5EF4-FFF2-40B4-BE49-F238E27FC236}">
                <a16:creationId xmlns:a16="http://schemas.microsoft.com/office/drawing/2014/main" id="{F6B87D4A-10AF-46C1-8938-0C338232819C}"/>
              </a:ext>
            </a:extLst>
          </p:cNvPr>
          <p:cNvGrpSpPr/>
          <p:nvPr/>
        </p:nvGrpSpPr>
        <p:grpSpPr>
          <a:xfrm>
            <a:off x="6801388" y="1813008"/>
            <a:ext cx="2280700" cy="2581648"/>
            <a:chOff x="3188726" y="1753631"/>
            <a:chExt cx="2280700" cy="2581648"/>
          </a:xfrm>
        </p:grpSpPr>
        <p:grpSp>
          <p:nvGrpSpPr>
            <p:cNvPr id="9" name="Group 8">
              <a:extLst>
                <a:ext uri="{FF2B5EF4-FFF2-40B4-BE49-F238E27FC236}">
                  <a16:creationId xmlns:a16="http://schemas.microsoft.com/office/drawing/2014/main" id="{42C68C24-DC34-4203-9A9B-2197A3C914CE}"/>
                </a:ext>
              </a:extLst>
            </p:cNvPr>
            <p:cNvGrpSpPr/>
            <p:nvPr/>
          </p:nvGrpSpPr>
          <p:grpSpPr>
            <a:xfrm>
              <a:off x="3188726" y="1809347"/>
              <a:ext cx="2280700" cy="2270284"/>
              <a:chOff x="695354" y="1662537"/>
              <a:chExt cx="5170506" cy="4688387"/>
            </a:xfrm>
            <a:scene3d>
              <a:camera prst="isometricOffAxis1Left"/>
              <a:lightRig rig="threePt" dir="t"/>
            </a:scene3d>
          </p:grpSpPr>
          <p:grpSp>
            <p:nvGrpSpPr>
              <p:cNvPr id="12" name="Group 11">
                <a:extLst>
                  <a:ext uri="{FF2B5EF4-FFF2-40B4-BE49-F238E27FC236}">
                    <a16:creationId xmlns:a16="http://schemas.microsoft.com/office/drawing/2014/main" id="{6687CED3-1269-4BBA-8E28-610EC96547B7}"/>
                  </a:ext>
                </a:extLst>
              </p:cNvPr>
              <p:cNvGrpSpPr/>
              <p:nvPr/>
            </p:nvGrpSpPr>
            <p:grpSpPr>
              <a:xfrm>
                <a:off x="695354" y="1662537"/>
                <a:ext cx="5170506" cy="4688387"/>
                <a:chOff x="1379913" y="1662537"/>
                <a:chExt cx="5170506" cy="4688387"/>
              </a:xfrm>
            </p:grpSpPr>
            <p:grpSp>
              <p:nvGrpSpPr>
                <p:cNvPr id="14" name="Group 13">
                  <a:extLst>
                    <a:ext uri="{FF2B5EF4-FFF2-40B4-BE49-F238E27FC236}">
                      <a16:creationId xmlns:a16="http://schemas.microsoft.com/office/drawing/2014/main" id="{88D20ACE-8BFC-414A-8DDB-6B8463916654}"/>
                    </a:ext>
                  </a:extLst>
                </p:cNvPr>
                <p:cNvGrpSpPr/>
                <p:nvPr/>
              </p:nvGrpSpPr>
              <p:grpSpPr>
                <a:xfrm>
                  <a:off x="1379913" y="1662537"/>
                  <a:ext cx="1712418" cy="4688387"/>
                  <a:chOff x="1379913" y="1662537"/>
                  <a:chExt cx="1712418" cy="4688387"/>
                </a:xfrm>
              </p:grpSpPr>
              <p:grpSp>
                <p:nvGrpSpPr>
                  <p:cNvPr id="47" name="Group 46">
                    <a:extLst>
                      <a:ext uri="{FF2B5EF4-FFF2-40B4-BE49-F238E27FC236}">
                        <a16:creationId xmlns:a16="http://schemas.microsoft.com/office/drawing/2014/main" id="{85103A0D-E905-4B83-A0FC-F9F80BA65290}"/>
                      </a:ext>
                    </a:extLst>
                  </p:cNvPr>
                  <p:cNvGrpSpPr/>
                  <p:nvPr/>
                </p:nvGrpSpPr>
                <p:grpSpPr>
                  <a:xfrm>
                    <a:off x="1379913" y="1662541"/>
                    <a:ext cx="565264" cy="4688383"/>
                    <a:chOff x="1379913" y="1662541"/>
                    <a:chExt cx="565264" cy="4688383"/>
                  </a:xfrm>
                </p:grpSpPr>
                <p:sp>
                  <p:nvSpPr>
                    <p:cNvPr id="58" name="Rectangle 57">
                      <a:extLst>
                        <a:ext uri="{FF2B5EF4-FFF2-40B4-BE49-F238E27FC236}">
                          <a16:creationId xmlns:a16="http://schemas.microsoft.com/office/drawing/2014/main" id="{B011D5FD-EA51-46AE-B2DF-9B7F5DC03E00}"/>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Rectangle 58">
                      <a:extLst>
                        <a:ext uri="{FF2B5EF4-FFF2-40B4-BE49-F238E27FC236}">
                          <a16:creationId xmlns:a16="http://schemas.microsoft.com/office/drawing/2014/main" id="{0B1D4A0B-8227-4AEF-A9D3-83221D075F39}"/>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Rectangle 59">
                      <a:extLst>
                        <a:ext uri="{FF2B5EF4-FFF2-40B4-BE49-F238E27FC236}">
                          <a16:creationId xmlns:a16="http://schemas.microsoft.com/office/drawing/2014/main" id="{78A82500-A657-492C-BDE2-D8628CB80418}"/>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Rectangle 60">
                      <a:extLst>
                        <a:ext uri="{FF2B5EF4-FFF2-40B4-BE49-F238E27FC236}">
                          <a16:creationId xmlns:a16="http://schemas.microsoft.com/office/drawing/2014/main" id="{E2A2F029-705C-4B1D-95FB-24069CF20D76}"/>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8" name="Group 47">
                    <a:extLst>
                      <a:ext uri="{FF2B5EF4-FFF2-40B4-BE49-F238E27FC236}">
                        <a16:creationId xmlns:a16="http://schemas.microsoft.com/office/drawing/2014/main" id="{703DCF18-E8DF-4E3B-9918-32CF462FD7D4}"/>
                      </a:ext>
                    </a:extLst>
                  </p:cNvPr>
                  <p:cNvGrpSpPr/>
                  <p:nvPr/>
                </p:nvGrpSpPr>
                <p:grpSpPr>
                  <a:xfrm>
                    <a:off x="1945177" y="1662541"/>
                    <a:ext cx="565264" cy="4688383"/>
                    <a:chOff x="1379913" y="1662541"/>
                    <a:chExt cx="565264" cy="4688383"/>
                  </a:xfrm>
                </p:grpSpPr>
                <p:sp>
                  <p:nvSpPr>
                    <p:cNvPr id="54" name="Rectangle 53">
                      <a:extLst>
                        <a:ext uri="{FF2B5EF4-FFF2-40B4-BE49-F238E27FC236}">
                          <a16:creationId xmlns:a16="http://schemas.microsoft.com/office/drawing/2014/main" id="{341519CC-620E-489B-91D5-54F0B647ECA2}"/>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ectangle 54">
                      <a:extLst>
                        <a:ext uri="{FF2B5EF4-FFF2-40B4-BE49-F238E27FC236}">
                          <a16:creationId xmlns:a16="http://schemas.microsoft.com/office/drawing/2014/main" id="{F1243E20-DA40-4839-91F5-0D37BD7B319A}"/>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Rectangle 55">
                      <a:extLst>
                        <a:ext uri="{FF2B5EF4-FFF2-40B4-BE49-F238E27FC236}">
                          <a16:creationId xmlns:a16="http://schemas.microsoft.com/office/drawing/2014/main" id="{E828564A-0090-4932-9091-B5BC8D83D772}"/>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Rectangle 56">
                      <a:extLst>
                        <a:ext uri="{FF2B5EF4-FFF2-40B4-BE49-F238E27FC236}">
                          <a16:creationId xmlns:a16="http://schemas.microsoft.com/office/drawing/2014/main" id="{A2495F6D-CC0E-4EB8-BDEC-7E4E8FF9B77B}"/>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9" name="Group 48">
                    <a:extLst>
                      <a:ext uri="{FF2B5EF4-FFF2-40B4-BE49-F238E27FC236}">
                        <a16:creationId xmlns:a16="http://schemas.microsoft.com/office/drawing/2014/main" id="{14E3E7BE-5AF0-485A-B1B3-11CA5A9D9ADA}"/>
                      </a:ext>
                    </a:extLst>
                  </p:cNvPr>
                  <p:cNvGrpSpPr/>
                  <p:nvPr/>
                </p:nvGrpSpPr>
                <p:grpSpPr>
                  <a:xfrm>
                    <a:off x="2527067" y="1662537"/>
                    <a:ext cx="565264" cy="4688383"/>
                    <a:chOff x="1379913" y="1662541"/>
                    <a:chExt cx="565264" cy="4688383"/>
                  </a:xfrm>
                </p:grpSpPr>
                <p:sp>
                  <p:nvSpPr>
                    <p:cNvPr id="50" name="Rectangle 49">
                      <a:extLst>
                        <a:ext uri="{FF2B5EF4-FFF2-40B4-BE49-F238E27FC236}">
                          <a16:creationId xmlns:a16="http://schemas.microsoft.com/office/drawing/2014/main" id="{52B2027A-195C-4B95-BCC7-EB68927FAB85}"/>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Rectangle 50">
                      <a:extLst>
                        <a:ext uri="{FF2B5EF4-FFF2-40B4-BE49-F238E27FC236}">
                          <a16:creationId xmlns:a16="http://schemas.microsoft.com/office/drawing/2014/main" id="{7D9E4AF8-A00D-4330-AB1B-C3990A61AF94}"/>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Rectangle 51">
                      <a:extLst>
                        <a:ext uri="{FF2B5EF4-FFF2-40B4-BE49-F238E27FC236}">
                          <a16:creationId xmlns:a16="http://schemas.microsoft.com/office/drawing/2014/main" id="{D7B49922-C36B-41C0-BA8D-238EE1BACEE4}"/>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Rectangle 52">
                      <a:extLst>
                        <a:ext uri="{FF2B5EF4-FFF2-40B4-BE49-F238E27FC236}">
                          <a16:creationId xmlns:a16="http://schemas.microsoft.com/office/drawing/2014/main" id="{85C06F1B-C0F2-4FC5-A2CD-E1F046418422}"/>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15" name="Group 14">
                  <a:extLst>
                    <a:ext uri="{FF2B5EF4-FFF2-40B4-BE49-F238E27FC236}">
                      <a16:creationId xmlns:a16="http://schemas.microsoft.com/office/drawing/2014/main" id="{3B22ED92-A0BC-42B6-A7BB-3F8AC5507D0E}"/>
                    </a:ext>
                  </a:extLst>
                </p:cNvPr>
                <p:cNvGrpSpPr/>
                <p:nvPr/>
              </p:nvGrpSpPr>
              <p:grpSpPr>
                <a:xfrm>
                  <a:off x="3117270" y="1662537"/>
                  <a:ext cx="1712418" cy="4688387"/>
                  <a:chOff x="1379913" y="1662537"/>
                  <a:chExt cx="1712418" cy="4688387"/>
                </a:xfrm>
              </p:grpSpPr>
              <p:grpSp>
                <p:nvGrpSpPr>
                  <p:cNvPr id="32" name="Group 31">
                    <a:extLst>
                      <a:ext uri="{FF2B5EF4-FFF2-40B4-BE49-F238E27FC236}">
                        <a16:creationId xmlns:a16="http://schemas.microsoft.com/office/drawing/2014/main" id="{04D9D8E3-031C-45B4-A9E2-D5654DE4EBC0}"/>
                      </a:ext>
                    </a:extLst>
                  </p:cNvPr>
                  <p:cNvGrpSpPr/>
                  <p:nvPr/>
                </p:nvGrpSpPr>
                <p:grpSpPr>
                  <a:xfrm>
                    <a:off x="1379913" y="1662541"/>
                    <a:ext cx="565264" cy="4688383"/>
                    <a:chOff x="1379913" y="1662541"/>
                    <a:chExt cx="565264" cy="4688383"/>
                  </a:xfrm>
                </p:grpSpPr>
                <p:sp>
                  <p:nvSpPr>
                    <p:cNvPr id="43" name="Rectangle 42">
                      <a:extLst>
                        <a:ext uri="{FF2B5EF4-FFF2-40B4-BE49-F238E27FC236}">
                          <a16:creationId xmlns:a16="http://schemas.microsoft.com/office/drawing/2014/main" id="{A2B220EB-62E9-4627-B393-9FAA032B118D}"/>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Rectangle 43">
                      <a:extLst>
                        <a:ext uri="{FF2B5EF4-FFF2-40B4-BE49-F238E27FC236}">
                          <a16:creationId xmlns:a16="http://schemas.microsoft.com/office/drawing/2014/main" id="{185C3AB4-CB73-4C63-9D9C-F23AD4F404CE}"/>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ectangle 44">
                      <a:extLst>
                        <a:ext uri="{FF2B5EF4-FFF2-40B4-BE49-F238E27FC236}">
                          <a16:creationId xmlns:a16="http://schemas.microsoft.com/office/drawing/2014/main" id="{E5F72497-6358-49F7-9313-63FB5C49938A}"/>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589BFFB7-992F-4282-8F7C-8B07D29A8A97}"/>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3" name="Group 32">
                    <a:extLst>
                      <a:ext uri="{FF2B5EF4-FFF2-40B4-BE49-F238E27FC236}">
                        <a16:creationId xmlns:a16="http://schemas.microsoft.com/office/drawing/2014/main" id="{DE4465CA-18B5-408A-A307-4B57DF5BA48B}"/>
                      </a:ext>
                    </a:extLst>
                  </p:cNvPr>
                  <p:cNvGrpSpPr/>
                  <p:nvPr/>
                </p:nvGrpSpPr>
                <p:grpSpPr>
                  <a:xfrm>
                    <a:off x="1945177" y="1662541"/>
                    <a:ext cx="565264" cy="4688383"/>
                    <a:chOff x="1379913" y="1662541"/>
                    <a:chExt cx="565264" cy="4688383"/>
                  </a:xfrm>
                </p:grpSpPr>
                <p:sp>
                  <p:nvSpPr>
                    <p:cNvPr id="39" name="Rectangle 38">
                      <a:extLst>
                        <a:ext uri="{FF2B5EF4-FFF2-40B4-BE49-F238E27FC236}">
                          <a16:creationId xmlns:a16="http://schemas.microsoft.com/office/drawing/2014/main" id="{FDCF89FC-A427-45A7-9C6B-CABA8023A340}"/>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630A345F-D4A4-4124-A98F-CE38DB87999B}"/>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a:extLst>
                        <a:ext uri="{FF2B5EF4-FFF2-40B4-BE49-F238E27FC236}">
                          <a16:creationId xmlns:a16="http://schemas.microsoft.com/office/drawing/2014/main" id="{1F481BF2-CC63-47A9-8DC9-F817BE4F985F}"/>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07B5E7C1-3405-4801-B005-3F20E21AECE6}"/>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4" name="Group 33">
                    <a:extLst>
                      <a:ext uri="{FF2B5EF4-FFF2-40B4-BE49-F238E27FC236}">
                        <a16:creationId xmlns:a16="http://schemas.microsoft.com/office/drawing/2014/main" id="{34FF7C4E-A8D5-43BA-B685-26F181F42351}"/>
                      </a:ext>
                    </a:extLst>
                  </p:cNvPr>
                  <p:cNvGrpSpPr/>
                  <p:nvPr/>
                </p:nvGrpSpPr>
                <p:grpSpPr>
                  <a:xfrm>
                    <a:off x="2527067" y="1662537"/>
                    <a:ext cx="565264" cy="4688383"/>
                    <a:chOff x="1379913" y="1662541"/>
                    <a:chExt cx="565264" cy="4688383"/>
                  </a:xfrm>
                </p:grpSpPr>
                <p:sp>
                  <p:nvSpPr>
                    <p:cNvPr id="35" name="Rectangle 34">
                      <a:extLst>
                        <a:ext uri="{FF2B5EF4-FFF2-40B4-BE49-F238E27FC236}">
                          <a16:creationId xmlns:a16="http://schemas.microsoft.com/office/drawing/2014/main" id="{E0176206-01ED-4AA9-8149-CDF0C9AF138A}"/>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7B4F9CCC-CEB5-4949-A90A-BBEEE11D2C10}"/>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5CEB6988-CA79-4D0C-9133-EA800C83251A}"/>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85335491-7328-4796-8C1B-C6CF0921F0B2}"/>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16" name="Group 15">
                  <a:extLst>
                    <a:ext uri="{FF2B5EF4-FFF2-40B4-BE49-F238E27FC236}">
                      <a16:creationId xmlns:a16="http://schemas.microsoft.com/office/drawing/2014/main" id="{93B7C338-8977-4C14-97CC-256187CCDBF8}"/>
                    </a:ext>
                  </a:extLst>
                </p:cNvPr>
                <p:cNvGrpSpPr/>
                <p:nvPr/>
              </p:nvGrpSpPr>
              <p:grpSpPr>
                <a:xfrm>
                  <a:off x="4838001" y="1662537"/>
                  <a:ext cx="1712418" cy="4688387"/>
                  <a:chOff x="1379913" y="1662537"/>
                  <a:chExt cx="1712418" cy="4688387"/>
                </a:xfrm>
              </p:grpSpPr>
              <p:grpSp>
                <p:nvGrpSpPr>
                  <p:cNvPr id="17" name="Group 16">
                    <a:extLst>
                      <a:ext uri="{FF2B5EF4-FFF2-40B4-BE49-F238E27FC236}">
                        <a16:creationId xmlns:a16="http://schemas.microsoft.com/office/drawing/2014/main" id="{DA5DEC65-B59A-4C91-A797-E58FDC33DB6D}"/>
                      </a:ext>
                    </a:extLst>
                  </p:cNvPr>
                  <p:cNvGrpSpPr/>
                  <p:nvPr/>
                </p:nvGrpSpPr>
                <p:grpSpPr>
                  <a:xfrm>
                    <a:off x="1379913" y="1662541"/>
                    <a:ext cx="565264" cy="4688383"/>
                    <a:chOff x="1379913" y="1662541"/>
                    <a:chExt cx="565264" cy="4688383"/>
                  </a:xfrm>
                </p:grpSpPr>
                <p:sp>
                  <p:nvSpPr>
                    <p:cNvPr id="28" name="Rectangle 27">
                      <a:extLst>
                        <a:ext uri="{FF2B5EF4-FFF2-40B4-BE49-F238E27FC236}">
                          <a16:creationId xmlns:a16="http://schemas.microsoft.com/office/drawing/2014/main" id="{3BD68EAC-093D-44BB-BC48-696CDA40B94D}"/>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FBA58508-C179-4696-826C-9ABC57A52863}"/>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6BBAD8B8-4281-4BF1-92A0-9EC50D22D42B}"/>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E2030430-5DFA-4AA9-B126-74A6140A1089}"/>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8" name="Group 17">
                    <a:extLst>
                      <a:ext uri="{FF2B5EF4-FFF2-40B4-BE49-F238E27FC236}">
                        <a16:creationId xmlns:a16="http://schemas.microsoft.com/office/drawing/2014/main" id="{4A51C433-E662-4A09-97DE-B6CE9AB9C0C9}"/>
                      </a:ext>
                    </a:extLst>
                  </p:cNvPr>
                  <p:cNvGrpSpPr/>
                  <p:nvPr/>
                </p:nvGrpSpPr>
                <p:grpSpPr>
                  <a:xfrm>
                    <a:off x="1945177" y="1662541"/>
                    <a:ext cx="565264" cy="4688383"/>
                    <a:chOff x="1379913" y="1662541"/>
                    <a:chExt cx="565264" cy="4688383"/>
                  </a:xfrm>
                </p:grpSpPr>
                <p:sp>
                  <p:nvSpPr>
                    <p:cNvPr id="24" name="Rectangle 23">
                      <a:extLst>
                        <a:ext uri="{FF2B5EF4-FFF2-40B4-BE49-F238E27FC236}">
                          <a16:creationId xmlns:a16="http://schemas.microsoft.com/office/drawing/2014/main" id="{90845AB6-EA81-45A2-A525-DCF39D09484A}"/>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7D73D4D0-F0B5-414F-A56B-FDE8B2ADC874}"/>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554CC454-EA41-4102-BCE7-BEEB59376D94}"/>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2134CED0-94DC-4203-9E48-F8193B3A7E91}"/>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9" name="Group 18">
                    <a:extLst>
                      <a:ext uri="{FF2B5EF4-FFF2-40B4-BE49-F238E27FC236}">
                        <a16:creationId xmlns:a16="http://schemas.microsoft.com/office/drawing/2014/main" id="{6870039D-2DDB-4D5E-9D1F-CA35DAE8CEA3}"/>
                      </a:ext>
                    </a:extLst>
                  </p:cNvPr>
                  <p:cNvGrpSpPr/>
                  <p:nvPr/>
                </p:nvGrpSpPr>
                <p:grpSpPr>
                  <a:xfrm>
                    <a:off x="2527067" y="1662537"/>
                    <a:ext cx="565264" cy="4688383"/>
                    <a:chOff x="1379913" y="1662541"/>
                    <a:chExt cx="565264" cy="4688383"/>
                  </a:xfrm>
                </p:grpSpPr>
                <p:sp>
                  <p:nvSpPr>
                    <p:cNvPr id="20" name="Rectangle 19">
                      <a:extLst>
                        <a:ext uri="{FF2B5EF4-FFF2-40B4-BE49-F238E27FC236}">
                          <a16:creationId xmlns:a16="http://schemas.microsoft.com/office/drawing/2014/main" id="{37C8A714-CFB3-40A1-9453-B4B69B91BBEC}"/>
                        </a:ext>
                      </a:extLst>
                    </p:cNvPr>
                    <p:cNvSpPr/>
                    <p:nvPr/>
                  </p:nvSpPr>
                  <p:spPr>
                    <a:xfrm>
                      <a:off x="1379913" y="1662545"/>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AE230927-9827-4684-A0FB-9A20BCCF4965}"/>
                        </a:ext>
                      </a:extLst>
                    </p:cNvPr>
                    <p:cNvSpPr/>
                    <p:nvPr/>
                  </p:nvSpPr>
                  <p:spPr>
                    <a:xfrm>
                      <a:off x="1521229" y="1662543"/>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BAF9D1D6-E5FA-49B4-97D1-4F9355E0D929}"/>
                        </a:ext>
                      </a:extLst>
                    </p:cNvPr>
                    <p:cNvSpPr/>
                    <p:nvPr/>
                  </p:nvSpPr>
                  <p:spPr>
                    <a:xfrm>
                      <a:off x="1662545" y="1662542"/>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76AF3563-0833-4FCD-8F42-FC697C8BE136}"/>
                        </a:ext>
                      </a:extLst>
                    </p:cNvPr>
                    <p:cNvSpPr/>
                    <p:nvPr/>
                  </p:nvSpPr>
                  <p:spPr>
                    <a:xfrm>
                      <a:off x="1812174" y="1662541"/>
                      <a:ext cx="133003" cy="468837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sp>
            <p:nvSpPr>
              <p:cNvPr id="13" name="Frame 12">
                <a:extLst>
                  <a:ext uri="{FF2B5EF4-FFF2-40B4-BE49-F238E27FC236}">
                    <a16:creationId xmlns:a16="http://schemas.microsoft.com/office/drawing/2014/main" id="{BD6178DA-F70B-4E7E-8BAA-902D46807A3F}"/>
                  </a:ext>
                </a:extLst>
              </p:cNvPr>
              <p:cNvSpPr/>
              <p:nvPr/>
            </p:nvSpPr>
            <p:spPr>
              <a:xfrm>
                <a:off x="695354" y="1662537"/>
                <a:ext cx="5170506" cy="4688379"/>
              </a:xfrm>
              <a:prstGeom prst="frame">
                <a:avLst>
                  <a:gd name="adj1" fmla="val 4344"/>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304" name="Group 303">
              <a:extLst>
                <a:ext uri="{FF2B5EF4-FFF2-40B4-BE49-F238E27FC236}">
                  <a16:creationId xmlns:a16="http://schemas.microsoft.com/office/drawing/2014/main" id="{C0BC2376-BABC-4F91-817F-896BA4501E8E}"/>
                </a:ext>
              </a:extLst>
            </p:cNvPr>
            <p:cNvGrpSpPr/>
            <p:nvPr/>
          </p:nvGrpSpPr>
          <p:grpSpPr>
            <a:xfrm flipV="1">
              <a:off x="3720458" y="1753631"/>
              <a:ext cx="1339727" cy="198826"/>
              <a:chOff x="6580753" y="1130532"/>
              <a:chExt cx="5106942" cy="665018"/>
            </a:xfrm>
            <a:scene3d>
              <a:camera prst="isometricOffAxis2Top">
                <a:rot lat="18075715" lon="3207254" rev="16740000"/>
              </a:camera>
              <a:lightRig rig="threePt" dir="t"/>
            </a:scene3d>
          </p:grpSpPr>
          <p:grpSp>
            <p:nvGrpSpPr>
              <p:cNvPr id="305" name="Group 304">
                <a:extLst>
                  <a:ext uri="{FF2B5EF4-FFF2-40B4-BE49-F238E27FC236}">
                    <a16:creationId xmlns:a16="http://schemas.microsoft.com/office/drawing/2014/main" id="{CBEBFA7F-130A-4B17-A80B-D1340180E973}"/>
                  </a:ext>
                </a:extLst>
              </p:cNvPr>
              <p:cNvGrpSpPr/>
              <p:nvPr/>
            </p:nvGrpSpPr>
            <p:grpSpPr>
              <a:xfrm>
                <a:off x="6747008" y="1479657"/>
                <a:ext cx="4817371" cy="182880"/>
                <a:chOff x="7464817" y="1479657"/>
                <a:chExt cx="4817371" cy="182880"/>
              </a:xfrm>
            </p:grpSpPr>
            <p:grpSp>
              <p:nvGrpSpPr>
                <p:cNvPr id="308" name="Group 307">
                  <a:extLst>
                    <a:ext uri="{FF2B5EF4-FFF2-40B4-BE49-F238E27FC236}">
                      <a16:creationId xmlns:a16="http://schemas.microsoft.com/office/drawing/2014/main" id="{0B380792-8C53-4393-93A8-02C141B2FA92}"/>
                    </a:ext>
                  </a:extLst>
                </p:cNvPr>
                <p:cNvGrpSpPr/>
                <p:nvPr/>
              </p:nvGrpSpPr>
              <p:grpSpPr>
                <a:xfrm>
                  <a:off x="7464817" y="1479657"/>
                  <a:ext cx="806332" cy="182880"/>
                  <a:chOff x="7464817" y="1479657"/>
                  <a:chExt cx="806332" cy="182880"/>
                </a:xfrm>
              </p:grpSpPr>
              <p:sp>
                <p:nvSpPr>
                  <p:cNvPr id="334" name="Rectangle 333">
                    <a:extLst>
                      <a:ext uri="{FF2B5EF4-FFF2-40B4-BE49-F238E27FC236}">
                        <a16:creationId xmlns:a16="http://schemas.microsoft.com/office/drawing/2014/main" id="{1A26B5B8-2F7E-4F67-A68D-64A19E5D91EC}"/>
                      </a:ext>
                    </a:extLst>
                  </p:cNvPr>
                  <p:cNvSpPr/>
                  <p:nvPr/>
                </p:nvSpPr>
                <p:spPr>
                  <a:xfrm>
                    <a:off x="7464817"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5" name="Rectangle 334">
                    <a:extLst>
                      <a:ext uri="{FF2B5EF4-FFF2-40B4-BE49-F238E27FC236}">
                        <a16:creationId xmlns:a16="http://schemas.microsoft.com/office/drawing/2014/main" id="{0C58D25D-0327-4C45-8361-25B607ACB05F}"/>
                      </a:ext>
                    </a:extLst>
                  </p:cNvPr>
                  <p:cNvSpPr/>
                  <p:nvPr/>
                </p:nvSpPr>
                <p:spPr>
                  <a:xfrm>
                    <a:off x="7672635"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6" name="Rectangle 335">
                    <a:extLst>
                      <a:ext uri="{FF2B5EF4-FFF2-40B4-BE49-F238E27FC236}">
                        <a16:creationId xmlns:a16="http://schemas.microsoft.com/office/drawing/2014/main" id="{52E1C3DB-7E17-4902-A945-ADFEB4C94267}"/>
                      </a:ext>
                    </a:extLst>
                  </p:cNvPr>
                  <p:cNvSpPr/>
                  <p:nvPr/>
                </p:nvSpPr>
                <p:spPr>
                  <a:xfrm>
                    <a:off x="7866413"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7" name="Rectangle 336">
                    <a:extLst>
                      <a:ext uri="{FF2B5EF4-FFF2-40B4-BE49-F238E27FC236}">
                        <a16:creationId xmlns:a16="http://schemas.microsoft.com/office/drawing/2014/main" id="{7B8FF79D-51B3-4D44-81F5-CE571BB060C4}"/>
                      </a:ext>
                    </a:extLst>
                  </p:cNvPr>
                  <p:cNvSpPr/>
                  <p:nvPr/>
                </p:nvSpPr>
                <p:spPr>
                  <a:xfrm>
                    <a:off x="8071644"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09" name="Group 308">
                  <a:extLst>
                    <a:ext uri="{FF2B5EF4-FFF2-40B4-BE49-F238E27FC236}">
                      <a16:creationId xmlns:a16="http://schemas.microsoft.com/office/drawing/2014/main" id="{D6855929-F2FB-499A-83A6-68EB7410E195}"/>
                    </a:ext>
                  </a:extLst>
                </p:cNvPr>
                <p:cNvGrpSpPr/>
                <p:nvPr/>
              </p:nvGrpSpPr>
              <p:grpSpPr>
                <a:xfrm>
                  <a:off x="8262839" y="1479657"/>
                  <a:ext cx="806332" cy="182880"/>
                  <a:chOff x="7464817" y="1479657"/>
                  <a:chExt cx="806332" cy="182880"/>
                </a:xfrm>
              </p:grpSpPr>
              <p:sp>
                <p:nvSpPr>
                  <p:cNvPr id="330" name="Rectangle 329">
                    <a:extLst>
                      <a:ext uri="{FF2B5EF4-FFF2-40B4-BE49-F238E27FC236}">
                        <a16:creationId xmlns:a16="http://schemas.microsoft.com/office/drawing/2014/main" id="{E631A9F4-673A-4E01-A4BA-12E75AB8DAE7}"/>
                      </a:ext>
                    </a:extLst>
                  </p:cNvPr>
                  <p:cNvSpPr/>
                  <p:nvPr/>
                </p:nvSpPr>
                <p:spPr>
                  <a:xfrm>
                    <a:off x="7464817"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1" name="Rectangle 330">
                    <a:extLst>
                      <a:ext uri="{FF2B5EF4-FFF2-40B4-BE49-F238E27FC236}">
                        <a16:creationId xmlns:a16="http://schemas.microsoft.com/office/drawing/2014/main" id="{59BFFA07-22E5-4E02-BF66-B22BC10E4E4F}"/>
                      </a:ext>
                    </a:extLst>
                  </p:cNvPr>
                  <p:cNvSpPr/>
                  <p:nvPr/>
                </p:nvSpPr>
                <p:spPr>
                  <a:xfrm>
                    <a:off x="7672635"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2" name="Rectangle 331">
                    <a:extLst>
                      <a:ext uri="{FF2B5EF4-FFF2-40B4-BE49-F238E27FC236}">
                        <a16:creationId xmlns:a16="http://schemas.microsoft.com/office/drawing/2014/main" id="{E6C35A4E-516F-42DA-BD03-F8B82E8D3DEB}"/>
                      </a:ext>
                    </a:extLst>
                  </p:cNvPr>
                  <p:cNvSpPr/>
                  <p:nvPr/>
                </p:nvSpPr>
                <p:spPr>
                  <a:xfrm>
                    <a:off x="7866413"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3" name="Rectangle 332">
                    <a:extLst>
                      <a:ext uri="{FF2B5EF4-FFF2-40B4-BE49-F238E27FC236}">
                        <a16:creationId xmlns:a16="http://schemas.microsoft.com/office/drawing/2014/main" id="{1F83EBFA-B984-45C5-8ED5-8D89286599D3}"/>
                      </a:ext>
                    </a:extLst>
                  </p:cNvPr>
                  <p:cNvSpPr/>
                  <p:nvPr/>
                </p:nvSpPr>
                <p:spPr>
                  <a:xfrm>
                    <a:off x="8071644"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10" name="Group 309">
                  <a:extLst>
                    <a:ext uri="{FF2B5EF4-FFF2-40B4-BE49-F238E27FC236}">
                      <a16:creationId xmlns:a16="http://schemas.microsoft.com/office/drawing/2014/main" id="{5319AC61-92A3-41A4-B401-A96E9482246D}"/>
                    </a:ext>
                  </a:extLst>
                </p:cNvPr>
                <p:cNvGrpSpPr/>
                <p:nvPr/>
              </p:nvGrpSpPr>
              <p:grpSpPr>
                <a:xfrm>
                  <a:off x="9065014" y="1479657"/>
                  <a:ext cx="806332" cy="182880"/>
                  <a:chOff x="7464817" y="1479657"/>
                  <a:chExt cx="806332" cy="182880"/>
                </a:xfrm>
              </p:grpSpPr>
              <p:sp>
                <p:nvSpPr>
                  <p:cNvPr id="326" name="Rectangle 325">
                    <a:extLst>
                      <a:ext uri="{FF2B5EF4-FFF2-40B4-BE49-F238E27FC236}">
                        <a16:creationId xmlns:a16="http://schemas.microsoft.com/office/drawing/2014/main" id="{7ED6A7F0-AE08-480B-8F22-8CF9D51C6777}"/>
                      </a:ext>
                    </a:extLst>
                  </p:cNvPr>
                  <p:cNvSpPr/>
                  <p:nvPr/>
                </p:nvSpPr>
                <p:spPr>
                  <a:xfrm>
                    <a:off x="7464817"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7" name="Rectangle 326">
                    <a:extLst>
                      <a:ext uri="{FF2B5EF4-FFF2-40B4-BE49-F238E27FC236}">
                        <a16:creationId xmlns:a16="http://schemas.microsoft.com/office/drawing/2014/main" id="{F0DFBE66-DFDB-4877-B0C5-7D5334082146}"/>
                      </a:ext>
                    </a:extLst>
                  </p:cNvPr>
                  <p:cNvSpPr/>
                  <p:nvPr/>
                </p:nvSpPr>
                <p:spPr>
                  <a:xfrm>
                    <a:off x="7672635"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8" name="Rectangle 327">
                    <a:extLst>
                      <a:ext uri="{FF2B5EF4-FFF2-40B4-BE49-F238E27FC236}">
                        <a16:creationId xmlns:a16="http://schemas.microsoft.com/office/drawing/2014/main" id="{3EF670F7-1E5B-4005-B4D2-41555BCC6610}"/>
                      </a:ext>
                    </a:extLst>
                  </p:cNvPr>
                  <p:cNvSpPr/>
                  <p:nvPr/>
                </p:nvSpPr>
                <p:spPr>
                  <a:xfrm>
                    <a:off x="7866413"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9" name="Rectangle 328">
                    <a:extLst>
                      <a:ext uri="{FF2B5EF4-FFF2-40B4-BE49-F238E27FC236}">
                        <a16:creationId xmlns:a16="http://schemas.microsoft.com/office/drawing/2014/main" id="{B4D1873D-2566-41AE-A5D4-A5A866F79CFB}"/>
                      </a:ext>
                    </a:extLst>
                  </p:cNvPr>
                  <p:cNvSpPr/>
                  <p:nvPr/>
                </p:nvSpPr>
                <p:spPr>
                  <a:xfrm>
                    <a:off x="8071644"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11" name="Group 310">
                  <a:extLst>
                    <a:ext uri="{FF2B5EF4-FFF2-40B4-BE49-F238E27FC236}">
                      <a16:creationId xmlns:a16="http://schemas.microsoft.com/office/drawing/2014/main" id="{6CD08508-5C7A-4FEF-AA27-9B87A95C2E11}"/>
                    </a:ext>
                  </a:extLst>
                </p:cNvPr>
                <p:cNvGrpSpPr/>
                <p:nvPr/>
              </p:nvGrpSpPr>
              <p:grpSpPr>
                <a:xfrm>
                  <a:off x="9875659" y="1479657"/>
                  <a:ext cx="806332" cy="182880"/>
                  <a:chOff x="7464817" y="1479657"/>
                  <a:chExt cx="806332" cy="182880"/>
                </a:xfrm>
              </p:grpSpPr>
              <p:sp>
                <p:nvSpPr>
                  <p:cNvPr id="322" name="Rectangle 321">
                    <a:extLst>
                      <a:ext uri="{FF2B5EF4-FFF2-40B4-BE49-F238E27FC236}">
                        <a16:creationId xmlns:a16="http://schemas.microsoft.com/office/drawing/2014/main" id="{3FAB997C-017D-424E-ADB7-8977BFD05FAB}"/>
                      </a:ext>
                    </a:extLst>
                  </p:cNvPr>
                  <p:cNvSpPr/>
                  <p:nvPr/>
                </p:nvSpPr>
                <p:spPr>
                  <a:xfrm>
                    <a:off x="7464817"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3" name="Rectangle 322">
                    <a:extLst>
                      <a:ext uri="{FF2B5EF4-FFF2-40B4-BE49-F238E27FC236}">
                        <a16:creationId xmlns:a16="http://schemas.microsoft.com/office/drawing/2014/main" id="{4280614B-77BB-4551-87CD-CC7F243E0DBE}"/>
                      </a:ext>
                    </a:extLst>
                  </p:cNvPr>
                  <p:cNvSpPr/>
                  <p:nvPr/>
                </p:nvSpPr>
                <p:spPr>
                  <a:xfrm>
                    <a:off x="7672635"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4" name="Rectangle 323">
                    <a:extLst>
                      <a:ext uri="{FF2B5EF4-FFF2-40B4-BE49-F238E27FC236}">
                        <a16:creationId xmlns:a16="http://schemas.microsoft.com/office/drawing/2014/main" id="{5644FBCE-BBF2-44FC-930F-B83D75743DCD}"/>
                      </a:ext>
                    </a:extLst>
                  </p:cNvPr>
                  <p:cNvSpPr/>
                  <p:nvPr/>
                </p:nvSpPr>
                <p:spPr>
                  <a:xfrm>
                    <a:off x="7866413"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5" name="Rectangle 324">
                    <a:extLst>
                      <a:ext uri="{FF2B5EF4-FFF2-40B4-BE49-F238E27FC236}">
                        <a16:creationId xmlns:a16="http://schemas.microsoft.com/office/drawing/2014/main" id="{D79249E9-AC6E-4EF0-887E-C9F71BD37A2B}"/>
                      </a:ext>
                    </a:extLst>
                  </p:cNvPr>
                  <p:cNvSpPr/>
                  <p:nvPr/>
                </p:nvSpPr>
                <p:spPr>
                  <a:xfrm>
                    <a:off x="8071644"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12" name="Group 311">
                  <a:extLst>
                    <a:ext uri="{FF2B5EF4-FFF2-40B4-BE49-F238E27FC236}">
                      <a16:creationId xmlns:a16="http://schemas.microsoft.com/office/drawing/2014/main" id="{2C7A3095-D2BC-428A-9C07-96998F2C8B52}"/>
                    </a:ext>
                  </a:extLst>
                </p:cNvPr>
                <p:cNvGrpSpPr/>
                <p:nvPr/>
              </p:nvGrpSpPr>
              <p:grpSpPr>
                <a:xfrm>
                  <a:off x="10673681" y="1479657"/>
                  <a:ext cx="806332" cy="182880"/>
                  <a:chOff x="7464817" y="1479657"/>
                  <a:chExt cx="806332" cy="182880"/>
                </a:xfrm>
              </p:grpSpPr>
              <p:sp>
                <p:nvSpPr>
                  <p:cNvPr id="318" name="Rectangle 317">
                    <a:extLst>
                      <a:ext uri="{FF2B5EF4-FFF2-40B4-BE49-F238E27FC236}">
                        <a16:creationId xmlns:a16="http://schemas.microsoft.com/office/drawing/2014/main" id="{72F5660C-02F4-4CC7-BD87-FD56212EAE77}"/>
                      </a:ext>
                    </a:extLst>
                  </p:cNvPr>
                  <p:cNvSpPr/>
                  <p:nvPr/>
                </p:nvSpPr>
                <p:spPr>
                  <a:xfrm>
                    <a:off x="7464817"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9" name="Rectangle 318">
                    <a:extLst>
                      <a:ext uri="{FF2B5EF4-FFF2-40B4-BE49-F238E27FC236}">
                        <a16:creationId xmlns:a16="http://schemas.microsoft.com/office/drawing/2014/main" id="{318B2611-402C-48BE-A367-5F0DF1DEA1F9}"/>
                      </a:ext>
                    </a:extLst>
                  </p:cNvPr>
                  <p:cNvSpPr/>
                  <p:nvPr/>
                </p:nvSpPr>
                <p:spPr>
                  <a:xfrm>
                    <a:off x="7672635"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0" name="Rectangle 319">
                    <a:extLst>
                      <a:ext uri="{FF2B5EF4-FFF2-40B4-BE49-F238E27FC236}">
                        <a16:creationId xmlns:a16="http://schemas.microsoft.com/office/drawing/2014/main" id="{42634C38-8372-48BC-8F7D-4F2C52CF28E5}"/>
                      </a:ext>
                    </a:extLst>
                  </p:cNvPr>
                  <p:cNvSpPr/>
                  <p:nvPr/>
                </p:nvSpPr>
                <p:spPr>
                  <a:xfrm>
                    <a:off x="7866413"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1" name="Rectangle 320">
                    <a:extLst>
                      <a:ext uri="{FF2B5EF4-FFF2-40B4-BE49-F238E27FC236}">
                        <a16:creationId xmlns:a16="http://schemas.microsoft.com/office/drawing/2014/main" id="{DA5B1643-27A3-45C3-A99D-C7C4F10C39F8}"/>
                      </a:ext>
                    </a:extLst>
                  </p:cNvPr>
                  <p:cNvSpPr/>
                  <p:nvPr/>
                </p:nvSpPr>
                <p:spPr>
                  <a:xfrm>
                    <a:off x="8071644"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13" name="Group 312">
                  <a:extLst>
                    <a:ext uri="{FF2B5EF4-FFF2-40B4-BE49-F238E27FC236}">
                      <a16:creationId xmlns:a16="http://schemas.microsoft.com/office/drawing/2014/main" id="{E201541D-3367-45A5-B5E8-94F5099E3051}"/>
                    </a:ext>
                  </a:extLst>
                </p:cNvPr>
                <p:cNvGrpSpPr/>
                <p:nvPr/>
              </p:nvGrpSpPr>
              <p:grpSpPr>
                <a:xfrm>
                  <a:off x="11475856" y="1479657"/>
                  <a:ext cx="806332" cy="182880"/>
                  <a:chOff x="7464817" y="1479657"/>
                  <a:chExt cx="806332" cy="182880"/>
                </a:xfrm>
              </p:grpSpPr>
              <p:sp>
                <p:nvSpPr>
                  <p:cNvPr id="314" name="Rectangle 313">
                    <a:extLst>
                      <a:ext uri="{FF2B5EF4-FFF2-40B4-BE49-F238E27FC236}">
                        <a16:creationId xmlns:a16="http://schemas.microsoft.com/office/drawing/2014/main" id="{68256C19-4077-4923-AAFC-3BD6A507E876}"/>
                      </a:ext>
                    </a:extLst>
                  </p:cNvPr>
                  <p:cNvSpPr/>
                  <p:nvPr/>
                </p:nvSpPr>
                <p:spPr>
                  <a:xfrm>
                    <a:off x="7464817"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5" name="Rectangle 314">
                    <a:extLst>
                      <a:ext uri="{FF2B5EF4-FFF2-40B4-BE49-F238E27FC236}">
                        <a16:creationId xmlns:a16="http://schemas.microsoft.com/office/drawing/2014/main" id="{039B9335-4FCF-45D7-A70A-06E628BB6BFB}"/>
                      </a:ext>
                    </a:extLst>
                  </p:cNvPr>
                  <p:cNvSpPr/>
                  <p:nvPr/>
                </p:nvSpPr>
                <p:spPr>
                  <a:xfrm>
                    <a:off x="7672635"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6" name="Rectangle 315">
                    <a:extLst>
                      <a:ext uri="{FF2B5EF4-FFF2-40B4-BE49-F238E27FC236}">
                        <a16:creationId xmlns:a16="http://schemas.microsoft.com/office/drawing/2014/main" id="{992B6986-864D-41BC-B9AA-E4D472D520C5}"/>
                      </a:ext>
                    </a:extLst>
                  </p:cNvPr>
                  <p:cNvSpPr/>
                  <p:nvPr/>
                </p:nvSpPr>
                <p:spPr>
                  <a:xfrm>
                    <a:off x="7866413"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7" name="Rectangle 316">
                    <a:extLst>
                      <a:ext uri="{FF2B5EF4-FFF2-40B4-BE49-F238E27FC236}">
                        <a16:creationId xmlns:a16="http://schemas.microsoft.com/office/drawing/2014/main" id="{4F4CF2F5-3DE3-42BE-B11F-4CE20E4AE767}"/>
                      </a:ext>
                    </a:extLst>
                  </p:cNvPr>
                  <p:cNvSpPr/>
                  <p:nvPr/>
                </p:nvSpPr>
                <p:spPr>
                  <a:xfrm>
                    <a:off x="8071644"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306" name="Rectangle 305">
                <a:extLst>
                  <a:ext uri="{FF2B5EF4-FFF2-40B4-BE49-F238E27FC236}">
                    <a16:creationId xmlns:a16="http://schemas.microsoft.com/office/drawing/2014/main" id="{AE637FAE-3B4C-4A03-A143-F3BC000059F8}"/>
                  </a:ext>
                </a:extLst>
              </p:cNvPr>
              <p:cNvSpPr/>
              <p:nvPr/>
            </p:nvSpPr>
            <p:spPr>
              <a:xfrm>
                <a:off x="6747008" y="1280159"/>
                <a:ext cx="4817371"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7" name="Frame 306">
                <a:extLst>
                  <a:ext uri="{FF2B5EF4-FFF2-40B4-BE49-F238E27FC236}">
                    <a16:creationId xmlns:a16="http://schemas.microsoft.com/office/drawing/2014/main" id="{142F118E-FD81-4E0D-89CE-C1B198C3D26A}"/>
                  </a:ext>
                </a:extLst>
              </p:cNvPr>
              <p:cNvSpPr/>
              <p:nvPr/>
            </p:nvSpPr>
            <p:spPr>
              <a:xfrm>
                <a:off x="6580753" y="1130532"/>
                <a:ext cx="5106942" cy="665018"/>
              </a:xfrm>
              <a:prstGeom prst="frame">
                <a:avLst>
                  <a:gd name="adj1" fmla="val 22500"/>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338" name="Group 337">
              <a:extLst>
                <a:ext uri="{FF2B5EF4-FFF2-40B4-BE49-F238E27FC236}">
                  <a16:creationId xmlns:a16="http://schemas.microsoft.com/office/drawing/2014/main" id="{A2A055E0-01A0-45CA-888A-71AEE8249399}"/>
                </a:ext>
              </a:extLst>
            </p:cNvPr>
            <p:cNvGrpSpPr/>
            <p:nvPr/>
          </p:nvGrpSpPr>
          <p:grpSpPr>
            <a:xfrm rot="5400000">
              <a:off x="3822346" y="3198897"/>
              <a:ext cx="2148113" cy="124651"/>
              <a:chOff x="6580753" y="1130532"/>
              <a:chExt cx="5106942" cy="665018"/>
            </a:xfrm>
            <a:scene3d>
              <a:camera prst="orthographicFront">
                <a:rot lat="2400000" lon="0" rev="0"/>
              </a:camera>
              <a:lightRig rig="threePt" dir="t"/>
            </a:scene3d>
          </p:grpSpPr>
          <p:grpSp>
            <p:nvGrpSpPr>
              <p:cNvPr id="339" name="Group 338">
                <a:extLst>
                  <a:ext uri="{FF2B5EF4-FFF2-40B4-BE49-F238E27FC236}">
                    <a16:creationId xmlns:a16="http://schemas.microsoft.com/office/drawing/2014/main" id="{2FD46452-A96B-4593-86A6-EBBC5E35F082}"/>
                  </a:ext>
                </a:extLst>
              </p:cNvPr>
              <p:cNvGrpSpPr/>
              <p:nvPr/>
            </p:nvGrpSpPr>
            <p:grpSpPr>
              <a:xfrm>
                <a:off x="6747008" y="1479657"/>
                <a:ext cx="4817371" cy="182880"/>
                <a:chOff x="7464817" y="1479657"/>
                <a:chExt cx="4817371" cy="182880"/>
              </a:xfrm>
            </p:grpSpPr>
            <p:grpSp>
              <p:nvGrpSpPr>
                <p:cNvPr id="342" name="Group 341">
                  <a:extLst>
                    <a:ext uri="{FF2B5EF4-FFF2-40B4-BE49-F238E27FC236}">
                      <a16:creationId xmlns:a16="http://schemas.microsoft.com/office/drawing/2014/main" id="{6ACFB82A-C75D-45E8-9FE2-AABAAB1D8FE3}"/>
                    </a:ext>
                  </a:extLst>
                </p:cNvPr>
                <p:cNvGrpSpPr/>
                <p:nvPr/>
              </p:nvGrpSpPr>
              <p:grpSpPr>
                <a:xfrm>
                  <a:off x="7464817" y="1479657"/>
                  <a:ext cx="806332" cy="182880"/>
                  <a:chOff x="7464817" y="1479657"/>
                  <a:chExt cx="806332" cy="182880"/>
                </a:xfrm>
              </p:grpSpPr>
              <p:sp>
                <p:nvSpPr>
                  <p:cNvPr id="368" name="Rectangle 367">
                    <a:extLst>
                      <a:ext uri="{FF2B5EF4-FFF2-40B4-BE49-F238E27FC236}">
                        <a16:creationId xmlns:a16="http://schemas.microsoft.com/office/drawing/2014/main" id="{B059EE9E-ACC2-4159-A763-95D89EEAE37F}"/>
                      </a:ext>
                    </a:extLst>
                  </p:cNvPr>
                  <p:cNvSpPr/>
                  <p:nvPr/>
                </p:nvSpPr>
                <p:spPr>
                  <a:xfrm>
                    <a:off x="7464817"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9" name="Rectangle 368">
                    <a:extLst>
                      <a:ext uri="{FF2B5EF4-FFF2-40B4-BE49-F238E27FC236}">
                        <a16:creationId xmlns:a16="http://schemas.microsoft.com/office/drawing/2014/main" id="{C8BF4B41-CA98-49C3-97D8-277FD1F08792}"/>
                      </a:ext>
                    </a:extLst>
                  </p:cNvPr>
                  <p:cNvSpPr/>
                  <p:nvPr/>
                </p:nvSpPr>
                <p:spPr>
                  <a:xfrm>
                    <a:off x="7672635"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0" name="Rectangle 369">
                    <a:extLst>
                      <a:ext uri="{FF2B5EF4-FFF2-40B4-BE49-F238E27FC236}">
                        <a16:creationId xmlns:a16="http://schemas.microsoft.com/office/drawing/2014/main" id="{4D68A2FD-04E5-4C47-BDCF-C1BEAC2A559D}"/>
                      </a:ext>
                    </a:extLst>
                  </p:cNvPr>
                  <p:cNvSpPr/>
                  <p:nvPr/>
                </p:nvSpPr>
                <p:spPr>
                  <a:xfrm>
                    <a:off x="7866413"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1" name="Rectangle 370">
                    <a:extLst>
                      <a:ext uri="{FF2B5EF4-FFF2-40B4-BE49-F238E27FC236}">
                        <a16:creationId xmlns:a16="http://schemas.microsoft.com/office/drawing/2014/main" id="{9BAF69ED-E0AD-47CD-A723-C213DC8FADDD}"/>
                      </a:ext>
                    </a:extLst>
                  </p:cNvPr>
                  <p:cNvSpPr/>
                  <p:nvPr/>
                </p:nvSpPr>
                <p:spPr>
                  <a:xfrm>
                    <a:off x="8071644"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43" name="Group 342">
                  <a:extLst>
                    <a:ext uri="{FF2B5EF4-FFF2-40B4-BE49-F238E27FC236}">
                      <a16:creationId xmlns:a16="http://schemas.microsoft.com/office/drawing/2014/main" id="{C43201B1-9DD4-4CE1-AADE-5F41250C8E83}"/>
                    </a:ext>
                  </a:extLst>
                </p:cNvPr>
                <p:cNvGrpSpPr/>
                <p:nvPr/>
              </p:nvGrpSpPr>
              <p:grpSpPr>
                <a:xfrm>
                  <a:off x="8262839" y="1479657"/>
                  <a:ext cx="806332" cy="182880"/>
                  <a:chOff x="7464817" y="1479657"/>
                  <a:chExt cx="806332" cy="182880"/>
                </a:xfrm>
              </p:grpSpPr>
              <p:sp>
                <p:nvSpPr>
                  <p:cNvPr id="364" name="Rectangle 363">
                    <a:extLst>
                      <a:ext uri="{FF2B5EF4-FFF2-40B4-BE49-F238E27FC236}">
                        <a16:creationId xmlns:a16="http://schemas.microsoft.com/office/drawing/2014/main" id="{74510AF8-14D0-4A1F-A4A4-3DDFFA7A072F}"/>
                      </a:ext>
                    </a:extLst>
                  </p:cNvPr>
                  <p:cNvSpPr/>
                  <p:nvPr/>
                </p:nvSpPr>
                <p:spPr>
                  <a:xfrm>
                    <a:off x="7464817"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5" name="Rectangle 364">
                    <a:extLst>
                      <a:ext uri="{FF2B5EF4-FFF2-40B4-BE49-F238E27FC236}">
                        <a16:creationId xmlns:a16="http://schemas.microsoft.com/office/drawing/2014/main" id="{0C1C6AB0-AD63-4230-AE67-0C4BEF9597E4}"/>
                      </a:ext>
                    </a:extLst>
                  </p:cNvPr>
                  <p:cNvSpPr/>
                  <p:nvPr/>
                </p:nvSpPr>
                <p:spPr>
                  <a:xfrm>
                    <a:off x="7672635"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6" name="Rectangle 365">
                    <a:extLst>
                      <a:ext uri="{FF2B5EF4-FFF2-40B4-BE49-F238E27FC236}">
                        <a16:creationId xmlns:a16="http://schemas.microsoft.com/office/drawing/2014/main" id="{5389B070-B79B-481E-9665-1EC91B095929}"/>
                      </a:ext>
                    </a:extLst>
                  </p:cNvPr>
                  <p:cNvSpPr/>
                  <p:nvPr/>
                </p:nvSpPr>
                <p:spPr>
                  <a:xfrm>
                    <a:off x="7866413"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7" name="Rectangle 366">
                    <a:extLst>
                      <a:ext uri="{FF2B5EF4-FFF2-40B4-BE49-F238E27FC236}">
                        <a16:creationId xmlns:a16="http://schemas.microsoft.com/office/drawing/2014/main" id="{7514669F-2A95-4F27-8A20-7A2F0FA8777B}"/>
                      </a:ext>
                    </a:extLst>
                  </p:cNvPr>
                  <p:cNvSpPr/>
                  <p:nvPr/>
                </p:nvSpPr>
                <p:spPr>
                  <a:xfrm>
                    <a:off x="8071644"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44" name="Group 343">
                  <a:extLst>
                    <a:ext uri="{FF2B5EF4-FFF2-40B4-BE49-F238E27FC236}">
                      <a16:creationId xmlns:a16="http://schemas.microsoft.com/office/drawing/2014/main" id="{9EEE659D-E798-420A-9B0B-D8894DA48B06}"/>
                    </a:ext>
                  </a:extLst>
                </p:cNvPr>
                <p:cNvGrpSpPr/>
                <p:nvPr/>
              </p:nvGrpSpPr>
              <p:grpSpPr>
                <a:xfrm>
                  <a:off x="9065014" y="1479657"/>
                  <a:ext cx="806332" cy="182880"/>
                  <a:chOff x="7464817" y="1479657"/>
                  <a:chExt cx="806332" cy="182880"/>
                </a:xfrm>
              </p:grpSpPr>
              <p:sp>
                <p:nvSpPr>
                  <p:cNvPr id="360" name="Rectangle 359">
                    <a:extLst>
                      <a:ext uri="{FF2B5EF4-FFF2-40B4-BE49-F238E27FC236}">
                        <a16:creationId xmlns:a16="http://schemas.microsoft.com/office/drawing/2014/main" id="{1EA98DD3-E6D1-4B14-8F70-6638D4160888}"/>
                      </a:ext>
                    </a:extLst>
                  </p:cNvPr>
                  <p:cNvSpPr/>
                  <p:nvPr/>
                </p:nvSpPr>
                <p:spPr>
                  <a:xfrm>
                    <a:off x="7464817"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1" name="Rectangle 360">
                    <a:extLst>
                      <a:ext uri="{FF2B5EF4-FFF2-40B4-BE49-F238E27FC236}">
                        <a16:creationId xmlns:a16="http://schemas.microsoft.com/office/drawing/2014/main" id="{0D9E7A16-7D54-46F8-A6A7-E9639AF0E431}"/>
                      </a:ext>
                    </a:extLst>
                  </p:cNvPr>
                  <p:cNvSpPr/>
                  <p:nvPr/>
                </p:nvSpPr>
                <p:spPr>
                  <a:xfrm>
                    <a:off x="7672635"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2" name="Rectangle 361">
                    <a:extLst>
                      <a:ext uri="{FF2B5EF4-FFF2-40B4-BE49-F238E27FC236}">
                        <a16:creationId xmlns:a16="http://schemas.microsoft.com/office/drawing/2014/main" id="{28B6CC3C-8C43-4702-92BB-D30855502044}"/>
                      </a:ext>
                    </a:extLst>
                  </p:cNvPr>
                  <p:cNvSpPr/>
                  <p:nvPr/>
                </p:nvSpPr>
                <p:spPr>
                  <a:xfrm>
                    <a:off x="7866413"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3" name="Rectangle 362">
                    <a:extLst>
                      <a:ext uri="{FF2B5EF4-FFF2-40B4-BE49-F238E27FC236}">
                        <a16:creationId xmlns:a16="http://schemas.microsoft.com/office/drawing/2014/main" id="{F5552F17-3D7D-4F5B-8E79-185FAE2F106B}"/>
                      </a:ext>
                    </a:extLst>
                  </p:cNvPr>
                  <p:cNvSpPr/>
                  <p:nvPr/>
                </p:nvSpPr>
                <p:spPr>
                  <a:xfrm>
                    <a:off x="8071644"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45" name="Group 344">
                  <a:extLst>
                    <a:ext uri="{FF2B5EF4-FFF2-40B4-BE49-F238E27FC236}">
                      <a16:creationId xmlns:a16="http://schemas.microsoft.com/office/drawing/2014/main" id="{EFB55629-A900-4564-AD03-565AA56D0C35}"/>
                    </a:ext>
                  </a:extLst>
                </p:cNvPr>
                <p:cNvGrpSpPr/>
                <p:nvPr/>
              </p:nvGrpSpPr>
              <p:grpSpPr>
                <a:xfrm>
                  <a:off x="9875659" y="1479657"/>
                  <a:ext cx="806332" cy="182880"/>
                  <a:chOff x="7464817" y="1479657"/>
                  <a:chExt cx="806332" cy="182880"/>
                </a:xfrm>
              </p:grpSpPr>
              <p:sp>
                <p:nvSpPr>
                  <p:cNvPr id="356" name="Rectangle 355">
                    <a:extLst>
                      <a:ext uri="{FF2B5EF4-FFF2-40B4-BE49-F238E27FC236}">
                        <a16:creationId xmlns:a16="http://schemas.microsoft.com/office/drawing/2014/main" id="{E18F5F22-025A-4448-A1DE-7F0B0134B0BD}"/>
                      </a:ext>
                    </a:extLst>
                  </p:cNvPr>
                  <p:cNvSpPr/>
                  <p:nvPr/>
                </p:nvSpPr>
                <p:spPr>
                  <a:xfrm>
                    <a:off x="7464817"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7" name="Rectangle 356">
                    <a:extLst>
                      <a:ext uri="{FF2B5EF4-FFF2-40B4-BE49-F238E27FC236}">
                        <a16:creationId xmlns:a16="http://schemas.microsoft.com/office/drawing/2014/main" id="{24B47853-4BB6-42CD-8AB2-69E71B034043}"/>
                      </a:ext>
                    </a:extLst>
                  </p:cNvPr>
                  <p:cNvSpPr/>
                  <p:nvPr/>
                </p:nvSpPr>
                <p:spPr>
                  <a:xfrm>
                    <a:off x="7672635"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8" name="Rectangle 357">
                    <a:extLst>
                      <a:ext uri="{FF2B5EF4-FFF2-40B4-BE49-F238E27FC236}">
                        <a16:creationId xmlns:a16="http://schemas.microsoft.com/office/drawing/2014/main" id="{C89E8FAA-7E2B-436D-8D4C-CE26891C02B1}"/>
                      </a:ext>
                    </a:extLst>
                  </p:cNvPr>
                  <p:cNvSpPr/>
                  <p:nvPr/>
                </p:nvSpPr>
                <p:spPr>
                  <a:xfrm>
                    <a:off x="7866413"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9" name="Rectangle 358">
                    <a:extLst>
                      <a:ext uri="{FF2B5EF4-FFF2-40B4-BE49-F238E27FC236}">
                        <a16:creationId xmlns:a16="http://schemas.microsoft.com/office/drawing/2014/main" id="{0CB686B4-CC69-4E24-BEC5-A6487C8F1ADE}"/>
                      </a:ext>
                    </a:extLst>
                  </p:cNvPr>
                  <p:cNvSpPr/>
                  <p:nvPr/>
                </p:nvSpPr>
                <p:spPr>
                  <a:xfrm>
                    <a:off x="8071644"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46" name="Group 345">
                  <a:extLst>
                    <a:ext uri="{FF2B5EF4-FFF2-40B4-BE49-F238E27FC236}">
                      <a16:creationId xmlns:a16="http://schemas.microsoft.com/office/drawing/2014/main" id="{34F2EB28-DEDF-4564-A60F-B3C7861D5485}"/>
                    </a:ext>
                  </a:extLst>
                </p:cNvPr>
                <p:cNvGrpSpPr/>
                <p:nvPr/>
              </p:nvGrpSpPr>
              <p:grpSpPr>
                <a:xfrm>
                  <a:off x="10673681" y="1479657"/>
                  <a:ext cx="806332" cy="182880"/>
                  <a:chOff x="7464817" y="1479657"/>
                  <a:chExt cx="806332" cy="182880"/>
                </a:xfrm>
              </p:grpSpPr>
              <p:sp>
                <p:nvSpPr>
                  <p:cNvPr id="352" name="Rectangle 351">
                    <a:extLst>
                      <a:ext uri="{FF2B5EF4-FFF2-40B4-BE49-F238E27FC236}">
                        <a16:creationId xmlns:a16="http://schemas.microsoft.com/office/drawing/2014/main" id="{ACFD2A30-072B-406B-B0C9-E2BC18F6BFF6}"/>
                      </a:ext>
                    </a:extLst>
                  </p:cNvPr>
                  <p:cNvSpPr/>
                  <p:nvPr/>
                </p:nvSpPr>
                <p:spPr>
                  <a:xfrm>
                    <a:off x="7464817"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3" name="Rectangle 352">
                    <a:extLst>
                      <a:ext uri="{FF2B5EF4-FFF2-40B4-BE49-F238E27FC236}">
                        <a16:creationId xmlns:a16="http://schemas.microsoft.com/office/drawing/2014/main" id="{05FF2BA7-23F4-4A7E-AAFA-E42E50C7CFB6}"/>
                      </a:ext>
                    </a:extLst>
                  </p:cNvPr>
                  <p:cNvSpPr/>
                  <p:nvPr/>
                </p:nvSpPr>
                <p:spPr>
                  <a:xfrm>
                    <a:off x="7672635"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4" name="Rectangle 353">
                    <a:extLst>
                      <a:ext uri="{FF2B5EF4-FFF2-40B4-BE49-F238E27FC236}">
                        <a16:creationId xmlns:a16="http://schemas.microsoft.com/office/drawing/2014/main" id="{28CBB8E9-5623-4AD9-B090-70281E9D76CD}"/>
                      </a:ext>
                    </a:extLst>
                  </p:cNvPr>
                  <p:cNvSpPr/>
                  <p:nvPr/>
                </p:nvSpPr>
                <p:spPr>
                  <a:xfrm>
                    <a:off x="7866413"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5" name="Rectangle 354">
                    <a:extLst>
                      <a:ext uri="{FF2B5EF4-FFF2-40B4-BE49-F238E27FC236}">
                        <a16:creationId xmlns:a16="http://schemas.microsoft.com/office/drawing/2014/main" id="{D30B7B39-5527-4DDA-A278-F684139F0F2F}"/>
                      </a:ext>
                    </a:extLst>
                  </p:cNvPr>
                  <p:cNvSpPr/>
                  <p:nvPr/>
                </p:nvSpPr>
                <p:spPr>
                  <a:xfrm>
                    <a:off x="8071644"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47" name="Group 346">
                  <a:extLst>
                    <a:ext uri="{FF2B5EF4-FFF2-40B4-BE49-F238E27FC236}">
                      <a16:creationId xmlns:a16="http://schemas.microsoft.com/office/drawing/2014/main" id="{A4575AE8-A67F-4B4F-A719-B2E691BC7CC6}"/>
                    </a:ext>
                  </a:extLst>
                </p:cNvPr>
                <p:cNvGrpSpPr/>
                <p:nvPr/>
              </p:nvGrpSpPr>
              <p:grpSpPr>
                <a:xfrm>
                  <a:off x="11475856" y="1479657"/>
                  <a:ext cx="806332" cy="182880"/>
                  <a:chOff x="7464817" y="1479657"/>
                  <a:chExt cx="806332" cy="182880"/>
                </a:xfrm>
              </p:grpSpPr>
              <p:sp>
                <p:nvSpPr>
                  <p:cNvPr id="348" name="Rectangle 347">
                    <a:extLst>
                      <a:ext uri="{FF2B5EF4-FFF2-40B4-BE49-F238E27FC236}">
                        <a16:creationId xmlns:a16="http://schemas.microsoft.com/office/drawing/2014/main" id="{43369F2A-9FA0-4CD0-8E7E-06A8EB25190C}"/>
                      </a:ext>
                    </a:extLst>
                  </p:cNvPr>
                  <p:cNvSpPr/>
                  <p:nvPr/>
                </p:nvSpPr>
                <p:spPr>
                  <a:xfrm>
                    <a:off x="7464817"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9" name="Rectangle 348">
                    <a:extLst>
                      <a:ext uri="{FF2B5EF4-FFF2-40B4-BE49-F238E27FC236}">
                        <a16:creationId xmlns:a16="http://schemas.microsoft.com/office/drawing/2014/main" id="{EDA02301-DAD3-405E-9B63-14FEE036DF07}"/>
                      </a:ext>
                    </a:extLst>
                  </p:cNvPr>
                  <p:cNvSpPr/>
                  <p:nvPr/>
                </p:nvSpPr>
                <p:spPr>
                  <a:xfrm>
                    <a:off x="7672635"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0" name="Rectangle 349">
                    <a:extLst>
                      <a:ext uri="{FF2B5EF4-FFF2-40B4-BE49-F238E27FC236}">
                        <a16:creationId xmlns:a16="http://schemas.microsoft.com/office/drawing/2014/main" id="{71042210-7B3A-4DA9-97BD-870F6346FE51}"/>
                      </a:ext>
                    </a:extLst>
                  </p:cNvPr>
                  <p:cNvSpPr/>
                  <p:nvPr/>
                </p:nvSpPr>
                <p:spPr>
                  <a:xfrm>
                    <a:off x="7866413"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1" name="Rectangle 350">
                    <a:extLst>
                      <a:ext uri="{FF2B5EF4-FFF2-40B4-BE49-F238E27FC236}">
                        <a16:creationId xmlns:a16="http://schemas.microsoft.com/office/drawing/2014/main" id="{96A108AF-4D34-4A0E-80CB-66A126169221}"/>
                      </a:ext>
                    </a:extLst>
                  </p:cNvPr>
                  <p:cNvSpPr/>
                  <p:nvPr/>
                </p:nvSpPr>
                <p:spPr>
                  <a:xfrm>
                    <a:off x="8071644" y="1479657"/>
                    <a:ext cx="199505"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340" name="Rectangle 339">
                <a:extLst>
                  <a:ext uri="{FF2B5EF4-FFF2-40B4-BE49-F238E27FC236}">
                    <a16:creationId xmlns:a16="http://schemas.microsoft.com/office/drawing/2014/main" id="{95969E54-B7C1-4F9F-B1DE-EBBAC9CF1605}"/>
                  </a:ext>
                </a:extLst>
              </p:cNvPr>
              <p:cNvSpPr/>
              <p:nvPr/>
            </p:nvSpPr>
            <p:spPr>
              <a:xfrm>
                <a:off x="6747008" y="1280159"/>
                <a:ext cx="4817371" cy="182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1" name="Frame 340">
                <a:extLst>
                  <a:ext uri="{FF2B5EF4-FFF2-40B4-BE49-F238E27FC236}">
                    <a16:creationId xmlns:a16="http://schemas.microsoft.com/office/drawing/2014/main" id="{4882AD20-C322-4486-8D69-643222EC3DB2}"/>
                  </a:ext>
                </a:extLst>
              </p:cNvPr>
              <p:cNvSpPr/>
              <p:nvPr/>
            </p:nvSpPr>
            <p:spPr>
              <a:xfrm>
                <a:off x="6580753" y="1130532"/>
                <a:ext cx="5106942" cy="665018"/>
              </a:xfrm>
              <a:prstGeom prst="frame">
                <a:avLst>
                  <a:gd name="adj1" fmla="val 22500"/>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cxnSp>
        <p:nvCxnSpPr>
          <p:cNvPr id="269" name="Straight Arrow Connector 268">
            <a:extLst>
              <a:ext uri="{FF2B5EF4-FFF2-40B4-BE49-F238E27FC236}">
                <a16:creationId xmlns:a16="http://schemas.microsoft.com/office/drawing/2014/main" id="{66A99ED2-7EF9-4DC7-9331-E7A3DD769906}"/>
              </a:ext>
            </a:extLst>
          </p:cNvPr>
          <p:cNvCxnSpPr>
            <a:cxnSpLocks/>
            <a:stCxn id="262" idx="3"/>
            <a:endCxn id="45" idx="3"/>
          </p:cNvCxnSpPr>
          <p:nvPr/>
        </p:nvCxnSpPr>
        <p:spPr bwMode="auto">
          <a:xfrm flipV="1">
            <a:off x="6082185" y="3003866"/>
            <a:ext cx="1668884" cy="27865"/>
          </a:xfrm>
          <a:prstGeom prst="straightConnector1">
            <a:avLst/>
          </a:prstGeom>
          <a:noFill/>
          <a:ln w="25400" cap="flat" cmpd="sng" algn="ctr">
            <a:solidFill>
              <a:srgbClr val="C00000"/>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77" name="Rectangle 376">
            <a:extLst>
              <a:ext uri="{FF2B5EF4-FFF2-40B4-BE49-F238E27FC236}">
                <a16:creationId xmlns:a16="http://schemas.microsoft.com/office/drawing/2014/main" id="{889EAE02-6EED-452B-B5D6-7359098C9E62}"/>
              </a:ext>
            </a:extLst>
          </p:cNvPr>
          <p:cNvSpPr/>
          <p:nvPr/>
        </p:nvSpPr>
        <p:spPr bwMode="auto">
          <a:xfrm>
            <a:off x="8471672" y="3073476"/>
            <a:ext cx="45719" cy="55716"/>
          </a:xfrm>
          <a:prstGeom prst="rect">
            <a:avLst/>
          </a:prstGeom>
          <a:solidFill>
            <a:srgbClr val="00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378" name="Rectangle 377">
            <a:extLst>
              <a:ext uri="{FF2B5EF4-FFF2-40B4-BE49-F238E27FC236}">
                <a16:creationId xmlns:a16="http://schemas.microsoft.com/office/drawing/2014/main" id="{AD99B7B7-40DC-4D84-AB04-4F3FA5BF42D8}"/>
              </a:ext>
            </a:extLst>
          </p:cNvPr>
          <p:cNvSpPr/>
          <p:nvPr/>
        </p:nvSpPr>
        <p:spPr bwMode="auto">
          <a:xfrm>
            <a:off x="7748583" y="1729434"/>
            <a:ext cx="45719" cy="55716"/>
          </a:xfrm>
          <a:prstGeom prst="rect">
            <a:avLst/>
          </a:prstGeom>
          <a:solidFill>
            <a:srgbClr val="00FF00"/>
          </a:solidFill>
          <a:ln w="9525" cap="flat" cmpd="sng" algn="ctr">
            <a:solidFill>
              <a:schemeClr val="tx1"/>
            </a:solidFill>
            <a:prstDash val="solid"/>
            <a:round/>
            <a:headEnd type="none" w="med" len="med"/>
            <a:tailEnd type="none" w="med" len="med"/>
          </a:ln>
          <a:effectLst/>
          <a:scene3d>
            <a:camera prst="isometricOffAxis1Top"/>
            <a:lightRig rig="threePt" dir="t"/>
          </a:scene3d>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grpSp>
        <p:nvGrpSpPr>
          <p:cNvPr id="6" name="Group 5">
            <a:extLst>
              <a:ext uri="{FF2B5EF4-FFF2-40B4-BE49-F238E27FC236}">
                <a16:creationId xmlns:a16="http://schemas.microsoft.com/office/drawing/2014/main" id="{7714ED5F-CCB4-4270-B99C-C4702DACD125}"/>
              </a:ext>
            </a:extLst>
          </p:cNvPr>
          <p:cNvGrpSpPr/>
          <p:nvPr/>
        </p:nvGrpSpPr>
        <p:grpSpPr>
          <a:xfrm>
            <a:off x="4910083" y="1813008"/>
            <a:ext cx="1170600" cy="2661796"/>
            <a:chOff x="9711757" y="1344151"/>
            <a:chExt cx="1170600" cy="2661796"/>
          </a:xfrm>
        </p:grpSpPr>
        <p:sp>
          <p:nvSpPr>
            <p:cNvPr id="5" name="Cube 4">
              <a:extLst>
                <a:ext uri="{FF2B5EF4-FFF2-40B4-BE49-F238E27FC236}">
                  <a16:creationId xmlns:a16="http://schemas.microsoft.com/office/drawing/2014/main" id="{D6A25501-9976-493B-AFC3-BEB64E4DF884}"/>
                </a:ext>
              </a:extLst>
            </p:cNvPr>
            <p:cNvSpPr/>
            <p:nvPr/>
          </p:nvSpPr>
          <p:spPr bwMode="auto">
            <a:xfrm flipH="1">
              <a:off x="9711757" y="2822961"/>
              <a:ext cx="1170600" cy="1182986"/>
            </a:xfrm>
            <a:prstGeom prst="cube">
              <a:avLst>
                <a:gd name="adj" fmla="val 87026"/>
              </a:avLst>
            </a:prstGeom>
            <a:solidFill>
              <a:schemeClr val="bg2"/>
            </a:solidFill>
            <a:ln w="9525" cap="flat" cmpd="sng" algn="ctr">
              <a:noFill/>
              <a:prstDash val="solid"/>
              <a:round/>
              <a:headEnd type="none" w="med" len="med"/>
              <a:tailEnd type="none" w="med" len="med"/>
            </a:ln>
            <a:effectLst/>
            <a:scene3d>
              <a:camera prst="orthographicFront">
                <a:rot lat="3300000" lon="0" rev="0"/>
              </a:camera>
              <a:lightRig rig="threePt" dir="t"/>
            </a:scene3d>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380" name="Cube 379">
              <a:extLst>
                <a:ext uri="{FF2B5EF4-FFF2-40B4-BE49-F238E27FC236}">
                  <a16:creationId xmlns:a16="http://schemas.microsoft.com/office/drawing/2014/main" id="{3835FE86-C80D-413D-8796-8101EC3B16CC}"/>
                </a:ext>
              </a:extLst>
            </p:cNvPr>
            <p:cNvSpPr/>
            <p:nvPr/>
          </p:nvSpPr>
          <p:spPr bwMode="auto">
            <a:xfrm flipH="1">
              <a:off x="10193402" y="1344151"/>
              <a:ext cx="177535" cy="2112480"/>
            </a:xfrm>
            <a:prstGeom prst="cube">
              <a:avLst/>
            </a:prstGeom>
            <a:solidFill>
              <a:schemeClr val="bg2"/>
            </a:solidFill>
            <a:ln w="9525" cap="flat" cmpd="sng" algn="ctr">
              <a:noFill/>
              <a:prstDash val="solid"/>
              <a:round/>
              <a:headEnd type="none" w="med" len="med"/>
              <a:tailEnd type="none" w="med" len="med"/>
            </a:ln>
            <a:effectLst/>
            <a:scene3d>
              <a:camera prst="orthographicFront">
                <a:rot lat="0" lon="0" rev="0"/>
              </a:camera>
              <a:lightRig rig="threePt" dir="t"/>
            </a:scene3d>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grpSp>
    </p:spTree>
    <p:extLst>
      <p:ext uri="{BB962C8B-B14F-4D97-AF65-F5344CB8AC3E}">
        <p14:creationId xmlns:p14="http://schemas.microsoft.com/office/powerpoint/2010/main" val="10631162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DCF7C32-8504-41A9-9FE8-5C7E37636E14}"/>
              </a:ext>
            </a:extLst>
          </p:cNvPr>
          <p:cNvSpPr>
            <a:spLocks noGrp="1"/>
          </p:cNvSpPr>
          <p:nvPr>
            <p:ph type="body" sz="quarter" idx="12"/>
          </p:nvPr>
        </p:nvSpPr>
        <p:spPr/>
        <p:txBody>
          <a:bodyPr>
            <a:normAutofit/>
          </a:bodyPr>
          <a:lstStyle/>
          <a:p>
            <a:r>
              <a:rPr lang="en-GB" dirty="0"/>
              <a:t>Instrument a water phantom with fibre planes.</a:t>
            </a:r>
          </a:p>
          <a:p>
            <a:pPr lvl="1"/>
            <a:r>
              <a:rPr lang="en-GB" dirty="0"/>
              <a:t>Measure dose, dose profile. </a:t>
            </a:r>
          </a:p>
          <a:p>
            <a:endParaRPr lang="en-GB" dirty="0"/>
          </a:p>
          <a:p>
            <a:endParaRPr lang="en-GB" dirty="0"/>
          </a:p>
          <a:p>
            <a:endParaRPr lang="en-GB" dirty="0"/>
          </a:p>
          <a:p>
            <a:endParaRPr lang="en-GB" dirty="0"/>
          </a:p>
          <a:p>
            <a:endParaRPr lang="en-GB" dirty="0"/>
          </a:p>
          <a:p>
            <a:endParaRPr lang="en-GB" dirty="0"/>
          </a:p>
          <a:p>
            <a:endParaRPr lang="en-GB" dirty="0"/>
          </a:p>
          <a:p>
            <a:r>
              <a:rPr lang="en-GB" dirty="0"/>
              <a:t>For experiments at </a:t>
            </a:r>
            <a:r>
              <a:rPr lang="en-GB" dirty="0" err="1"/>
              <a:t>MedAustron</a:t>
            </a:r>
            <a:r>
              <a:rPr lang="en-GB" dirty="0"/>
              <a:t> with proton and carbon beams at clinical energies.</a:t>
            </a:r>
          </a:p>
          <a:p>
            <a:r>
              <a:rPr lang="en-GB" dirty="0"/>
              <a:t>More details in HT Lau’s poster.</a:t>
            </a:r>
          </a:p>
        </p:txBody>
      </p:sp>
      <p:sp>
        <p:nvSpPr>
          <p:cNvPr id="3" name="Title 2">
            <a:extLst>
              <a:ext uri="{FF2B5EF4-FFF2-40B4-BE49-F238E27FC236}">
                <a16:creationId xmlns:a16="http://schemas.microsoft.com/office/drawing/2014/main" id="{257497C3-901E-46C6-93F6-15A65F34262A}"/>
              </a:ext>
            </a:extLst>
          </p:cNvPr>
          <p:cNvSpPr>
            <a:spLocks noGrp="1"/>
          </p:cNvSpPr>
          <p:nvPr>
            <p:ph type="title"/>
          </p:nvPr>
        </p:nvSpPr>
        <p:spPr/>
        <p:txBody>
          <a:bodyPr>
            <a:normAutofit fontScale="90000"/>
          </a:bodyPr>
          <a:lstStyle/>
          <a:p>
            <a:r>
              <a:rPr lang="en-GB" dirty="0" err="1"/>
              <a:t>SmartPhantom</a:t>
            </a:r>
            <a:endParaRPr lang="en-GB" dirty="0"/>
          </a:p>
        </p:txBody>
      </p:sp>
      <p:pic>
        <p:nvPicPr>
          <p:cNvPr id="5" name="Picture 4">
            <a:extLst>
              <a:ext uri="{FF2B5EF4-FFF2-40B4-BE49-F238E27FC236}">
                <a16:creationId xmlns:a16="http://schemas.microsoft.com/office/drawing/2014/main" id="{246FC060-B91B-4984-9B6E-7542FF1559A4}"/>
              </a:ext>
            </a:extLst>
          </p:cNvPr>
          <p:cNvPicPr>
            <a:picLocks noChangeAspect="1"/>
          </p:cNvPicPr>
          <p:nvPr/>
        </p:nvPicPr>
        <p:blipFill>
          <a:blip r:embed="rId3"/>
          <a:stretch>
            <a:fillRect/>
          </a:stretch>
        </p:blipFill>
        <p:spPr>
          <a:xfrm>
            <a:off x="565766" y="1732250"/>
            <a:ext cx="5651872" cy="2879941"/>
          </a:xfrm>
          <a:prstGeom prst="rect">
            <a:avLst/>
          </a:prstGeom>
        </p:spPr>
      </p:pic>
      <p:pic>
        <p:nvPicPr>
          <p:cNvPr id="4" name="Picture 3">
            <a:extLst>
              <a:ext uri="{FF2B5EF4-FFF2-40B4-BE49-F238E27FC236}">
                <a16:creationId xmlns:a16="http://schemas.microsoft.com/office/drawing/2014/main" id="{15B500A0-B1F3-4A0D-8D68-B28AEDE9C0CC}"/>
              </a:ext>
            </a:extLst>
          </p:cNvPr>
          <p:cNvPicPr>
            <a:picLocks noChangeAspect="1"/>
          </p:cNvPicPr>
          <p:nvPr/>
        </p:nvPicPr>
        <p:blipFill>
          <a:blip r:embed="rId4"/>
          <a:stretch>
            <a:fillRect/>
          </a:stretch>
        </p:blipFill>
        <p:spPr>
          <a:xfrm>
            <a:off x="6365561" y="2256536"/>
            <a:ext cx="3393847" cy="1933626"/>
          </a:xfrm>
          <a:prstGeom prst="rect">
            <a:avLst/>
          </a:prstGeom>
        </p:spPr>
      </p:pic>
    </p:spTree>
    <p:extLst>
      <p:ext uri="{BB962C8B-B14F-4D97-AF65-F5344CB8AC3E}">
        <p14:creationId xmlns:p14="http://schemas.microsoft.com/office/powerpoint/2010/main" val="31099369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C0DCB21-2D7C-4058-8838-74BFCE9E46C3}"/>
              </a:ext>
            </a:extLst>
          </p:cNvPr>
          <p:cNvSpPr>
            <a:spLocks noGrp="1"/>
          </p:cNvSpPr>
          <p:nvPr>
            <p:ph type="body" sz="quarter" idx="12"/>
          </p:nvPr>
        </p:nvSpPr>
        <p:spPr/>
        <p:txBody>
          <a:bodyPr>
            <a:normAutofit/>
          </a:bodyPr>
          <a:lstStyle/>
          <a:p>
            <a:r>
              <a:rPr lang="en-GB" dirty="0"/>
              <a:t>Initial design of the CCAP radiobiology facility has been simulated.</a:t>
            </a:r>
          </a:p>
          <a:p>
            <a:pPr lvl="1"/>
            <a:r>
              <a:rPr lang="en-GB" dirty="0"/>
              <a:t>Particle tracking simulations compare well with the optics design.</a:t>
            </a:r>
          </a:p>
          <a:p>
            <a:pPr lvl="1"/>
            <a:r>
              <a:rPr lang="en-GB" dirty="0"/>
              <a:t>Details of the materials in the end station has been simulated to verify the required beam energy and thus the requirements on the laser system and diagnostic devices.</a:t>
            </a:r>
          </a:p>
          <a:p>
            <a:r>
              <a:rPr lang="en-GB" dirty="0"/>
              <a:t>Updated transport channel design in progress.</a:t>
            </a:r>
          </a:p>
          <a:p>
            <a:pPr lvl="1"/>
            <a:r>
              <a:rPr lang="en-GB" dirty="0"/>
              <a:t>15 MeV into the end-station.</a:t>
            </a:r>
          </a:p>
          <a:p>
            <a:pPr lvl="1"/>
            <a:endParaRPr lang="en-GB" dirty="0"/>
          </a:p>
          <a:p>
            <a:r>
              <a:rPr lang="en-GB" dirty="0" err="1"/>
              <a:t>SciWire</a:t>
            </a:r>
            <a:r>
              <a:rPr lang="en-GB" dirty="0"/>
              <a:t> construction has started and performance will be characterised using a Sr</a:t>
            </a:r>
            <a:r>
              <a:rPr lang="en-GB" baseline="30000" dirty="0"/>
              <a:t>90</a:t>
            </a:r>
            <a:r>
              <a:rPr lang="en-GB" dirty="0"/>
              <a:t> source.</a:t>
            </a:r>
          </a:p>
          <a:p>
            <a:r>
              <a:rPr lang="en-GB" dirty="0"/>
              <a:t>Option for future tests with the laser driven ion beam.</a:t>
            </a:r>
          </a:p>
          <a:p>
            <a:pPr lvl="1"/>
            <a:endParaRPr lang="en-GB" dirty="0"/>
          </a:p>
        </p:txBody>
      </p:sp>
      <p:sp>
        <p:nvSpPr>
          <p:cNvPr id="3" name="Title 2">
            <a:extLst>
              <a:ext uri="{FF2B5EF4-FFF2-40B4-BE49-F238E27FC236}">
                <a16:creationId xmlns:a16="http://schemas.microsoft.com/office/drawing/2014/main" id="{BEA31DF8-2CF0-420F-8E25-5BE921865F51}"/>
              </a:ext>
            </a:extLst>
          </p:cNvPr>
          <p:cNvSpPr>
            <a:spLocks noGrp="1"/>
          </p:cNvSpPr>
          <p:nvPr>
            <p:ph type="title"/>
          </p:nvPr>
        </p:nvSpPr>
        <p:spPr/>
        <p:txBody>
          <a:bodyPr>
            <a:normAutofit fontScale="90000"/>
          </a:bodyPr>
          <a:lstStyle/>
          <a:p>
            <a:r>
              <a:rPr lang="en-GB" dirty="0"/>
              <a:t>Summary and Future Plans</a:t>
            </a:r>
          </a:p>
        </p:txBody>
      </p:sp>
    </p:spTree>
    <p:extLst>
      <p:ext uri="{BB962C8B-B14F-4D97-AF65-F5344CB8AC3E}">
        <p14:creationId xmlns:p14="http://schemas.microsoft.com/office/powerpoint/2010/main" val="24654998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86867E7-38F3-4A14-8B44-AA0F314DF508}"/>
              </a:ext>
            </a:extLst>
          </p:cNvPr>
          <p:cNvSpPr>
            <a:spLocks noGrp="1"/>
          </p:cNvSpPr>
          <p:nvPr>
            <p:ph type="body" sz="quarter" idx="12"/>
          </p:nvPr>
        </p:nvSpPr>
        <p:spPr>
          <a:xfrm>
            <a:off x="166688" y="682387"/>
            <a:ext cx="9621889" cy="6062797"/>
          </a:xfrm>
        </p:spPr>
        <p:txBody>
          <a:bodyPr>
            <a:normAutofit fontScale="77500" lnSpcReduction="20000"/>
          </a:bodyPr>
          <a:lstStyle/>
          <a:p>
            <a:r>
              <a:rPr lang="en-GB" dirty="0"/>
              <a:t>The ‘Centre for the Clinical Application of Particles’ (the CCAP) is an interdisciplinary collaboration of personnel from:</a:t>
            </a:r>
          </a:p>
          <a:p>
            <a:pPr lvl="1"/>
            <a:r>
              <a:rPr lang="en-GB" dirty="0"/>
              <a:t>The Imperial Department of Physics, the Imperial Faculty of Medicine, the Imperial Academic Health Science Centre, the Imperial CRUK Cancer Centre, the Institute of Cancer Research, the John Adams Institute and the Oxford Institute for Radiation Oncology</a:t>
            </a:r>
          </a:p>
          <a:p>
            <a:endParaRPr lang="en-US" dirty="0"/>
          </a:p>
          <a:p>
            <a:endParaRPr lang="en-US" dirty="0"/>
          </a:p>
          <a:p>
            <a:pPr lvl="4"/>
            <a:endParaRPr lang="en-US" dirty="0"/>
          </a:p>
          <a:p>
            <a:pPr lvl="3"/>
            <a:endParaRPr lang="en-GB" dirty="0"/>
          </a:p>
          <a:p>
            <a:r>
              <a:rPr lang="en-GB" dirty="0"/>
              <a:t>The Centre’s programme will:</a:t>
            </a:r>
          </a:p>
          <a:p>
            <a:pPr lvl="1"/>
            <a:r>
              <a:rPr lang="en-GB" dirty="0"/>
              <a:t>Develop novel, compact, laser-driven accelerator systems for clinical applications;</a:t>
            </a:r>
          </a:p>
          <a:p>
            <a:pPr lvl="1"/>
            <a:r>
              <a:rPr lang="en-GB" dirty="0"/>
              <a:t>Deliver the capability to assess the biological and therapeutic efficacy of different ion species; and</a:t>
            </a:r>
          </a:p>
          <a:p>
            <a:pPr lvl="1"/>
            <a:r>
              <a:rPr lang="en-GB" dirty="0"/>
              <a:t>Develop improved diagnostic, dose-measurement, imaging, treatment-planning, data-processing, and machine-learning techniques.</a:t>
            </a:r>
          </a:p>
          <a:p>
            <a:pPr lvl="3"/>
            <a:endParaRPr lang="en-GB" dirty="0"/>
          </a:p>
          <a:p>
            <a:r>
              <a:rPr lang="en-US" dirty="0"/>
              <a:t>Conceptual design of </a:t>
            </a:r>
            <a:r>
              <a:rPr lang="en-GB" dirty="0"/>
              <a:t>Laser Hybrid Accelerator for Radiobiological Applications (</a:t>
            </a:r>
            <a:r>
              <a:rPr lang="en-US" dirty="0" err="1"/>
              <a:t>LhARA</a:t>
            </a:r>
            <a:r>
              <a:rPr lang="en-US" dirty="0"/>
              <a:t>) in preparation.</a:t>
            </a:r>
          </a:p>
          <a:p>
            <a:endParaRPr lang="en-GB" dirty="0"/>
          </a:p>
          <a:p>
            <a:r>
              <a:rPr lang="en-GB" dirty="0"/>
              <a:t>Diagnostics devices for </a:t>
            </a:r>
            <a:r>
              <a:rPr lang="en-GB" dirty="0" err="1"/>
              <a:t>LhARA</a:t>
            </a:r>
            <a:r>
              <a:rPr lang="en-GB" dirty="0"/>
              <a:t> under development.</a:t>
            </a:r>
          </a:p>
        </p:txBody>
      </p:sp>
      <p:sp>
        <p:nvSpPr>
          <p:cNvPr id="3" name="Title 2">
            <a:extLst>
              <a:ext uri="{FF2B5EF4-FFF2-40B4-BE49-F238E27FC236}">
                <a16:creationId xmlns:a16="http://schemas.microsoft.com/office/drawing/2014/main" id="{D2F84F10-7F68-43E6-865F-39E69156BABB}"/>
              </a:ext>
            </a:extLst>
          </p:cNvPr>
          <p:cNvSpPr>
            <a:spLocks noGrp="1"/>
          </p:cNvSpPr>
          <p:nvPr>
            <p:ph type="title"/>
          </p:nvPr>
        </p:nvSpPr>
        <p:spPr/>
        <p:txBody>
          <a:bodyPr>
            <a:normAutofit fontScale="90000"/>
          </a:bodyPr>
          <a:lstStyle/>
          <a:p>
            <a:r>
              <a:rPr lang="en-GB" dirty="0"/>
              <a:t>Introduction</a:t>
            </a:r>
          </a:p>
        </p:txBody>
      </p:sp>
      <p:grpSp>
        <p:nvGrpSpPr>
          <p:cNvPr id="10" name="Group 9">
            <a:extLst>
              <a:ext uri="{FF2B5EF4-FFF2-40B4-BE49-F238E27FC236}">
                <a16:creationId xmlns:a16="http://schemas.microsoft.com/office/drawing/2014/main" id="{7145E2A5-00BD-400A-BD34-4A14B22C215A}"/>
              </a:ext>
            </a:extLst>
          </p:cNvPr>
          <p:cNvGrpSpPr/>
          <p:nvPr/>
        </p:nvGrpSpPr>
        <p:grpSpPr>
          <a:xfrm>
            <a:off x="227951" y="2141488"/>
            <a:ext cx="9464727" cy="899818"/>
            <a:chOff x="118859" y="2326937"/>
            <a:chExt cx="9464727" cy="899818"/>
          </a:xfrm>
        </p:grpSpPr>
        <p:pic>
          <p:nvPicPr>
            <p:cNvPr id="8" name="Picture 7">
              <a:extLst>
                <a:ext uri="{FF2B5EF4-FFF2-40B4-BE49-F238E27FC236}">
                  <a16:creationId xmlns:a16="http://schemas.microsoft.com/office/drawing/2014/main" id="{5CBE2A24-E56D-4CFA-809D-AACF7B11A6A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51647" y="2482129"/>
              <a:ext cx="1838074" cy="468897"/>
            </a:xfrm>
            <a:prstGeom prst="rect">
              <a:avLst/>
            </a:prstGeom>
          </p:spPr>
        </p:pic>
        <p:pic>
          <p:nvPicPr>
            <p:cNvPr id="12" name="Picture 11">
              <a:extLst>
                <a:ext uri="{FF2B5EF4-FFF2-40B4-BE49-F238E27FC236}">
                  <a16:creationId xmlns:a16="http://schemas.microsoft.com/office/drawing/2014/main" id="{A13D04D5-1685-4A7C-8D2D-FCC8C7B59E0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65979" y="2517490"/>
              <a:ext cx="2087704" cy="402164"/>
            </a:xfrm>
            <a:prstGeom prst="rect">
              <a:avLst/>
            </a:prstGeom>
            <a:solidFill>
              <a:schemeClr val="bg1"/>
            </a:solidFill>
          </p:spPr>
        </p:pic>
        <p:pic>
          <p:nvPicPr>
            <p:cNvPr id="14" name="Picture 13">
              <a:extLst>
                <a:ext uri="{FF2B5EF4-FFF2-40B4-BE49-F238E27FC236}">
                  <a16:creationId xmlns:a16="http://schemas.microsoft.com/office/drawing/2014/main" id="{07613EA4-E646-4F7A-AC25-0A3E48B319B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57965" y="2505755"/>
              <a:ext cx="2475720" cy="521204"/>
            </a:xfrm>
            <a:prstGeom prst="rect">
              <a:avLst/>
            </a:prstGeom>
            <a:solidFill>
              <a:schemeClr val="bg1"/>
            </a:solidFill>
          </p:spPr>
        </p:pic>
        <p:pic>
          <p:nvPicPr>
            <p:cNvPr id="6" name="Picture 5">
              <a:extLst>
                <a:ext uri="{FF2B5EF4-FFF2-40B4-BE49-F238E27FC236}">
                  <a16:creationId xmlns:a16="http://schemas.microsoft.com/office/drawing/2014/main" id="{93D46CAD-69A6-4DB1-9171-26A69910E6E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683768" y="2326937"/>
              <a:ext cx="899818" cy="899818"/>
            </a:xfrm>
            <a:prstGeom prst="rect">
              <a:avLst/>
            </a:prstGeom>
          </p:spPr>
        </p:pic>
        <p:pic>
          <p:nvPicPr>
            <p:cNvPr id="9" name="Picture 8">
              <a:extLst>
                <a:ext uri="{FF2B5EF4-FFF2-40B4-BE49-F238E27FC236}">
                  <a16:creationId xmlns:a16="http://schemas.microsoft.com/office/drawing/2014/main" id="{4755CCE0-D8E4-4C12-B58E-4D6891F6898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8859" y="2517489"/>
              <a:ext cx="1902711" cy="509469"/>
            </a:xfrm>
            <a:prstGeom prst="rect">
              <a:avLst/>
            </a:prstGeom>
          </p:spPr>
        </p:pic>
      </p:grpSp>
    </p:spTree>
    <p:extLst>
      <p:ext uri="{BB962C8B-B14F-4D97-AF65-F5344CB8AC3E}">
        <p14:creationId xmlns:p14="http://schemas.microsoft.com/office/powerpoint/2010/main" val="11726770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1A7F604-818A-4F17-A210-26A3331BE8CF}"/>
              </a:ext>
            </a:extLst>
          </p:cNvPr>
          <p:cNvSpPr>
            <a:spLocks noGrp="1"/>
          </p:cNvSpPr>
          <p:nvPr>
            <p:ph type="body" sz="quarter" idx="12"/>
          </p:nvPr>
        </p:nvSpPr>
        <p:spPr/>
        <p:txBody>
          <a:bodyPr>
            <a:normAutofit/>
          </a:bodyPr>
          <a:lstStyle/>
          <a:p>
            <a:r>
              <a:rPr lang="en-GB" dirty="0"/>
              <a:t>Imperial College London</a:t>
            </a:r>
          </a:p>
          <a:p>
            <a:pPr lvl="1"/>
            <a:r>
              <a:rPr lang="en-GB" dirty="0"/>
              <a:t>Geoff Barber, Victoria Blackmore, Ian Clark, Oliver </a:t>
            </a:r>
            <a:r>
              <a:rPr lang="en-GB" dirty="0" err="1"/>
              <a:t>Ettlinger</a:t>
            </a:r>
            <a:r>
              <a:rPr lang="en-GB" dirty="0"/>
              <a:t>, Chris Hunt, Vera Kasey, </a:t>
            </a:r>
            <a:r>
              <a:rPr lang="en-GB" dirty="0" err="1"/>
              <a:t>Hin</a:t>
            </a:r>
            <a:r>
              <a:rPr lang="en-GB" dirty="0"/>
              <a:t> Tung Lau, Ken Long, Daniel </a:t>
            </a:r>
            <a:r>
              <a:rPr lang="en-GB" dirty="0" err="1"/>
              <a:t>Nardini</a:t>
            </a:r>
            <a:r>
              <a:rPr lang="en-GB" dirty="0"/>
              <a:t>, </a:t>
            </a:r>
            <a:r>
              <a:rPr lang="en-GB" dirty="0" err="1"/>
              <a:t>Jaroslaw</a:t>
            </a:r>
            <a:r>
              <a:rPr lang="en-GB" dirty="0"/>
              <a:t> Pasternak and Juergen Pozimski.</a:t>
            </a:r>
          </a:p>
          <a:p>
            <a:endParaRPr lang="en-GB" dirty="0"/>
          </a:p>
          <a:p>
            <a:r>
              <a:rPr lang="en-GB" dirty="0"/>
              <a:t>University of Birmingham summer students</a:t>
            </a:r>
          </a:p>
          <a:p>
            <a:pPr lvl="1"/>
            <a:r>
              <a:rPr lang="en-GB" dirty="0"/>
              <a:t>Laura Murgatroyd and Rebecca Taylor.</a:t>
            </a:r>
          </a:p>
          <a:p>
            <a:endParaRPr lang="en-GB" dirty="0"/>
          </a:p>
          <a:p>
            <a:r>
              <a:rPr lang="en-GB" dirty="0"/>
              <a:t>Medical University of Vienna</a:t>
            </a:r>
          </a:p>
          <a:p>
            <a:pPr lvl="1"/>
            <a:r>
              <a:rPr lang="en-GB" dirty="0"/>
              <a:t>Sylvia Gruber</a:t>
            </a:r>
          </a:p>
          <a:p>
            <a:pPr lvl="1"/>
            <a:endParaRPr lang="en-GB" dirty="0"/>
          </a:p>
          <a:p>
            <a:r>
              <a:rPr lang="en-GB" dirty="0"/>
              <a:t>Royal Holloway, University of London</a:t>
            </a:r>
          </a:p>
          <a:p>
            <a:pPr lvl="1"/>
            <a:r>
              <a:rPr lang="en-GB" dirty="0"/>
              <a:t>Laurie </a:t>
            </a:r>
            <a:r>
              <a:rPr lang="en-GB" dirty="0" err="1"/>
              <a:t>Nevay</a:t>
            </a:r>
            <a:r>
              <a:rPr lang="en-GB" dirty="0"/>
              <a:t> and William Shields.</a:t>
            </a:r>
          </a:p>
          <a:p>
            <a:endParaRPr lang="en-GB" dirty="0"/>
          </a:p>
        </p:txBody>
      </p:sp>
      <p:sp>
        <p:nvSpPr>
          <p:cNvPr id="3" name="Title 2">
            <a:extLst>
              <a:ext uri="{FF2B5EF4-FFF2-40B4-BE49-F238E27FC236}">
                <a16:creationId xmlns:a16="http://schemas.microsoft.com/office/drawing/2014/main" id="{94241FA4-E51D-426A-ACD4-EBA9A3C642CC}"/>
              </a:ext>
            </a:extLst>
          </p:cNvPr>
          <p:cNvSpPr>
            <a:spLocks noGrp="1"/>
          </p:cNvSpPr>
          <p:nvPr>
            <p:ph type="title"/>
          </p:nvPr>
        </p:nvSpPr>
        <p:spPr/>
        <p:txBody>
          <a:bodyPr>
            <a:normAutofit fontScale="90000"/>
          </a:bodyPr>
          <a:lstStyle/>
          <a:p>
            <a:r>
              <a:rPr lang="en-GB" dirty="0"/>
              <a:t>Acknowledgements</a:t>
            </a:r>
          </a:p>
        </p:txBody>
      </p:sp>
    </p:spTree>
    <p:extLst>
      <p:ext uri="{BB962C8B-B14F-4D97-AF65-F5344CB8AC3E}">
        <p14:creationId xmlns:p14="http://schemas.microsoft.com/office/powerpoint/2010/main" val="618031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8BCFEE1A-7DD8-487B-99A9-6D95E8E620B6}"/>
              </a:ext>
            </a:extLst>
          </p:cNvPr>
          <p:cNvSpPr>
            <a:spLocks noGrp="1"/>
          </p:cNvSpPr>
          <p:nvPr>
            <p:ph type="body" sz="quarter" idx="10"/>
          </p:nvPr>
        </p:nvSpPr>
        <p:spPr/>
        <p:txBody>
          <a:bodyPr/>
          <a:lstStyle/>
          <a:p>
            <a:r>
              <a:rPr lang="en-GB" dirty="0"/>
              <a:t>Backup slides</a:t>
            </a:r>
          </a:p>
        </p:txBody>
      </p:sp>
    </p:spTree>
    <p:extLst>
      <p:ext uri="{BB962C8B-B14F-4D97-AF65-F5344CB8AC3E}">
        <p14:creationId xmlns:p14="http://schemas.microsoft.com/office/powerpoint/2010/main" val="4874718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 name="Picture 76">
            <a:extLst>
              <a:ext uri="{FF2B5EF4-FFF2-40B4-BE49-F238E27FC236}">
                <a16:creationId xmlns:a16="http://schemas.microsoft.com/office/drawing/2014/main" id="{8635ED9A-BA48-49DC-839B-25CD1C93A468}"/>
              </a:ext>
            </a:extLst>
          </p:cNvPr>
          <p:cNvPicPr>
            <a:picLocks noChangeAspect="1"/>
          </p:cNvPicPr>
          <p:nvPr/>
        </p:nvPicPr>
        <p:blipFill rotWithShape="1">
          <a:blip r:embed="rId3"/>
          <a:srcRect l="5089" t="85603" r="61967" b="1171"/>
          <a:stretch/>
        </p:blipFill>
        <p:spPr>
          <a:xfrm>
            <a:off x="781395" y="4738255"/>
            <a:ext cx="6666811" cy="722061"/>
          </a:xfrm>
          <a:prstGeom prst="rect">
            <a:avLst/>
          </a:prstGeom>
        </p:spPr>
      </p:pic>
      <p:sp>
        <p:nvSpPr>
          <p:cNvPr id="2" name="Text Placeholder 1">
            <a:extLst>
              <a:ext uri="{FF2B5EF4-FFF2-40B4-BE49-F238E27FC236}">
                <a16:creationId xmlns:a16="http://schemas.microsoft.com/office/drawing/2014/main" id="{31732290-9B71-432B-9AE6-C0B223F96C11}"/>
              </a:ext>
            </a:extLst>
          </p:cNvPr>
          <p:cNvSpPr>
            <a:spLocks noGrp="1"/>
          </p:cNvSpPr>
          <p:nvPr>
            <p:ph type="body" sz="quarter" idx="12"/>
          </p:nvPr>
        </p:nvSpPr>
        <p:spPr>
          <a:xfrm>
            <a:off x="166688" y="5593316"/>
            <a:ext cx="9621889" cy="1008114"/>
          </a:xfrm>
        </p:spPr>
        <p:txBody>
          <a:bodyPr>
            <a:normAutofit fontScale="77500" lnSpcReduction="20000"/>
          </a:bodyPr>
          <a:lstStyle/>
          <a:p>
            <a:r>
              <a:rPr lang="en-US" dirty="0"/>
              <a:t>Included in the BDSIM simulation as a solenoid of equivalent focusing strength.</a:t>
            </a:r>
          </a:p>
          <a:p>
            <a:pPr lvl="1"/>
            <a:r>
              <a:rPr lang="en-US" dirty="0"/>
              <a:t>Can use electro-static field map from a plasma simulation.</a:t>
            </a:r>
          </a:p>
          <a:p>
            <a:pPr lvl="1"/>
            <a:r>
              <a:rPr lang="en-US" dirty="0"/>
              <a:t>BDSIM developers may provide a Gabor lens element in the future.</a:t>
            </a:r>
            <a:endParaRPr lang="en-GB" dirty="0"/>
          </a:p>
        </p:txBody>
      </p:sp>
      <p:sp>
        <p:nvSpPr>
          <p:cNvPr id="3" name="Title 2">
            <a:extLst>
              <a:ext uri="{FF2B5EF4-FFF2-40B4-BE49-F238E27FC236}">
                <a16:creationId xmlns:a16="http://schemas.microsoft.com/office/drawing/2014/main" id="{376B7A9D-5CBE-4D7A-B313-EBB717B524CB}"/>
              </a:ext>
            </a:extLst>
          </p:cNvPr>
          <p:cNvSpPr>
            <a:spLocks noGrp="1"/>
          </p:cNvSpPr>
          <p:nvPr>
            <p:ph type="title"/>
          </p:nvPr>
        </p:nvSpPr>
        <p:spPr/>
        <p:txBody>
          <a:bodyPr>
            <a:normAutofit fontScale="90000"/>
          </a:bodyPr>
          <a:lstStyle/>
          <a:p>
            <a:r>
              <a:rPr lang="en-US" dirty="0"/>
              <a:t>Capture</a:t>
            </a:r>
            <a:endParaRPr lang="en-GB" dirty="0"/>
          </a:p>
        </p:txBody>
      </p:sp>
      <p:pic>
        <p:nvPicPr>
          <p:cNvPr id="5" name="Picture 4">
            <a:extLst>
              <a:ext uri="{FF2B5EF4-FFF2-40B4-BE49-F238E27FC236}">
                <a16:creationId xmlns:a16="http://schemas.microsoft.com/office/drawing/2014/main" id="{DE676892-2918-4FCE-9767-1080D12148F0}"/>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contrast="40000"/>
                    </a14:imgEffect>
                  </a14:imgLayer>
                </a14:imgProps>
              </a:ext>
            </a:extLst>
          </a:blip>
          <a:stretch>
            <a:fillRect/>
          </a:stretch>
        </p:blipFill>
        <p:spPr>
          <a:xfrm>
            <a:off x="177313" y="758774"/>
            <a:ext cx="7243581" cy="4112484"/>
          </a:xfrm>
          <a:prstGeom prst="rect">
            <a:avLst/>
          </a:prstGeom>
          <a:ln>
            <a:solidFill>
              <a:schemeClr val="tx1"/>
            </a:solidFill>
          </a:ln>
        </p:spPr>
      </p:pic>
      <p:graphicFrame>
        <p:nvGraphicFramePr>
          <p:cNvPr id="78" name="Group 4">
            <a:extLst>
              <a:ext uri="{FF2B5EF4-FFF2-40B4-BE49-F238E27FC236}">
                <a16:creationId xmlns:a16="http://schemas.microsoft.com/office/drawing/2014/main" id="{89726F10-BB9A-4357-A7A9-94F4CB179DE6}"/>
              </a:ext>
            </a:extLst>
          </p:cNvPr>
          <p:cNvGraphicFramePr>
            <a:graphicFrameLocks noGrp="1"/>
          </p:cNvGraphicFramePr>
          <p:nvPr>
            <p:extLst>
              <p:ext uri="{D42A27DB-BD31-4B8C-83A1-F6EECF244321}">
                <p14:modId xmlns:p14="http://schemas.microsoft.com/office/powerpoint/2010/main" val="2068105607"/>
              </p:ext>
            </p:extLst>
          </p:nvPr>
        </p:nvGraphicFramePr>
        <p:xfrm>
          <a:off x="7481457" y="2265412"/>
          <a:ext cx="2390248" cy="1245360"/>
        </p:xfrm>
        <a:graphic>
          <a:graphicData uri="http://schemas.openxmlformats.org/drawingml/2006/table">
            <a:tbl>
              <a:tblPr/>
              <a:tblGrid>
                <a:gridCol w="1313161">
                  <a:extLst>
                    <a:ext uri="{9D8B030D-6E8A-4147-A177-3AD203B41FA5}">
                      <a16:colId xmlns:a16="http://schemas.microsoft.com/office/drawing/2014/main" val="20000"/>
                    </a:ext>
                  </a:extLst>
                </a:gridCol>
                <a:gridCol w="1077087">
                  <a:extLst>
                    <a:ext uri="{9D8B030D-6E8A-4147-A177-3AD203B41FA5}">
                      <a16:colId xmlns:a16="http://schemas.microsoft.com/office/drawing/2014/main" val="20001"/>
                    </a:ext>
                  </a:extLst>
                </a:gridCol>
              </a:tblGrid>
              <a:tr h="2603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1600" b="0" i="0" u="none" strike="noStrike" cap="none" normalizeH="0" baseline="0" dirty="0">
                        <a:ln>
                          <a:noFill/>
                        </a:ln>
                        <a:solidFill>
                          <a:srgbClr val="0062AC"/>
                        </a:solidFill>
                        <a:effectLst/>
                        <a:latin typeface="Arial" pitchFamily="34" charset="0"/>
                      </a:endParaRPr>
                    </a:p>
                  </a:txBody>
                  <a:tcPr marL="58500" marR="58500" marT="18000" marB="72000" horzOverflow="overflow">
                    <a:lnL w="12700" cap="flat" cmpd="sng" algn="ctr">
                      <a:solidFill>
                        <a:srgbClr val="FF7F3F"/>
                      </a:solidFill>
                      <a:prstDash val="solid"/>
                      <a:round/>
                      <a:headEnd type="none" w="med" len="med"/>
                      <a:tailEnd type="none" w="med" len="med"/>
                    </a:lnL>
                    <a:lnR w="12700" cap="flat" cmpd="sng" algn="ctr">
                      <a:solidFill>
                        <a:srgbClr val="FF7F3F"/>
                      </a:solidFill>
                      <a:prstDash val="solid"/>
                      <a:round/>
                      <a:headEnd type="none" w="med" len="med"/>
                      <a:tailEnd type="none" w="med" len="med"/>
                    </a:lnR>
                    <a:lnT w="12700" cap="flat" cmpd="sng" algn="ctr">
                      <a:solidFill>
                        <a:srgbClr val="FF7F3F"/>
                      </a:solidFill>
                      <a:prstDash val="solid"/>
                      <a:round/>
                      <a:headEnd type="none" w="med" len="med"/>
                      <a:tailEnd type="none" w="med" len="med"/>
                    </a:lnT>
                    <a:lnB w="12700" cap="flat" cmpd="sng" algn="ctr">
                      <a:solidFill>
                        <a:srgbClr val="FF7F3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600" b="0" i="0" u="none" strike="noStrike" cap="none" normalizeH="0" baseline="0" dirty="0">
                          <a:ln>
                            <a:noFill/>
                          </a:ln>
                          <a:solidFill>
                            <a:srgbClr val="0062AC"/>
                          </a:solidFill>
                          <a:effectLst/>
                          <a:latin typeface="Arial" pitchFamily="34" charset="0"/>
                        </a:rPr>
                        <a:t>Equivalent Solenoid</a:t>
                      </a:r>
                    </a:p>
                  </a:txBody>
                  <a:tcPr marL="58500" marR="58500" marT="18000" marB="72000" horzOverflow="overflow">
                    <a:lnL w="12700" cap="flat" cmpd="sng" algn="ctr">
                      <a:solidFill>
                        <a:srgbClr val="FF7F3F"/>
                      </a:solidFill>
                      <a:prstDash val="solid"/>
                      <a:round/>
                      <a:headEnd type="none" w="med" len="med"/>
                      <a:tailEnd type="none" w="med" len="med"/>
                    </a:lnL>
                    <a:lnR w="12700" cap="flat" cmpd="sng" algn="ctr">
                      <a:solidFill>
                        <a:srgbClr val="FF7F3F"/>
                      </a:solidFill>
                      <a:prstDash val="solid"/>
                      <a:round/>
                      <a:headEnd type="none" w="med" len="med"/>
                      <a:tailEnd type="none" w="med" len="med"/>
                    </a:lnR>
                    <a:lnT w="12700" cap="flat" cmpd="sng" algn="ctr">
                      <a:solidFill>
                        <a:srgbClr val="FF7F3F"/>
                      </a:solidFill>
                      <a:prstDash val="solid"/>
                      <a:round/>
                      <a:headEnd type="none" w="med" len="med"/>
                      <a:tailEnd type="none" w="med" len="med"/>
                    </a:lnT>
                    <a:lnB w="12700" cap="flat" cmpd="sng" algn="ctr">
                      <a:solidFill>
                        <a:srgbClr val="FF7F3F"/>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603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GB" sz="1600" dirty="0">
                          <a:solidFill>
                            <a:srgbClr val="0062AC"/>
                          </a:solidFill>
                        </a:rPr>
                        <a:t>Gabor lens 1</a:t>
                      </a:r>
                      <a:endParaRPr kumimoji="0" lang="en-GB" sz="1600" b="0" i="0" u="none" strike="noStrike" cap="none" normalizeH="0" baseline="0" dirty="0">
                        <a:ln>
                          <a:noFill/>
                        </a:ln>
                        <a:solidFill>
                          <a:srgbClr val="0062AC"/>
                        </a:solidFill>
                        <a:effectLst/>
                        <a:latin typeface="Arial" pitchFamily="34" charset="0"/>
                      </a:endParaRPr>
                    </a:p>
                  </a:txBody>
                  <a:tcPr marL="58500" marR="58500" marT="18000" marB="72000" horzOverflow="overflow">
                    <a:lnL w="12700" cap="flat" cmpd="sng" algn="ctr">
                      <a:solidFill>
                        <a:srgbClr val="FF7F3F"/>
                      </a:solidFill>
                      <a:prstDash val="solid"/>
                      <a:round/>
                      <a:headEnd type="none" w="med" len="med"/>
                      <a:tailEnd type="none" w="med" len="med"/>
                    </a:lnL>
                    <a:lnR w="12700" cap="flat" cmpd="sng" algn="ctr">
                      <a:solidFill>
                        <a:srgbClr val="FF7F3F"/>
                      </a:solidFill>
                      <a:prstDash val="solid"/>
                      <a:round/>
                      <a:headEnd type="none" w="med" len="med"/>
                      <a:tailEnd type="none" w="med" len="med"/>
                    </a:lnR>
                    <a:lnT w="12700" cap="flat" cmpd="sng" algn="ctr">
                      <a:solidFill>
                        <a:srgbClr val="FF7F3F"/>
                      </a:solidFill>
                      <a:prstDash val="solid"/>
                      <a:round/>
                      <a:headEnd type="none" w="med" len="med"/>
                      <a:tailEnd type="none" w="med" len="med"/>
                    </a:lnT>
                    <a:lnB w="12700" cap="flat" cmpd="sng" algn="ctr">
                      <a:solidFill>
                        <a:srgbClr val="FF7F3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600" b="0" i="0" u="none" strike="noStrike" cap="none" normalizeH="0" baseline="0" dirty="0">
                          <a:ln>
                            <a:noFill/>
                          </a:ln>
                          <a:solidFill>
                            <a:srgbClr val="0062AC"/>
                          </a:solidFill>
                          <a:effectLst/>
                          <a:latin typeface="Arial" pitchFamily="34" charset="0"/>
                        </a:rPr>
                        <a:t>1.4T</a:t>
                      </a:r>
                    </a:p>
                  </a:txBody>
                  <a:tcPr marL="58500" marR="58500" marT="18000" marB="72000" horzOverflow="overflow">
                    <a:lnL w="12700" cap="flat" cmpd="sng" algn="ctr">
                      <a:solidFill>
                        <a:srgbClr val="FF7F3F"/>
                      </a:solidFill>
                      <a:prstDash val="solid"/>
                      <a:round/>
                      <a:headEnd type="none" w="med" len="med"/>
                      <a:tailEnd type="none" w="med" len="med"/>
                    </a:lnL>
                    <a:lnR w="12700" cap="flat" cmpd="sng" algn="ctr">
                      <a:solidFill>
                        <a:srgbClr val="FF7F3F"/>
                      </a:solidFill>
                      <a:prstDash val="solid"/>
                      <a:round/>
                      <a:headEnd type="none" w="med" len="med"/>
                      <a:tailEnd type="none" w="med" len="med"/>
                    </a:lnR>
                    <a:lnT w="12700" cap="flat" cmpd="sng" algn="ctr">
                      <a:solidFill>
                        <a:srgbClr val="FF7F3F"/>
                      </a:solidFill>
                      <a:prstDash val="solid"/>
                      <a:round/>
                      <a:headEnd type="none" w="med" len="med"/>
                      <a:tailEnd type="none" w="med" len="med"/>
                    </a:lnT>
                    <a:lnB w="12700" cap="flat" cmpd="sng" algn="ctr">
                      <a:solidFill>
                        <a:srgbClr val="FF7F3F"/>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603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GB" sz="1600" dirty="0">
                          <a:solidFill>
                            <a:srgbClr val="0062AC"/>
                          </a:solidFill>
                        </a:rPr>
                        <a:t>Gabor lens 2</a:t>
                      </a:r>
                      <a:endParaRPr kumimoji="0" lang="en-GB" sz="1600" b="0" i="0" u="none" strike="noStrike" cap="none" normalizeH="0" baseline="0" dirty="0">
                        <a:ln>
                          <a:noFill/>
                        </a:ln>
                        <a:solidFill>
                          <a:srgbClr val="0062AC"/>
                        </a:solidFill>
                        <a:effectLst/>
                        <a:latin typeface="Arial" pitchFamily="34" charset="0"/>
                      </a:endParaRPr>
                    </a:p>
                  </a:txBody>
                  <a:tcPr marL="58500" marR="58500" marT="18000" marB="72000" horzOverflow="overflow">
                    <a:lnL w="12700" cap="flat" cmpd="sng" algn="ctr">
                      <a:solidFill>
                        <a:srgbClr val="FF7F3F"/>
                      </a:solidFill>
                      <a:prstDash val="solid"/>
                      <a:round/>
                      <a:headEnd type="none" w="med" len="med"/>
                      <a:tailEnd type="none" w="med" len="med"/>
                    </a:lnL>
                    <a:lnR w="12700" cap="flat" cmpd="sng" algn="ctr">
                      <a:solidFill>
                        <a:srgbClr val="FF7F3F"/>
                      </a:solidFill>
                      <a:prstDash val="solid"/>
                      <a:round/>
                      <a:headEnd type="none" w="med" len="med"/>
                      <a:tailEnd type="none" w="med" len="med"/>
                    </a:lnR>
                    <a:lnT w="12700" cap="flat" cmpd="sng" algn="ctr">
                      <a:solidFill>
                        <a:srgbClr val="FF7F3F"/>
                      </a:solidFill>
                      <a:prstDash val="solid"/>
                      <a:round/>
                      <a:headEnd type="none" w="med" len="med"/>
                      <a:tailEnd type="none" w="med" len="med"/>
                    </a:lnT>
                    <a:lnB w="12700" cap="flat" cmpd="sng" algn="ctr">
                      <a:solidFill>
                        <a:srgbClr val="FF7F3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600" b="0" i="0" u="none" strike="noStrike" cap="none" normalizeH="0" baseline="0" dirty="0">
                          <a:ln>
                            <a:noFill/>
                          </a:ln>
                          <a:solidFill>
                            <a:srgbClr val="0062AC"/>
                          </a:solidFill>
                          <a:effectLst/>
                          <a:latin typeface="Arial" pitchFamily="34" charset="0"/>
                        </a:rPr>
                        <a:t>1.1T</a:t>
                      </a:r>
                      <a:endParaRPr kumimoji="0" lang="en-GB" sz="1600" b="0" i="0" u="none" strike="noStrike" cap="none" normalizeH="0" baseline="0" dirty="0">
                        <a:ln>
                          <a:noFill/>
                        </a:ln>
                        <a:solidFill>
                          <a:srgbClr val="0062AC"/>
                        </a:solidFill>
                        <a:effectLst/>
                        <a:latin typeface="Arial" pitchFamily="34" charset="0"/>
                        <a:sym typeface="Symbol" pitchFamily="18" charset="2"/>
                      </a:endParaRPr>
                    </a:p>
                  </a:txBody>
                  <a:tcPr marL="58500" marR="58500" marT="18000" marB="72000" horzOverflow="overflow">
                    <a:lnL w="12700" cap="flat" cmpd="sng" algn="ctr">
                      <a:solidFill>
                        <a:srgbClr val="FF7F3F"/>
                      </a:solidFill>
                      <a:prstDash val="solid"/>
                      <a:round/>
                      <a:headEnd type="none" w="med" len="med"/>
                      <a:tailEnd type="none" w="med" len="med"/>
                    </a:lnL>
                    <a:lnR w="12700" cap="flat" cmpd="sng" algn="ctr">
                      <a:solidFill>
                        <a:srgbClr val="FF7F3F"/>
                      </a:solidFill>
                      <a:prstDash val="solid"/>
                      <a:round/>
                      <a:headEnd type="none" w="med" len="med"/>
                      <a:tailEnd type="none" w="med" len="med"/>
                    </a:lnR>
                    <a:lnT w="12700" cap="flat" cmpd="sng" algn="ctr">
                      <a:solidFill>
                        <a:srgbClr val="FF7F3F"/>
                      </a:solidFill>
                      <a:prstDash val="solid"/>
                      <a:round/>
                      <a:headEnd type="none" w="med" len="med"/>
                      <a:tailEnd type="none" w="med" len="med"/>
                    </a:lnT>
                    <a:lnB w="12700" cap="flat" cmpd="sng" algn="ctr">
                      <a:solidFill>
                        <a:srgbClr val="FF7F3F"/>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41604692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CAC28E2-C18F-450D-8B87-9F4C27EE83FC}"/>
              </a:ext>
            </a:extLst>
          </p:cNvPr>
          <p:cNvSpPr>
            <a:spLocks noGrp="1"/>
          </p:cNvSpPr>
          <p:nvPr>
            <p:ph type="title"/>
          </p:nvPr>
        </p:nvSpPr>
        <p:spPr/>
        <p:txBody>
          <a:bodyPr>
            <a:normAutofit fontScale="90000"/>
          </a:bodyPr>
          <a:lstStyle/>
          <a:p>
            <a:r>
              <a:rPr lang="en-US" dirty="0"/>
              <a:t>Transport</a:t>
            </a:r>
            <a:endParaRPr lang="en-GB" dirty="0"/>
          </a:p>
        </p:txBody>
      </p:sp>
      <p:sp>
        <p:nvSpPr>
          <p:cNvPr id="7" name="Text Placeholder 6">
            <a:extLst>
              <a:ext uri="{FF2B5EF4-FFF2-40B4-BE49-F238E27FC236}">
                <a16:creationId xmlns:a16="http://schemas.microsoft.com/office/drawing/2014/main" id="{1912A8F5-E668-4A96-B7A4-FA18FAF6F7A0}"/>
              </a:ext>
            </a:extLst>
          </p:cNvPr>
          <p:cNvSpPr>
            <a:spLocks noGrp="1"/>
          </p:cNvSpPr>
          <p:nvPr>
            <p:ph type="body" sz="quarter" idx="12"/>
          </p:nvPr>
        </p:nvSpPr>
        <p:spPr>
          <a:xfrm>
            <a:off x="166688" y="682388"/>
            <a:ext cx="9621889" cy="900227"/>
          </a:xfrm>
        </p:spPr>
        <p:txBody>
          <a:bodyPr/>
          <a:lstStyle/>
          <a:p>
            <a:r>
              <a:rPr lang="en-GB" dirty="0"/>
              <a:t>Optics in the bending region. Differences in </a:t>
            </a:r>
            <a:r>
              <a:rPr lang="en-GB" dirty="0" err="1"/>
              <a:t>Beta_y</a:t>
            </a:r>
            <a:r>
              <a:rPr lang="en-GB" dirty="0"/>
              <a:t> may be due to different treatments of edge focussing.</a:t>
            </a:r>
          </a:p>
        </p:txBody>
      </p:sp>
      <p:pic>
        <p:nvPicPr>
          <p:cNvPr id="2" name="Picture 1">
            <a:extLst>
              <a:ext uri="{FF2B5EF4-FFF2-40B4-BE49-F238E27FC236}">
                <a16:creationId xmlns:a16="http://schemas.microsoft.com/office/drawing/2014/main" id="{518BC58E-2226-4205-938E-0FBA3251A828}"/>
              </a:ext>
            </a:extLst>
          </p:cNvPr>
          <p:cNvPicPr>
            <a:picLocks noChangeAspect="1"/>
          </p:cNvPicPr>
          <p:nvPr/>
        </p:nvPicPr>
        <p:blipFill>
          <a:blip r:embed="rId2">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844061" y="1716681"/>
            <a:ext cx="8217877" cy="4664981"/>
          </a:xfrm>
          <a:prstGeom prst="rect">
            <a:avLst/>
          </a:prstGeom>
          <a:ln>
            <a:solidFill>
              <a:schemeClr val="tx1"/>
            </a:solidFill>
          </a:ln>
        </p:spPr>
      </p:pic>
    </p:spTree>
    <p:extLst>
      <p:ext uri="{BB962C8B-B14F-4D97-AF65-F5344CB8AC3E}">
        <p14:creationId xmlns:p14="http://schemas.microsoft.com/office/powerpoint/2010/main" val="24109359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EB41668-CD46-408E-B9EE-F5AED2344F9F}"/>
              </a:ext>
            </a:extLst>
          </p:cNvPr>
          <p:cNvPicPr>
            <a:picLocks noChangeAspect="1"/>
          </p:cNvPicPr>
          <p:nvPr/>
        </p:nvPicPr>
        <p:blipFill>
          <a:blip r:embed="rId2"/>
          <a:stretch>
            <a:fillRect/>
          </a:stretch>
        </p:blipFill>
        <p:spPr>
          <a:xfrm>
            <a:off x="4339244" y="4633370"/>
            <a:ext cx="5250875" cy="1982277"/>
          </a:xfrm>
          <a:prstGeom prst="rect">
            <a:avLst/>
          </a:prstGeom>
        </p:spPr>
      </p:pic>
      <p:sp>
        <p:nvSpPr>
          <p:cNvPr id="2" name="Text Placeholder 1">
            <a:extLst>
              <a:ext uri="{FF2B5EF4-FFF2-40B4-BE49-F238E27FC236}">
                <a16:creationId xmlns:a16="http://schemas.microsoft.com/office/drawing/2014/main" id="{96287C36-70DF-4D9C-A7D7-1939195D58E6}"/>
              </a:ext>
            </a:extLst>
          </p:cNvPr>
          <p:cNvSpPr>
            <a:spLocks noGrp="1"/>
          </p:cNvSpPr>
          <p:nvPr>
            <p:ph type="body" sz="quarter" idx="12"/>
          </p:nvPr>
        </p:nvSpPr>
        <p:spPr/>
        <p:txBody>
          <a:bodyPr/>
          <a:lstStyle/>
          <a:p>
            <a:r>
              <a:rPr lang="en-GB" dirty="0"/>
              <a:t>Goal is to irradiate animal models.</a:t>
            </a:r>
          </a:p>
          <a:p>
            <a:pPr lvl="1"/>
            <a:r>
              <a:rPr lang="en-GB" dirty="0"/>
              <a:t>Need post-acceleration to increase energy of the beam driven by the laser.</a:t>
            </a:r>
          </a:p>
          <a:p>
            <a:r>
              <a:rPr lang="en-GB" dirty="0"/>
              <a:t>Current solution is based on an FFA.</a:t>
            </a:r>
          </a:p>
          <a:p>
            <a:pPr lvl="1"/>
            <a:r>
              <a:rPr lang="en-GB" dirty="0"/>
              <a:t>Can achieve factor 3 increase in momentum or more.</a:t>
            </a:r>
          </a:p>
          <a:p>
            <a:pPr lvl="2"/>
            <a:r>
              <a:rPr lang="en-GB" dirty="0"/>
              <a:t>For 15 MeV input can get 127MeV.</a:t>
            </a:r>
          </a:p>
          <a:p>
            <a:pPr lvl="1"/>
            <a:r>
              <a:rPr lang="en-GB" dirty="0"/>
              <a:t>Would like to accelerate protons, helium, C</a:t>
            </a:r>
            <a:r>
              <a:rPr lang="en-GB" baseline="30000" dirty="0"/>
              <a:t>6+ </a:t>
            </a:r>
            <a:r>
              <a:rPr lang="en-GB" dirty="0"/>
              <a:t>and other ions.</a:t>
            </a:r>
          </a:p>
          <a:p>
            <a:pPr lvl="1"/>
            <a:r>
              <a:rPr lang="en-GB" dirty="0"/>
              <a:t>Development follows R&amp;D for ISIS-II at RAL.</a:t>
            </a:r>
          </a:p>
          <a:p>
            <a:endParaRPr lang="en-GB" dirty="0"/>
          </a:p>
          <a:p>
            <a:pPr lvl="1"/>
            <a:endParaRPr lang="en-GB" dirty="0"/>
          </a:p>
        </p:txBody>
      </p:sp>
      <p:sp>
        <p:nvSpPr>
          <p:cNvPr id="3" name="Title 2">
            <a:extLst>
              <a:ext uri="{FF2B5EF4-FFF2-40B4-BE49-F238E27FC236}">
                <a16:creationId xmlns:a16="http://schemas.microsoft.com/office/drawing/2014/main" id="{A7A69088-CD50-4980-B5BA-12CDA1A99196}"/>
              </a:ext>
            </a:extLst>
          </p:cNvPr>
          <p:cNvSpPr>
            <a:spLocks noGrp="1"/>
          </p:cNvSpPr>
          <p:nvPr>
            <p:ph type="title"/>
          </p:nvPr>
        </p:nvSpPr>
        <p:spPr/>
        <p:txBody>
          <a:bodyPr>
            <a:normAutofit fontScale="90000"/>
          </a:bodyPr>
          <a:lstStyle/>
          <a:p>
            <a:r>
              <a:rPr lang="en-GB" dirty="0" err="1"/>
              <a:t>LhARA</a:t>
            </a:r>
            <a:r>
              <a:rPr lang="en-GB" dirty="0"/>
              <a:t> – Stage II </a:t>
            </a:r>
          </a:p>
        </p:txBody>
      </p:sp>
      <p:grpSp>
        <p:nvGrpSpPr>
          <p:cNvPr id="36" name="Group 35">
            <a:extLst>
              <a:ext uri="{FF2B5EF4-FFF2-40B4-BE49-F238E27FC236}">
                <a16:creationId xmlns:a16="http://schemas.microsoft.com/office/drawing/2014/main" id="{9E35798C-2E15-4446-AC80-A47F219C30BB}"/>
              </a:ext>
            </a:extLst>
          </p:cNvPr>
          <p:cNvGrpSpPr/>
          <p:nvPr/>
        </p:nvGrpSpPr>
        <p:grpSpPr>
          <a:xfrm>
            <a:off x="4873787" y="4195567"/>
            <a:ext cx="2632332" cy="1531991"/>
            <a:chOff x="4873787" y="4115183"/>
            <a:chExt cx="2632332" cy="1531991"/>
          </a:xfrm>
        </p:grpSpPr>
        <p:grpSp>
          <p:nvGrpSpPr>
            <p:cNvPr id="35" name="Group 34">
              <a:extLst>
                <a:ext uri="{FF2B5EF4-FFF2-40B4-BE49-F238E27FC236}">
                  <a16:creationId xmlns:a16="http://schemas.microsoft.com/office/drawing/2014/main" id="{A8532369-C96B-4EB4-9FE5-49D89A848C23}"/>
                </a:ext>
              </a:extLst>
            </p:cNvPr>
            <p:cNvGrpSpPr/>
            <p:nvPr/>
          </p:nvGrpSpPr>
          <p:grpSpPr>
            <a:xfrm>
              <a:off x="4873787" y="4115183"/>
              <a:ext cx="2632332" cy="1217241"/>
              <a:chOff x="4873787" y="4115183"/>
              <a:chExt cx="2632332" cy="1217241"/>
            </a:xfrm>
          </p:grpSpPr>
          <p:sp>
            <p:nvSpPr>
              <p:cNvPr id="27" name="Rectangle 26">
                <a:extLst>
                  <a:ext uri="{FF2B5EF4-FFF2-40B4-BE49-F238E27FC236}">
                    <a16:creationId xmlns:a16="http://schemas.microsoft.com/office/drawing/2014/main" id="{E1E24D22-6E9C-4FD6-976B-D051DF384CC3}"/>
                  </a:ext>
                </a:extLst>
              </p:cNvPr>
              <p:cNvSpPr/>
              <p:nvPr/>
            </p:nvSpPr>
            <p:spPr bwMode="auto">
              <a:xfrm>
                <a:off x="5933693" y="4860772"/>
                <a:ext cx="1572426" cy="427674"/>
              </a:xfrm>
              <a:prstGeom prst="rect">
                <a:avLst/>
              </a:prstGeom>
              <a:solidFill>
                <a:schemeClr val="bg1"/>
              </a:solidFill>
              <a:ln w="9525" cap="flat" cmpd="sng" algn="ctr">
                <a:solidFill>
                  <a:schemeClr val="bg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grpSp>
            <p:nvGrpSpPr>
              <p:cNvPr id="29" name="Group 28">
                <a:extLst>
                  <a:ext uri="{FF2B5EF4-FFF2-40B4-BE49-F238E27FC236}">
                    <a16:creationId xmlns:a16="http://schemas.microsoft.com/office/drawing/2014/main" id="{9CB0C959-1282-41D1-B8FC-7D8C85B3FB85}"/>
                  </a:ext>
                </a:extLst>
              </p:cNvPr>
              <p:cNvGrpSpPr/>
              <p:nvPr/>
            </p:nvGrpSpPr>
            <p:grpSpPr>
              <a:xfrm>
                <a:off x="5944985" y="4200599"/>
                <a:ext cx="1191942" cy="1131825"/>
                <a:chOff x="6219305" y="4094707"/>
                <a:chExt cx="1191942" cy="1131825"/>
              </a:xfrm>
            </p:grpSpPr>
            <p:grpSp>
              <p:nvGrpSpPr>
                <p:cNvPr id="20" name="Group 19">
                  <a:extLst>
                    <a:ext uri="{FF2B5EF4-FFF2-40B4-BE49-F238E27FC236}">
                      <a16:creationId xmlns:a16="http://schemas.microsoft.com/office/drawing/2014/main" id="{4E4A9868-7E19-43AB-AA11-07F5E5CA1183}"/>
                    </a:ext>
                  </a:extLst>
                </p:cNvPr>
                <p:cNvGrpSpPr/>
                <p:nvPr/>
              </p:nvGrpSpPr>
              <p:grpSpPr>
                <a:xfrm>
                  <a:off x="6219305" y="4547087"/>
                  <a:ext cx="1000870" cy="679445"/>
                  <a:chOff x="8999081" y="3269743"/>
                  <a:chExt cx="1000870" cy="679445"/>
                </a:xfrm>
              </p:grpSpPr>
              <p:sp>
                <p:nvSpPr>
                  <p:cNvPr id="5" name="Trapezoid 4">
                    <a:extLst>
                      <a:ext uri="{FF2B5EF4-FFF2-40B4-BE49-F238E27FC236}">
                        <a16:creationId xmlns:a16="http://schemas.microsoft.com/office/drawing/2014/main" id="{FF23075D-B40A-4575-9B05-B81F5A0784EB}"/>
                      </a:ext>
                    </a:extLst>
                  </p:cNvPr>
                  <p:cNvSpPr/>
                  <p:nvPr/>
                </p:nvSpPr>
                <p:spPr bwMode="auto">
                  <a:xfrm rot="2700000">
                    <a:off x="9191816" y="3497979"/>
                    <a:ext cx="216131" cy="365760"/>
                  </a:xfrm>
                  <a:prstGeom prst="trapezoid">
                    <a:avLst/>
                  </a:prstGeom>
                  <a:solidFill>
                    <a:srgbClr val="00B0F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6" name="Trapezoid 5">
                    <a:extLst>
                      <a:ext uri="{FF2B5EF4-FFF2-40B4-BE49-F238E27FC236}">
                        <a16:creationId xmlns:a16="http://schemas.microsoft.com/office/drawing/2014/main" id="{D75D7473-B940-48F4-931C-989E0E78C311}"/>
                      </a:ext>
                    </a:extLst>
                  </p:cNvPr>
                  <p:cNvSpPr/>
                  <p:nvPr/>
                </p:nvSpPr>
                <p:spPr bwMode="auto">
                  <a:xfrm rot="5400000">
                    <a:off x="9073895" y="3194929"/>
                    <a:ext cx="216131" cy="365760"/>
                  </a:xfrm>
                  <a:prstGeom prst="trapezoid">
                    <a:avLst/>
                  </a:prstGeom>
                  <a:solidFill>
                    <a:srgbClr val="00B0F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7" name="Trapezoid 6">
                    <a:extLst>
                      <a:ext uri="{FF2B5EF4-FFF2-40B4-BE49-F238E27FC236}">
                        <a16:creationId xmlns:a16="http://schemas.microsoft.com/office/drawing/2014/main" id="{9F159759-BE7E-49A9-BEFF-C2C884BC9714}"/>
                      </a:ext>
                    </a:extLst>
                  </p:cNvPr>
                  <p:cNvSpPr/>
                  <p:nvPr/>
                </p:nvSpPr>
                <p:spPr bwMode="auto">
                  <a:xfrm>
                    <a:off x="9498879" y="3583428"/>
                    <a:ext cx="216131" cy="365760"/>
                  </a:xfrm>
                  <a:prstGeom prst="trapezoid">
                    <a:avLst/>
                  </a:prstGeom>
                  <a:solidFill>
                    <a:srgbClr val="00B0F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8" name="Trapezoid 7">
                    <a:extLst>
                      <a:ext uri="{FF2B5EF4-FFF2-40B4-BE49-F238E27FC236}">
                        <a16:creationId xmlns:a16="http://schemas.microsoft.com/office/drawing/2014/main" id="{329415B7-20DA-4F3E-B0F2-99888C82527D}"/>
                      </a:ext>
                    </a:extLst>
                  </p:cNvPr>
                  <p:cNvSpPr/>
                  <p:nvPr/>
                </p:nvSpPr>
                <p:spPr bwMode="auto">
                  <a:xfrm rot="-2700000">
                    <a:off x="9783820" y="3488426"/>
                    <a:ext cx="216131" cy="365760"/>
                  </a:xfrm>
                  <a:prstGeom prst="trapezoid">
                    <a:avLst/>
                  </a:prstGeom>
                  <a:solidFill>
                    <a:srgbClr val="00B0F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grpSp>
            <p:grpSp>
              <p:nvGrpSpPr>
                <p:cNvPr id="21" name="Group 20">
                  <a:extLst>
                    <a:ext uri="{FF2B5EF4-FFF2-40B4-BE49-F238E27FC236}">
                      <a16:creationId xmlns:a16="http://schemas.microsoft.com/office/drawing/2014/main" id="{3BCEFA96-E795-4C10-BCEB-CD4AD81B01F5}"/>
                    </a:ext>
                  </a:extLst>
                </p:cNvPr>
                <p:cNvGrpSpPr/>
                <p:nvPr/>
              </p:nvGrpSpPr>
              <p:grpSpPr>
                <a:xfrm flipH="1" flipV="1">
                  <a:off x="6410377" y="4094707"/>
                  <a:ext cx="1000870" cy="679445"/>
                  <a:chOff x="8999081" y="3269743"/>
                  <a:chExt cx="1000870" cy="679445"/>
                </a:xfrm>
              </p:grpSpPr>
              <p:sp>
                <p:nvSpPr>
                  <p:cNvPr id="22" name="Trapezoid 21">
                    <a:extLst>
                      <a:ext uri="{FF2B5EF4-FFF2-40B4-BE49-F238E27FC236}">
                        <a16:creationId xmlns:a16="http://schemas.microsoft.com/office/drawing/2014/main" id="{30E92909-1FCC-44D3-AF7E-3C297BCA80F8}"/>
                      </a:ext>
                    </a:extLst>
                  </p:cNvPr>
                  <p:cNvSpPr/>
                  <p:nvPr/>
                </p:nvSpPr>
                <p:spPr bwMode="auto">
                  <a:xfrm rot="2700000">
                    <a:off x="9191816" y="3497979"/>
                    <a:ext cx="216131" cy="365760"/>
                  </a:xfrm>
                  <a:prstGeom prst="trapezoid">
                    <a:avLst/>
                  </a:prstGeom>
                  <a:solidFill>
                    <a:srgbClr val="00B0F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23" name="Trapezoid 22">
                    <a:extLst>
                      <a:ext uri="{FF2B5EF4-FFF2-40B4-BE49-F238E27FC236}">
                        <a16:creationId xmlns:a16="http://schemas.microsoft.com/office/drawing/2014/main" id="{55D7965A-E6BB-4D95-8221-BA7FA74080B0}"/>
                      </a:ext>
                    </a:extLst>
                  </p:cNvPr>
                  <p:cNvSpPr/>
                  <p:nvPr/>
                </p:nvSpPr>
                <p:spPr bwMode="auto">
                  <a:xfrm rot="5400000">
                    <a:off x="9073895" y="3194929"/>
                    <a:ext cx="216131" cy="365760"/>
                  </a:xfrm>
                  <a:prstGeom prst="trapezoid">
                    <a:avLst/>
                  </a:prstGeom>
                  <a:solidFill>
                    <a:srgbClr val="00B0F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24" name="Trapezoid 23">
                    <a:extLst>
                      <a:ext uri="{FF2B5EF4-FFF2-40B4-BE49-F238E27FC236}">
                        <a16:creationId xmlns:a16="http://schemas.microsoft.com/office/drawing/2014/main" id="{D6118AB3-8176-4470-92A1-30B51742347A}"/>
                      </a:ext>
                    </a:extLst>
                  </p:cNvPr>
                  <p:cNvSpPr/>
                  <p:nvPr/>
                </p:nvSpPr>
                <p:spPr bwMode="auto">
                  <a:xfrm>
                    <a:off x="9498879" y="3583428"/>
                    <a:ext cx="216131" cy="365760"/>
                  </a:xfrm>
                  <a:prstGeom prst="trapezoid">
                    <a:avLst/>
                  </a:prstGeom>
                  <a:solidFill>
                    <a:srgbClr val="00B0F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25" name="Trapezoid 24">
                    <a:extLst>
                      <a:ext uri="{FF2B5EF4-FFF2-40B4-BE49-F238E27FC236}">
                        <a16:creationId xmlns:a16="http://schemas.microsoft.com/office/drawing/2014/main" id="{40B885D1-857F-4704-9A2F-274F28348B0F}"/>
                      </a:ext>
                    </a:extLst>
                  </p:cNvPr>
                  <p:cNvSpPr/>
                  <p:nvPr/>
                </p:nvSpPr>
                <p:spPr bwMode="auto">
                  <a:xfrm rot="-2700000">
                    <a:off x="9783820" y="3488426"/>
                    <a:ext cx="216131" cy="365760"/>
                  </a:xfrm>
                  <a:prstGeom prst="trapezoid">
                    <a:avLst/>
                  </a:prstGeom>
                  <a:solidFill>
                    <a:srgbClr val="00B0F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grpSp>
          </p:grpSp>
          <p:sp>
            <p:nvSpPr>
              <p:cNvPr id="30" name="TextBox 29">
                <a:extLst>
                  <a:ext uri="{FF2B5EF4-FFF2-40B4-BE49-F238E27FC236}">
                    <a16:creationId xmlns:a16="http://schemas.microsoft.com/office/drawing/2014/main" id="{051F60E4-BA12-4550-BEAF-C4D95184BC96}"/>
                  </a:ext>
                </a:extLst>
              </p:cNvPr>
              <p:cNvSpPr txBox="1"/>
              <p:nvPr/>
            </p:nvSpPr>
            <p:spPr>
              <a:xfrm>
                <a:off x="4873787" y="4115183"/>
                <a:ext cx="1059906" cy="523220"/>
              </a:xfrm>
              <a:prstGeom prst="rect">
                <a:avLst/>
              </a:prstGeom>
              <a:noFill/>
            </p:spPr>
            <p:txBody>
              <a:bodyPr wrap="none" rtlCol="0">
                <a:spAutoFit/>
              </a:bodyPr>
              <a:lstStyle/>
              <a:p>
                <a:r>
                  <a:rPr lang="en-GB" sz="1400" dirty="0"/>
                  <a:t>In vivo </a:t>
                </a:r>
              </a:p>
              <a:p>
                <a:r>
                  <a:rPr lang="en-GB" sz="1400" dirty="0"/>
                  <a:t>end station</a:t>
                </a:r>
              </a:p>
            </p:txBody>
          </p:sp>
          <p:cxnSp>
            <p:nvCxnSpPr>
              <p:cNvPr id="32" name="Straight Arrow Connector 31">
                <a:extLst>
                  <a:ext uri="{FF2B5EF4-FFF2-40B4-BE49-F238E27FC236}">
                    <a16:creationId xmlns:a16="http://schemas.microsoft.com/office/drawing/2014/main" id="{C0F62F96-290A-4F19-BDF7-3C2B5169B2A6}"/>
                  </a:ext>
                </a:extLst>
              </p:cNvPr>
              <p:cNvCxnSpPr/>
              <p:nvPr/>
            </p:nvCxnSpPr>
            <p:spPr bwMode="auto">
              <a:xfrm flipH="1">
                <a:off x="5633664" y="4263198"/>
                <a:ext cx="488600" cy="0"/>
              </a:xfrm>
              <a:prstGeom prst="straightConnector1">
                <a:avLst/>
              </a:prstGeom>
              <a:noFill/>
              <a:ln w="9525" cap="flat" cmpd="sng" algn="ctr">
                <a:solidFill>
                  <a:srgbClr val="0062AC"/>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34" name="Rectangle 33">
              <a:extLst>
                <a:ext uri="{FF2B5EF4-FFF2-40B4-BE49-F238E27FC236}">
                  <a16:creationId xmlns:a16="http://schemas.microsoft.com/office/drawing/2014/main" id="{614B5B86-A60E-4F43-BCEB-BBC4D705E39F}"/>
                </a:ext>
              </a:extLst>
            </p:cNvPr>
            <p:cNvSpPr/>
            <p:nvPr/>
          </p:nvSpPr>
          <p:spPr bwMode="auto">
            <a:xfrm>
              <a:off x="5486400" y="5004079"/>
              <a:ext cx="472273" cy="643095"/>
            </a:xfrm>
            <a:prstGeom prst="rect">
              <a:avLst/>
            </a:prstGeom>
            <a:solidFill>
              <a:schemeClr val="bg1"/>
            </a:solidFill>
            <a:ln w="9525" cap="flat" cmpd="sng" algn="ctr">
              <a:solidFill>
                <a:schemeClr val="bg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grpSp>
    </p:spTree>
    <p:extLst>
      <p:ext uri="{BB962C8B-B14F-4D97-AF65-F5344CB8AC3E}">
        <p14:creationId xmlns:p14="http://schemas.microsoft.com/office/powerpoint/2010/main" val="3788989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E7D083B-B4B7-4542-9084-BD01FCEB7A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515" y="682388"/>
            <a:ext cx="9169380" cy="5498046"/>
          </a:xfrm>
          <a:prstGeom prst="rect">
            <a:avLst/>
          </a:prstGeom>
        </p:spPr>
      </p:pic>
      <p:sp>
        <p:nvSpPr>
          <p:cNvPr id="2" name="Text Placeholder 1">
            <a:extLst>
              <a:ext uri="{FF2B5EF4-FFF2-40B4-BE49-F238E27FC236}">
                <a16:creationId xmlns:a16="http://schemas.microsoft.com/office/drawing/2014/main" id="{35908F16-D23F-4618-B5DF-361C2FED7CC9}"/>
              </a:ext>
            </a:extLst>
          </p:cNvPr>
          <p:cNvSpPr>
            <a:spLocks noGrp="1"/>
          </p:cNvSpPr>
          <p:nvPr>
            <p:ph type="body" sz="quarter" idx="12"/>
          </p:nvPr>
        </p:nvSpPr>
        <p:spPr/>
        <p:txBody>
          <a:bodyPr/>
          <a:lstStyle/>
          <a:p>
            <a:r>
              <a:rPr lang="en-GB" dirty="0"/>
              <a:t>Current operating parameters</a:t>
            </a:r>
          </a:p>
          <a:p>
            <a:pPr lvl="1"/>
            <a:r>
              <a:rPr lang="en-GB" dirty="0"/>
              <a:t>100mJ, 38fs and 10Hz. </a:t>
            </a:r>
          </a:p>
          <a:p>
            <a:r>
              <a:rPr lang="en-GB" dirty="0"/>
              <a:t>Aim to reach</a:t>
            </a:r>
          </a:p>
          <a:p>
            <a:pPr lvl="1"/>
            <a:r>
              <a:rPr lang="en-GB" dirty="0"/>
              <a:t> 1J, 30fs and 10Hz.</a:t>
            </a:r>
          </a:p>
          <a:p>
            <a:endParaRPr lang="en-GB" dirty="0"/>
          </a:p>
        </p:txBody>
      </p:sp>
      <p:sp>
        <p:nvSpPr>
          <p:cNvPr id="3" name="Title 2">
            <a:extLst>
              <a:ext uri="{FF2B5EF4-FFF2-40B4-BE49-F238E27FC236}">
                <a16:creationId xmlns:a16="http://schemas.microsoft.com/office/drawing/2014/main" id="{7648E563-FAF4-4407-B0F7-1ABDEEE4A32A}"/>
              </a:ext>
            </a:extLst>
          </p:cNvPr>
          <p:cNvSpPr>
            <a:spLocks noGrp="1"/>
          </p:cNvSpPr>
          <p:nvPr>
            <p:ph type="title"/>
          </p:nvPr>
        </p:nvSpPr>
        <p:spPr/>
        <p:txBody>
          <a:bodyPr>
            <a:normAutofit fontScale="90000"/>
          </a:bodyPr>
          <a:lstStyle/>
          <a:p>
            <a:r>
              <a:rPr lang="en-GB" dirty="0"/>
              <a:t>Laser at Imperial</a:t>
            </a:r>
          </a:p>
        </p:txBody>
      </p:sp>
      <p:sp>
        <p:nvSpPr>
          <p:cNvPr id="6" name="TextBox 5">
            <a:extLst>
              <a:ext uri="{FF2B5EF4-FFF2-40B4-BE49-F238E27FC236}">
                <a16:creationId xmlns:a16="http://schemas.microsoft.com/office/drawing/2014/main" id="{0394E442-1829-415A-9D9F-F7238EA771F6}"/>
              </a:ext>
            </a:extLst>
          </p:cNvPr>
          <p:cNvSpPr txBox="1"/>
          <p:nvPr/>
        </p:nvSpPr>
        <p:spPr>
          <a:xfrm>
            <a:off x="166688" y="6160611"/>
            <a:ext cx="3743437" cy="307777"/>
          </a:xfrm>
          <a:prstGeom prst="rect">
            <a:avLst/>
          </a:prstGeom>
          <a:noFill/>
        </p:spPr>
        <p:txBody>
          <a:bodyPr wrap="square" rtlCol="0">
            <a:spAutoFit/>
          </a:bodyPr>
          <a:lstStyle/>
          <a:p>
            <a:r>
              <a:rPr lang="en-GB" sz="1400" dirty="0">
                <a:solidFill>
                  <a:schemeClr val="accent1">
                    <a:lumMod val="25000"/>
                  </a:schemeClr>
                </a:solidFill>
              </a:rPr>
              <a:t>Schematic diagram of the laser.</a:t>
            </a:r>
          </a:p>
        </p:txBody>
      </p:sp>
    </p:spTree>
    <p:extLst>
      <p:ext uri="{BB962C8B-B14F-4D97-AF65-F5344CB8AC3E}">
        <p14:creationId xmlns:p14="http://schemas.microsoft.com/office/powerpoint/2010/main" val="41103493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1680307-A0FE-4F07-976A-42E7E3FD6CD6}"/>
              </a:ext>
            </a:extLst>
          </p:cNvPr>
          <p:cNvSpPr>
            <a:spLocks noGrp="1"/>
          </p:cNvSpPr>
          <p:nvPr>
            <p:ph type="body" sz="quarter" idx="10"/>
          </p:nvPr>
        </p:nvSpPr>
        <p:spPr/>
        <p:txBody>
          <a:bodyPr anchor="ctr"/>
          <a:lstStyle/>
          <a:p>
            <a:r>
              <a:rPr lang="en-US" dirty="0" err="1"/>
              <a:t>LhARA</a:t>
            </a:r>
            <a:endParaRPr lang="en-GB" dirty="0"/>
          </a:p>
        </p:txBody>
      </p:sp>
    </p:spTree>
    <p:extLst>
      <p:ext uri="{BB962C8B-B14F-4D97-AF65-F5344CB8AC3E}">
        <p14:creationId xmlns:p14="http://schemas.microsoft.com/office/powerpoint/2010/main" val="9691809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A3FE82E-32E6-40CF-8E5D-4D4594BCF52D}"/>
              </a:ext>
            </a:extLst>
          </p:cNvPr>
          <p:cNvSpPr>
            <a:spLocks noGrp="1"/>
          </p:cNvSpPr>
          <p:nvPr>
            <p:ph type="body" sz="quarter" idx="12"/>
          </p:nvPr>
        </p:nvSpPr>
        <p:spPr/>
        <p:txBody>
          <a:bodyPr>
            <a:normAutofit fontScale="85000" lnSpcReduction="10000"/>
          </a:bodyPr>
          <a:lstStyle/>
          <a:p>
            <a:r>
              <a:rPr lang="en-GB" dirty="0"/>
              <a:t>Laser Hybrid Accelerator for Radiobiological Applications (</a:t>
            </a:r>
            <a:r>
              <a:rPr lang="en-GB" dirty="0" err="1"/>
              <a:t>LhARA</a:t>
            </a:r>
            <a:r>
              <a:rPr lang="en-GB" dirty="0"/>
              <a:t>) is a facility proposed by the CCAP that will study radiobiological effects using a laser-driven ion beam.</a:t>
            </a:r>
          </a:p>
          <a:p>
            <a:pPr lvl="1"/>
            <a:r>
              <a:rPr lang="en-GB" dirty="0"/>
              <a:t>Intense beams.</a:t>
            </a:r>
          </a:p>
          <a:p>
            <a:pPr lvl="1"/>
            <a:r>
              <a:rPr lang="en-GB" dirty="0"/>
              <a:t>Protons and light ions, e.g. carbon.</a:t>
            </a:r>
          </a:p>
          <a:p>
            <a:pPr lvl="1"/>
            <a:r>
              <a:rPr lang="en-GB" dirty="0"/>
              <a:t>First step will deliver in vitro studies of radiobiological effects.</a:t>
            </a:r>
          </a:p>
          <a:p>
            <a:pPr lvl="1"/>
            <a:r>
              <a:rPr lang="en-GB" dirty="0"/>
              <a:t>Second step will allow in vivo studies.</a:t>
            </a:r>
          </a:p>
          <a:p>
            <a:endParaRPr lang="en-GB" dirty="0"/>
          </a:p>
          <a:p>
            <a:r>
              <a:rPr lang="en-GB" dirty="0"/>
              <a:t>Conceptual design of </a:t>
            </a:r>
            <a:r>
              <a:rPr lang="en-GB" dirty="0" err="1"/>
              <a:t>LhARA</a:t>
            </a:r>
            <a:r>
              <a:rPr lang="en-GB" dirty="0"/>
              <a:t> requires simulation of accelerator components and being able to study dose deposition in the cells and surrounding material in the end-station.</a:t>
            </a:r>
          </a:p>
          <a:p>
            <a:endParaRPr lang="en-GB" dirty="0"/>
          </a:p>
          <a:p>
            <a:r>
              <a:rPr lang="en-GB" dirty="0"/>
              <a:t>Beam optics of the initial conceptual design has been studied.</a:t>
            </a:r>
          </a:p>
          <a:p>
            <a:pPr lvl="1"/>
            <a:r>
              <a:rPr lang="en-GB" dirty="0"/>
              <a:t>Particle tracking simulations using BDSIM (Geant4 based toolkit) to compare with the optics design.</a:t>
            </a:r>
          </a:p>
          <a:p>
            <a:pPr lvl="1"/>
            <a:r>
              <a:rPr lang="en-GB" dirty="0"/>
              <a:t>Study energy loss in the end station and verify required beam parameters.</a:t>
            </a:r>
          </a:p>
          <a:p>
            <a:pPr lvl="1"/>
            <a:r>
              <a:rPr lang="en-GB" dirty="0"/>
              <a:t>Material budget for diagnostics in the end station.</a:t>
            </a:r>
          </a:p>
          <a:p>
            <a:endParaRPr lang="en-GB" dirty="0"/>
          </a:p>
        </p:txBody>
      </p:sp>
      <p:sp>
        <p:nvSpPr>
          <p:cNvPr id="3" name="Title 2">
            <a:extLst>
              <a:ext uri="{FF2B5EF4-FFF2-40B4-BE49-F238E27FC236}">
                <a16:creationId xmlns:a16="http://schemas.microsoft.com/office/drawing/2014/main" id="{CA3994EB-D20C-421F-AD2D-54C0C9EBD1CD}"/>
              </a:ext>
            </a:extLst>
          </p:cNvPr>
          <p:cNvSpPr>
            <a:spLocks noGrp="1"/>
          </p:cNvSpPr>
          <p:nvPr>
            <p:ph type="title"/>
          </p:nvPr>
        </p:nvSpPr>
        <p:spPr>
          <a:xfrm>
            <a:off x="166688" y="0"/>
            <a:ext cx="9525952" cy="548322"/>
          </a:xfrm>
        </p:spPr>
        <p:txBody>
          <a:bodyPr>
            <a:noAutofit/>
          </a:bodyPr>
          <a:lstStyle/>
          <a:p>
            <a:r>
              <a:rPr lang="en-US" sz="2200" dirty="0"/>
              <a:t>Laser Hybrid Accelerator for Radiobiological Applications – </a:t>
            </a:r>
            <a:r>
              <a:rPr lang="en-US" sz="2200" dirty="0" err="1"/>
              <a:t>LhARA</a:t>
            </a:r>
            <a:endParaRPr lang="en-GB" sz="2200" dirty="0"/>
          </a:p>
        </p:txBody>
      </p:sp>
    </p:spTree>
    <p:extLst>
      <p:ext uri="{BB962C8B-B14F-4D97-AF65-F5344CB8AC3E}">
        <p14:creationId xmlns:p14="http://schemas.microsoft.com/office/powerpoint/2010/main" val="15172531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B6B1642-FB99-4460-97EF-021A734AD1F7}"/>
              </a:ext>
            </a:extLst>
          </p:cNvPr>
          <p:cNvPicPr>
            <a:picLocks noChangeAspect="1"/>
          </p:cNvPicPr>
          <p:nvPr/>
        </p:nvPicPr>
        <p:blipFill>
          <a:blip r:embed="rId3"/>
          <a:stretch>
            <a:fillRect/>
          </a:stretch>
        </p:blipFill>
        <p:spPr>
          <a:xfrm>
            <a:off x="527276" y="719455"/>
            <a:ext cx="8414120" cy="5459350"/>
          </a:xfrm>
          <a:prstGeom prst="rect">
            <a:avLst/>
          </a:prstGeom>
        </p:spPr>
      </p:pic>
      <p:grpSp>
        <p:nvGrpSpPr>
          <p:cNvPr id="49" name="Group 48">
            <a:extLst>
              <a:ext uri="{FF2B5EF4-FFF2-40B4-BE49-F238E27FC236}">
                <a16:creationId xmlns:a16="http://schemas.microsoft.com/office/drawing/2014/main" id="{D9BF210F-8F2A-4F74-BB28-4FCCE203B644}"/>
              </a:ext>
            </a:extLst>
          </p:cNvPr>
          <p:cNvGrpSpPr/>
          <p:nvPr/>
        </p:nvGrpSpPr>
        <p:grpSpPr>
          <a:xfrm>
            <a:off x="385976" y="664436"/>
            <a:ext cx="9424755" cy="5914483"/>
            <a:chOff x="385976" y="543860"/>
            <a:chExt cx="9424755" cy="5914483"/>
          </a:xfrm>
        </p:grpSpPr>
        <p:cxnSp>
          <p:nvCxnSpPr>
            <p:cNvPr id="4" name="Straight Arrow Connector 3">
              <a:extLst>
                <a:ext uri="{FF2B5EF4-FFF2-40B4-BE49-F238E27FC236}">
                  <a16:creationId xmlns:a16="http://schemas.microsoft.com/office/drawing/2014/main" id="{9289470A-7CFB-46DE-BF97-B31C5CE82064}"/>
                </a:ext>
              </a:extLst>
            </p:cNvPr>
            <p:cNvCxnSpPr>
              <a:cxnSpLocks/>
            </p:cNvCxnSpPr>
            <p:nvPr/>
          </p:nvCxnSpPr>
          <p:spPr bwMode="auto">
            <a:xfrm rot="2700000">
              <a:off x="546499" y="5468563"/>
              <a:ext cx="558483" cy="0"/>
            </a:xfrm>
            <a:prstGeom prst="straightConnector1">
              <a:avLst/>
            </a:prstGeom>
            <a:noFill/>
            <a:ln w="22225" cap="flat" cmpd="sng" algn="ctr">
              <a:solidFill>
                <a:srgbClr val="FF0000"/>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TextBox 10">
              <a:extLst>
                <a:ext uri="{FF2B5EF4-FFF2-40B4-BE49-F238E27FC236}">
                  <a16:creationId xmlns:a16="http://schemas.microsoft.com/office/drawing/2014/main" id="{4D921D4D-3DF4-4676-9887-1D343148092E}"/>
                </a:ext>
              </a:extLst>
            </p:cNvPr>
            <p:cNvSpPr txBox="1"/>
            <p:nvPr/>
          </p:nvSpPr>
          <p:spPr>
            <a:xfrm>
              <a:off x="385976" y="5381260"/>
              <a:ext cx="461986" cy="246221"/>
            </a:xfrm>
            <a:prstGeom prst="rect">
              <a:avLst/>
            </a:prstGeom>
            <a:noFill/>
          </p:spPr>
          <p:txBody>
            <a:bodyPr wrap="none" rtlCol="0">
              <a:spAutoFit/>
            </a:bodyPr>
            <a:lstStyle/>
            <a:p>
              <a:r>
                <a:rPr lang="en-GB" sz="1000" dirty="0">
                  <a:solidFill>
                    <a:srgbClr val="FF0000"/>
                  </a:solidFill>
                </a:rPr>
                <a:t>laser</a:t>
              </a:r>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AC3565E6-C987-4176-B8B9-C6100816B5F2}"/>
                    </a:ext>
                  </a:extLst>
                </p:cNvPr>
                <p:cNvSpPr txBox="1"/>
                <p:nvPr/>
              </p:nvSpPr>
              <p:spPr>
                <a:xfrm>
                  <a:off x="784110" y="5203407"/>
                  <a:ext cx="431528" cy="338554"/>
                </a:xfrm>
                <a:prstGeom prst="rect">
                  <a:avLst/>
                </a:prstGeom>
                <a:noFill/>
              </p:spPr>
              <p:txBody>
                <a:bodyPr wrap="none" rtlCol="0">
                  <a:spAutoFit/>
                </a:bodyPr>
                <a:lstStyle/>
                <a:p>
                  <a:r>
                    <a:rPr lang="en-GB" dirty="0"/>
                    <a:t>45</a:t>
                  </a:r>
                  <a14:m>
                    <m:oMath xmlns:m="http://schemas.openxmlformats.org/officeDocument/2006/math">
                      <m:r>
                        <a:rPr lang="en-GB" sz="1600" i="1" smtClean="0">
                          <a:latin typeface="Cambria Math" panose="02040503050406030204" pitchFamily="18" charset="0"/>
                          <a:ea typeface="Cambria Math" panose="02040503050406030204" pitchFamily="18" charset="0"/>
                        </a:rPr>
                        <m:t>°</m:t>
                      </m:r>
                    </m:oMath>
                  </a14:m>
                  <a:endParaRPr lang="en-GB" dirty="0"/>
                </a:p>
              </p:txBody>
            </p:sp>
          </mc:Choice>
          <mc:Fallback xmlns="">
            <p:sp>
              <p:nvSpPr>
                <p:cNvPr id="14" name="TextBox 13">
                  <a:extLst>
                    <a:ext uri="{FF2B5EF4-FFF2-40B4-BE49-F238E27FC236}">
                      <a16:creationId xmlns:a16="http://schemas.microsoft.com/office/drawing/2014/main" id="{AC3565E6-C987-4176-B8B9-C6100816B5F2}"/>
                    </a:ext>
                  </a:extLst>
                </p:cNvPr>
                <p:cNvSpPr txBox="1">
                  <a:spLocks noRot="1" noChangeAspect="1" noMove="1" noResize="1" noEditPoints="1" noAdjustHandles="1" noChangeArrowheads="1" noChangeShapeType="1" noTextEdit="1"/>
                </p:cNvSpPr>
                <p:nvPr/>
              </p:nvSpPr>
              <p:spPr>
                <a:xfrm>
                  <a:off x="784110" y="5203407"/>
                  <a:ext cx="431528" cy="338554"/>
                </a:xfrm>
                <a:prstGeom prst="rect">
                  <a:avLst/>
                </a:prstGeom>
                <a:blipFill>
                  <a:blip r:embed="rId4"/>
                  <a:stretch>
                    <a:fillRect l="-1429" b="-7143"/>
                  </a:stretch>
                </a:blipFill>
              </p:spPr>
              <p:txBody>
                <a:bodyPr/>
                <a:lstStyle/>
                <a:p>
                  <a:r>
                    <a:rPr lang="en-GB">
                      <a:noFill/>
                    </a:rPr>
                    <a:t> </a:t>
                  </a:r>
                </a:p>
              </p:txBody>
            </p:sp>
          </mc:Fallback>
        </mc:AlternateContent>
        <p:sp>
          <p:nvSpPr>
            <p:cNvPr id="20" name="TextBox 19">
              <a:extLst>
                <a:ext uri="{FF2B5EF4-FFF2-40B4-BE49-F238E27FC236}">
                  <a16:creationId xmlns:a16="http://schemas.microsoft.com/office/drawing/2014/main" id="{EEE12F8F-2472-417E-AD04-F705879D1D6B}"/>
                </a:ext>
              </a:extLst>
            </p:cNvPr>
            <p:cNvSpPr txBox="1"/>
            <p:nvPr/>
          </p:nvSpPr>
          <p:spPr>
            <a:xfrm>
              <a:off x="1083406" y="5842787"/>
              <a:ext cx="474810" cy="276999"/>
            </a:xfrm>
            <a:prstGeom prst="rect">
              <a:avLst/>
            </a:prstGeom>
            <a:noFill/>
          </p:spPr>
          <p:txBody>
            <a:bodyPr wrap="none" rtlCol="0">
              <a:spAutoFit/>
            </a:bodyPr>
            <a:lstStyle/>
            <a:p>
              <a:r>
                <a:rPr lang="en-GB" dirty="0"/>
                <a:t>GL1</a:t>
              </a:r>
            </a:p>
          </p:txBody>
        </p:sp>
        <p:sp>
          <p:nvSpPr>
            <p:cNvPr id="22" name="TextBox 21">
              <a:extLst>
                <a:ext uri="{FF2B5EF4-FFF2-40B4-BE49-F238E27FC236}">
                  <a16:creationId xmlns:a16="http://schemas.microsoft.com/office/drawing/2014/main" id="{99B06EFF-85F1-407D-9332-134DBE9BD350}"/>
                </a:ext>
              </a:extLst>
            </p:cNvPr>
            <p:cNvSpPr txBox="1"/>
            <p:nvPr/>
          </p:nvSpPr>
          <p:spPr>
            <a:xfrm>
              <a:off x="3101182" y="5842787"/>
              <a:ext cx="474810" cy="276999"/>
            </a:xfrm>
            <a:prstGeom prst="rect">
              <a:avLst/>
            </a:prstGeom>
            <a:noFill/>
          </p:spPr>
          <p:txBody>
            <a:bodyPr wrap="none" rtlCol="0">
              <a:spAutoFit/>
            </a:bodyPr>
            <a:lstStyle/>
            <a:p>
              <a:r>
                <a:rPr lang="en-GB" dirty="0"/>
                <a:t>GL2</a:t>
              </a:r>
            </a:p>
          </p:txBody>
        </p:sp>
        <p:sp>
          <p:nvSpPr>
            <p:cNvPr id="23" name="TextBox 22">
              <a:extLst>
                <a:ext uri="{FF2B5EF4-FFF2-40B4-BE49-F238E27FC236}">
                  <a16:creationId xmlns:a16="http://schemas.microsoft.com/office/drawing/2014/main" id="{705E1135-42B6-4B96-A3E6-35ED45479D34}"/>
                </a:ext>
              </a:extLst>
            </p:cNvPr>
            <p:cNvSpPr txBox="1"/>
            <p:nvPr/>
          </p:nvSpPr>
          <p:spPr>
            <a:xfrm>
              <a:off x="3961521" y="5842787"/>
              <a:ext cx="389850" cy="276999"/>
            </a:xfrm>
            <a:prstGeom prst="rect">
              <a:avLst/>
            </a:prstGeom>
            <a:noFill/>
          </p:spPr>
          <p:txBody>
            <a:bodyPr wrap="none" rtlCol="0">
              <a:spAutoFit/>
            </a:bodyPr>
            <a:lstStyle/>
            <a:p>
              <a:r>
                <a:rPr lang="en-GB" dirty="0"/>
                <a:t>Q1</a:t>
              </a:r>
            </a:p>
          </p:txBody>
        </p:sp>
        <p:sp>
          <p:nvSpPr>
            <p:cNvPr id="24" name="TextBox 23">
              <a:extLst>
                <a:ext uri="{FF2B5EF4-FFF2-40B4-BE49-F238E27FC236}">
                  <a16:creationId xmlns:a16="http://schemas.microsoft.com/office/drawing/2014/main" id="{656FEA6D-CF19-4B26-811F-ECF70A648AED}"/>
                </a:ext>
              </a:extLst>
            </p:cNvPr>
            <p:cNvSpPr txBox="1"/>
            <p:nvPr/>
          </p:nvSpPr>
          <p:spPr>
            <a:xfrm>
              <a:off x="5011687" y="5842787"/>
              <a:ext cx="389850" cy="276999"/>
            </a:xfrm>
            <a:prstGeom prst="rect">
              <a:avLst/>
            </a:prstGeom>
            <a:noFill/>
          </p:spPr>
          <p:txBody>
            <a:bodyPr wrap="none" rtlCol="0">
              <a:spAutoFit/>
            </a:bodyPr>
            <a:lstStyle/>
            <a:p>
              <a:r>
                <a:rPr lang="en-GB" dirty="0"/>
                <a:t>Q2</a:t>
              </a:r>
            </a:p>
          </p:txBody>
        </p:sp>
        <p:sp>
          <p:nvSpPr>
            <p:cNvPr id="25" name="TextBox 24">
              <a:extLst>
                <a:ext uri="{FF2B5EF4-FFF2-40B4-BE49-F238E27FC236}">
                  <a16:creationId xmlns:a16="http://schemas.microsoft.com/office/drawing/2014/main" id="{5AD89694-19E1-4F41-A703-020F6B8C77BA}"/>
                </a:ext>
              </a:extLst>
            </p:cNvPr>
            <p:cNvSpPr txBox="1"/>
            <p:nvPr/>
          </p:nvSpPr>
          <p:spPr>
            <a:xfrm>
              <a:off x="6547182" y="5842787"/>
              <a:ext cx="389850" cy="276999"/>
            </a:xfrm>
            <a:prstGeom prst="rect">
              <a:avLst/>
            </a:prstGeom>
            <a:noFill/>
          </p:spPr>
          <p:txBody>
            <a:bodyPr wrap="none" rtlCol="0">
              <a:spAutoFit/>
            </a:bodyPr>
            <a:lstStyle/>
            <a:p>
              <a:r>
                <a:rPr lang="en-GB" dirty="0"/>
                <a:t>Q3</a:t>
              </a:r>
            </a:p>
          </p:txBody>
        </p:sp>
        <p:sp>
          <p:nvSpPr>
            <p:cNvPr id="26" name="TextBox 25">
              <a:extLst>
                <a:ext uri="{FF2B5EF4-FFF2-40B4-BE49-F238E27FC236}">
                  <a16:creationId xmlns:a16="http://schemas.microsoft.com/office/drawing/2014/main" id="{790FBCAF-DFFB-45A4-BF58-E3BBFB9878F4}"/>
                </a:ext>
              </a:extLst>
            </p:cNvPr>
            <p:cNvSpPr txBox="1"/>
            <p:nvPr/>
          </p:nvSpPr>
          <p:spPr>
            <a:xfrm>
              <a:off x="6851456" y="5839230"/>
              <a:ext cx="389850" cy="276999"/>
            </a:xfrm>
            <a:prstGeom prst="rect">
              <a:avLst/>
            </a:prstGeom>
            <a:noFill/>
          </p:spPr>
          <p:txBody>
            <a:bodyPr wrap="none" rtlCol="0">
              <a:spAutoFit/>
            </a:bodyPr>
            <a:lstStyle/>
            <a:p>
              <a:r>
                <a:rPr lang="en-GB" dirty="0"/>
                <a:t>Q4</a:t>
              </a:r>
            </a:p>
          </p:txBody>
        </p:sp>
        <p:sp>
          <p:nvSpPr>
            <p:cNvPr id="27" name="TextBox 26">
              <a:extLst>
                <a:ext uri="{FF2B5EF4-FFF2-40B4-BE49-F238E27FC236}">
                  <a16:creationId xmlns:a16="http://schemas.microsoft.com/office/drawing/2014/main" id="{18BEE831-CF17-4009-B6E6-EA439FE175D5}"/>
                </a:ext>
              </a:extLst>
            </p:cNvPr>
            <p:cNvSpPr txBox="1"/>
            <p:nvPr/>
          </p:nvSpPr>
          <p:spPr>
            <a:xfrm>
              <a:off x="7122462" y="5835673"/>
              <a:ext cx="389850" cy="276999"/>
            </a:xfrm>
            <a:prstGeom prst="rect">
              <a:avLst/>
            </a:prstGeom>
            <a:noFill/>
          </p:spPr>
          <p:txBody>
            <a:bodyPr wrap="none" rtlCol="0">
              <a:spAutoFit/>
            </a:bodyPr>
            <a:lstStyle/>
            <a:p>
              <a:r>
                <a:rPr lang="en-GB" dirty="0"/>
                <a:t>Q5</a:t>
              </a:r>
            </a:p>
          </p:txBody>
        </p:sp>
        <p:sp>
          <p:nvSpPr>
            <p:cNvPr id="28" name="TextBox 27">
              <a:extLst>
                <a:ext uri="{FF2B5EF4-FFF2-40B4-BE49-F238E27FC236}">
                  <a16:creationId xmlns:a16="http://schemas.microsoft.com/office/drawing/2014/main" id="{F4C176F7-B700-4F8D-BDDD-E767874C5985}"/>
                </a:ext>
              </a:extLst>
            </p:cNvPr>
            <p:cNvSpPr txBox="1"/>
            <p:nvPr/>
          </p:nvSpPr>
          <p:spPr>
            <a:xfrm>
              <a:off x="7626835" y="5704287"/>
              <a:ext cx="389850" cy="276999"/>
            </a:xfrm>
            <a:prstGeom prst="rect">
              <a:avLst/>
            </a:prstGeom>
            <a:noFill/>
          </p:spPr>
          <p:txBody>
            <a:bodyPr wrap="none" rtlCol="0">
              <a:spAutoFit/>
            </a:bodyPr>
            <a:lstStyle/>
            <a:p>
              <a:r>
                <a:rPr lang="en-GB" dirty="0"/>
                <a:t>Q6</a:t>
              </a:r>
            </a:p>
          </p:txBody>
        </p:sp>
        <p:sp>
          <p:nvSpPr>
            <p:cNvPr id="29" name="TextBox 28">
              <a:extLst>
                <a:ext uri="{FF2B5EF4-FFF2-40B4-BE49-F238E27FC236}">
                  <a16:creationId xmlns:a16="http://schemas.microsoft.com/office/drawing/2014/main" id="{C5BA5746-FE80-4B77-9205-CEF285BD887F}"/>
                </a:ext>
              </a:extLst>
            </p:cNvPr>
            <p:cNvSpPr txBox="1"/>
            <p:nvPr/>
          </p:nvSpPr>
          <p:spPr>
            <a:xfrm>
              <a:off x="7792510" y="5393208"/>
              <a:ext cx="389850" cy="276999"/>
            </a:xfrm>
            <a:prstGeom prst="rect">
              <a:avLst/>
            </a:prstGeom>
            <a:noFill/>
          </p:spPr>
          <p:txBody>
            <a:bodyPr wrap="none" rtlCol="0">
              <a:spAutoFit/>
            </a:bodyPr>
            <a:lstStyle/>
            <a:p>
              <a:r>
                <a:rPr lang="en-GB" dirty="0"/>
                <a:t>Q7</a:t>
              </a:r>
            </a:p>
          </p:txBody>
        </p:sp>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EBE90A43-25D9-407E-9640-36498E7DF721}"/>
                    </a:ext>
                  </a:extLst>
                </p:cNvPr>
                <p:cNvSpPr txBox="1"/>
                <p:nvPr/>
              </p:nvSpPr>
              <p:spPr>
                <a:xfrm>
                  <a:off x="7049310" y="4859725"/>
                  <a:ext cx="431528" cy="523220"/>
                </a:xfrm>
                <a:prstGeom prst="rect">
                  <a:avLst/>
                </a:prstGeom>
                <a:noFill/>
              </p:spPr>
              <p:txBody>
                <a:bodyPr wrap="none" rtlCol="0">
                  <a:spAutoFit/>
                </a:bodyPr>
                <a:lstStyle/>
                <a:p>
                  <a:r>
                    <a:rPr lang="en-GB" dirty="0"/>
                    <a:t>D1</a:t>
                  </a:r>
                </a:p>
                <a:p>
                  <a:r>
                    <a:rPr lang="en-GB" dirty="0"/>
                    <a:t>45</a:t>
                  </a:r>
                  <a14:m>
                    <m:oMath xmlns:m="http://schemas.openxmlformats.org/officeDocument/2006/math">
                      <m:r>
                        <a:rPr lang="en-GB" sz="1600" i="1" smtClean="0">
                          <a:latin typeface="Cambria Math" panose="02040503050406030204" pitchFamily="18" charset="0"/>
                          <a:ea typeface="Cambria Math" panose="02040503050406030204" pitchFamily="18" charset="0"/>
                        </a:rPr>
                        <m:t>°</m:t>
                      </m:r>
                    </m:oMath>
                  </a14:m>
                  <a:endParaRPr lang="en-GB" dirty="0"/>
                </a:p>
              </p:txBody>
            </p:sp>
          </mc:Choice>
          <mc:Fallback xmlns="">
            <p:sp>
              <p:nvSpPr>
                <p:cNvPr id="30" name="TextBox 29">
                  <a:extLst>
                    <a:ext uri="{FF2B5EF4-FFF2-40B4-BE49-F238E27FC236}">
                      <a16:creationId xmlns:a16="http://schemas.microsoft.com/office/drawing/2014/main" id="{EBE90A43-25D9-407E-9640-36498E7DF721}"/>
                    </a:ext>
                  </a:extLst>
                </p:cNvPr>
                <p:cNvSpPr txBox="1">
                  <a:spLocks noRot="1" noChangeAspect="1" noMove="1" noResize="1" noEditPoints="1" noAdjustHandles="1" noChangeArrowheads="1" noChangeShapeType="1" noTextEdit="1"/>
                </p:cNvSpPr>
                <p:nvPr/>
              </p:nvSpPr>
              <p:spPr>
                <a:xfrm>
                  <a:off x="7049310" y="4859725"/>
                  <a:ext cx="431528" cy="523220"/>
                </a:xfrm>
                <a:prstGeom prst="rect">
                  <a:avLst/>
                </a:prstGeom>
                <a:blipFill>
                  <a:blip r:embed="rId5"/>
                  <a:stretch>
                    <a:fillRect t="-1163" b="-4651"/>
                  </a:stretch>
                </a:blipFill>
              </p:spPr>
              <p:txBody>
                <a:bodyPr/>
                <a:lstStyle/>
                <a:p>
                  <a:r>
                    <a:rPr lang="en-GB">
                      <a:noFill/>
                    </a:rPr>
                    <a:t> </a:t>
                  </a:r>
                </a:p>
              </p:txBody>
            </p:sp>
          </mc:Fallback>
        </mc:AlternateContent>
        <p:sp>
          <p:nvSpPr>
            <p:cNvPr id="31" name="TextBox 30">
              <a:extLst>
                <a:ext uri="{FF2B5EF4-FFF2-40B4-BE49-F238E27FC236}">
                  <a16:creationId xmlns:a16="http://schemas.microsoft.com/office/drawing/2014/main" id="{AA1D4FD4-C8BA-4A16-B839-2028573154A9}"/>
                </a:ext>
              </a:extLst>
            </p:cNvPr>
            <p:cNvSpPr txBox="1"/>
            <p:nvPr/>
          </p:nvSpPr>
          <p:spPr>
            <a:xfrm>
              <a:off x="8290475" y="5010405"/>
              <a:ext cx="389850" cy="276999"/>
            </a:xfrm>
            <a:prstGeom prst="rect">
              <a:avLst/>
            </a:prstGeom>
            <a:noFill/>
          </p:spPr>
          <p:txBody>
            <a:bodyPr wrap="none" rtlCol="0">
              <a:spAutoFit/>
            </a:bodyPr>
            <a:lstStyle/>
            <a:p>
              <a:r>
                <a:rPr lang="en-GB" dirty="0"/>
                <a:t>Q8</a:t>
              </a:r>
            </a:p>
          </p:txBody>
        </p:sp>
        <p:sp>
          <p:nvSpPr>
            <p:cNvPr id="32" name="TextBox 31">
              <a:extLst>
                <a:ext uri="{FF2B5EF4-FFF2-40B4-BE49-F238E27FC236}">
                  <a16:creationId xmlns:a16="http://schemas.microsoft.com/office/drawing/2014/main" id="{22FBFC3E-C2C0-49E7-B8D0-A3D7E5F2FBB6}"/>
                </a:ext>
              </a:extLst>
            </p:cNvPr>
            <p:cNvSpPr txBox="1"/>
            <p:nvPr/>
          </p:nvSpPr>
          <p:spPr>
            <a:xfrm>
              <a:off x="8430969" y="4793642"/>
              <a:ext cx="389850" cy="276999"/>
            </a:xfrm>
            <a:prstGeom prst="rect">
              <a:avLst/>
            </a:prstGeom>
            <a:noFill/>
          </p:spPr>
          <p:txBody>
            <a:bodyPr wrap="none" rtlCol="0">
              <a:spAutoFit/>
            </a:bodyPr>
            <a:lstStyle/>
            <a:p>
              <a:r>
                <a:rPr lang="en-GB" dirty="0"/>
                <a:t>Q9</a:t>
              </a:r>
            </a:p>
          </p:txBody>
        </p:sp>
        <p:sp>
          <p:nvSpPr>
            <p:cNvPr id="33" name="TextBox 32">
              <a:extLst>
                <a:ext uri="{FF2B5EF4-FFF2-40B4-BE49-F238E27FC236}">
                  <a16:creationId xmlns:a16="http://schemas.microsoft.com/office/drawing/2014/main" id="{8BB60326-4535-4C69-B209-97DA360C3717}"/>
                </a:ext>
              </a:extLst>
            </p:cNvPr>
            <p:cNvSpPr txBox="1"/>
            <p:nvPr/>
          </p:nvSpPr>
          <p:spPr>
            <a:xfrm>
              <a:off x="8650563" y="4088329"/>
              <a:ext cx="463397" cy="276999"/>
            </a:xfrm>
            <a:prstGeom prst="rect">
              <a:avLst/>
            </a:prstGeom>
            <a:noFill/>
          </p:spPr>
          <p:txBody>
            <a:bodyPr wrap="none" rtlCol="0">
              <a:spAutoFit/>
            </a:bodyPr>
            <a:lstStyle/>
            <a:p>
              <a:r>
                <a:rPr lang="en-GB" dirty="0"/>
                <a:t>Q11</a:t>
              </a:r>
            </a:p>
          </p:txBody>
        </p:sp>
        <p:sp>
          <p:nvSpPr>
            <p:cNvPr id="34" name="TextBox 33">
              <a:extLst>
                <a:ext uri="{FF2B5EF4-FFF2-40B4-BE49-F238E27FC236}">
                  <a16:creationId xmlns:a16="http://schemas.microsoft.com/office/drawing/2014/main" id="{2996B764-C53F-494D-9C7E-E6ECDA2E11EC}"/>
                </a:ext>
              </a:extLst>
            </p:cNvPr>
            <p:cNvSpPr txBox="1"/>
            <p:nvPr/>
          </p:nvSpPr>
          <p:spPr>
            <a:xfrm>
              <a:off x="8667827" y="4335210"/>
              <a:ext cx="474810" cy="276999"/>
            </a:xfrm>
            <a:prstGeom prst="rect">
              <a:avLst/>
            </a:prstGeom>
            <a:noFill/>
          </p:spPr>
          <p:txBody>
            <a:bodyPr wrap="none" rtlCol="0">
              <a:spAutoFit/>
            </a:bodyPr>
            <a:lstStyle/>
            <a:p>
              <a:r>
                <a:rPr lang="en-GB" dirty="0"/>
                <a:t>Q10</a:t>
              </a:r>
            </a:p>
          </p:txBody>
        </p:sp>
        <p:sp>
          <p:nvSpPr>
            <p:cNvPr id="35" name="TextBox 34">
              <a:extLst>
                <a:ext uri="{FF2B5EF4-FFF2-40B4-BE49-F238E27FC236}">
                  <a16:creationId xmlns:a16="http://schemas.microsoft.com/office/drawing/2014/main" id="{46545259-989F-40BA-862F-54DFE3A71F95}"/>
                </a:ext>
              </a:extLst>
            </p:cNvPr>
            <p:cNvSpPr txBox="1"/>
            <p:nvPr/>
          </p:nvSpPr>
          <p:spPr>
            <a:xfrm>
              <a:off x="8662171" y="3844054"/>
              <a:ext cx="474810" cy="276999"/>
            </a:xfrm>
            <a:prstGeom prst="rect">
              <a:avLst/>
            </a:prstGeom>
            <a:noFill/>
          </p:spPr>
          <p:txBody>
            <a:bodyPr wrap="none" rtlCol="0">
              <a:spAutoFit/>
            </a:bodyPr>
            <a:lstStyle/>
            <a:p>
              <a:r>
                <a:rPr lang="en-GB" dirty="0"/>
                <a:t>Q12</a:t>
              </a:r>
            </a:p>
          </p:txBody>
        </p:sp>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3702E0A4-ABCC-453F-8C2E-CCD8B2A047D1}"/>
                    </a:ext>
                  </a:extLst>
                </p:cNvPr>
                <p:cNvSpPr txBox="1"/>
                <p:nvPr/>
              </p:nvSpPr>
              <p:spPr>
                <a:xfrm>
                  <a:off x="7762282" y="4218980"/>
                  <a:ext cx="431528" cy="523220"/>
                </a:xfrm>
                <a:prstGeom prst="rect">
                  <a:avLst/>
                </a:prstGeom>
                <a:noFill/>
              </p:spPr>
              <p:txBody>
                <a:bodyPr wrap="none" rtlCol="0">
                  <a:spAutoFit/>
                </a:bodyPr>
                <a:lstStyle/>
                <a:p>
                  <a:r>
                    <a:rPr lang="en-GB" dirty="0"/>
                    <a:t>D2</a:t>
                  </a:r>
                </a:p>
                <a:p>
                  <a:r>
                    <a:rPr lang="en-GB" dirty="0"/>
                    <a:t>45</a:t>
                  </a:r>
                  <a14:m>
                    <m:oMath xmlns:m="http://schemas.openxmlformats.org/officeDocument/2006/math">
                      <m:r>
                        <a:rPr lang="en-GB" sz="1600" i="1" smtClean="0">
                          <a:latin typeface="Cambria Math" panose="02040503050406030204" pitchFamily="18" charset="0"/>
                          <a:ea typeface="Cambria Math" panose="02040503050406030204" pitchFamily="18" charset="0"/>
                        </a:rPr>
                        <m:t>°</m:t>
                      </m:r>
                    </m:oMath>
                  </a14:m>
                  <a:endParaRPr lang="en-GB" dirty="0"/>
                </a:p>
              </p:txBody>
            </p:sp>
          </mc:Choice>
          <mc:Fallback xmlns="">
            <p:sp>
              <p:nvSpPr>
                <p:cNvPr id="36" name="TextBox 35">
                  <a:extLst>
                    <a:ext uri="{FF2B5EF4-FFF2-40B4-BE49-F238E27FC236}">
                      <a16:creationId xmlns:a16="http://schemas.microsoft.com/office/drawing/2014/main" id="{3702E0A4-ABCC-453F-8C2E-CCD8B2A047D1}"/>
                    </a:ext>
                  </a:extLst>
                </p:cNvPr>
                <p:cNvSpPr txBox="1">
                  <a:spLocks noRot="1" noChangeAspect="1" noMove="1" noResize="1" noEditPoints="1" noAdjustHandles="1" noChangeArrowheads="1" noChangeShapeType="1" noTextEdit="1"/>
                </p:cNvSpPr>
                <p:nvPr/>
              </p:nvSpPr>
              <p:spPr>
                <a:xfrm>
                  <a:off x="7762282" y="4218980"/>
                  <a:ext cx="431528" cy="523220"/>
                </a:xfrm>
                <a:prstGeom prst="rect">
                  <a:avLst/>
                </a:prstGeom>
                <a:blipFill>
                  <a:blip r:embed="rId6"/>
                  <a:stretch>
                    <a:fillRect t="-1163" b="-4651"/>
                  </a:stretch>
                </a:blipFill>
              </p:spPr>
              <p:txBody>
                <a:bodyPr/>
                <a:lstStyle/>
                <a:p>
                  <a:r>
                    <a:rPr lang="en-GB">
                      <a:noFill/>
                    </a:rPr>
                    <a:t> </a:t>
                  </a:r>
                </a:p>
              </p:txBody>
            </p:sp>
          </mc:Fallback>
        </mc:AlternateContent>
        <p:sp>
          <p:nvSpPr>
            <p:cNvPr id="37" name="TextBox 36">
              <a:extLst>
                <a:ext uri="{FF2B5EF4-FFF2-40B4-BE49-F238E27FC236}">
                  <a16:creationId xmlns:a16="http://schemas.microsoft.com/office/drawing/2014/main" id="{1097E467-DCCA-4037-9960-DE28A2A4A164}"/>
                </a:ext>
              </a:extLst>
            </p:cNvPr>
            <p:cNvSpPr txBox="1"/>
            <p:nvPr/>
          </p:nvSpPr>
          <p:spPr>
            <a:xfrm>
              <a:off x="8631367" y="2412837"/>
              <a:ext cx="474810" cy="276999"/>
            </a:xfrm>
            <a:prstGeom prst="rect">
              <a:avLst/>
            </a:prstGeom>
            <a:noFill/>
          </p:spPr>
          <p:txBody>
            <a:bodyPr wrap="none" rtlCol="0">
              <a:spAutoFit/>
            </a:bodyPr>
            <a:lstStyle/>
            <a:p>
              <a:r>
                <a:rPr lang="en-GB" dirty="0"/>
                <a:t>Q13</a:t>
              </a:r>
            </a:p>
          </p:txBody>
        </p:sp>
        <p:sp>
          <p:nvSpPr>
            <p:cNvPr id="38" name="TextBox 37">
              <a:extLst>
                <a:ext uri="{FF2B5EF4-FFF2-40B4-BE49-F238E27FC236}">
                  <a16:creationId xmlns:a16="http://schemas.microsoft.com/office/drawing/2014/main" id="{BBE3ED17-F0BB-4EE5-9763-7181ED797022}"/>
                </a:ext>
              </a:extLst>
            </p:cNvPr>
            <p:cNvSpPr txBox="1"/>
            <p:nvPr/>
          </p:nvSpPr>
          <p:spPr>
            <a:xfrm>
              <a:off x="8583414" y="1436591"/>
              <a:ext cx="474810" cy="276999"/>
            </a:xfrm>
            <a:prstGeom prst="rect">
              <a:avLst/>
            </a:prstGeom>
            <a:noFill/>
          </p:spPr>
          <p:txBody>
            <a:bodyPr wrap="none" rtlCol="0">
              <a:spAutoFit/>
            </a:bodyPr>
            <a:lstStyle/>
            <a:p>
              <a:r>
                <a:rPr lang="en-GB" dirty="0"/>
                <a:t>Q14</a:t>
              </a:r>
            </a:p>
          </p:txBody>
        </p:sp>
        <p:sp>
          <p:nvSpPr>
            <p:cNvPr id="39" name="TextBox 38">
              <a:extLst>
                <a:ext uri="{FF2B5EF4-FFF2-40B4-BE49-F238E27FC236}">
                  <a16:creationId xmlns:a16="http://schemas.microsoft.com/office/drawing/2014/main" id="{A84DFCDE-9515-42D6-B05A-AD79478D8B23}"/>
                </a:ext>
              </a:extLst>
            </p:cNvPr>
            <p:cNvSpPr txBox="1"/>
            <p:nvPr/>
          </p:nvSpPr>
          <p:spPr>
            <a:xfrm>
              <a:off x="5818091" y="543860"/>
              <a:ext cx="2650807" cy="1015663"/>
            </a:xfrm>
            <a:prstGeom prst="rect">
              <a:avLst/>
            </a:prstGeom>
            <a:noFill/>
            <a:ln>
              <a:noFill/>
            </a:ln>
          </p:spPr>
          <p:txBody>
            <a:bodyPr wrap="square" rtlCol="0">
              <a:spAutoFit/>
            </a:bodyPr>
            <a:lstStyle/>
            <a:p>
              <a:r>
                <a:rPr lang="en-GB" dirty="0"/>
                <a:t>END STATION</a:t>
              </a:r>
            </a:p>
            <a:p>
              <a:r>
                <a:rPr lang="en-GB" dirty="0"/>
                <a:t>Where the cells will be irradiated.  The beam will be delivered vertically from below the cell sample container. </a:t>
              </a:r>
            </a:p>
          </p:txBody>
        </p:sp>
        <p:cxnSp>
          <p:nvCxnSpPr>
            <p:cNvPr id="41" name="Straight Arrow Connector 40">
              <a:extLst>
                <a:ext uri="{FF2B5EF4-FFF2-40B4-BE49-F238E27FC236}">
                  <a16:creationId xmlns:a16="http://schemas.microsoft.com/office/drawing/2014/main" id="{5BE43577-56B0-4894-AB6F-2024D048FF91}"/>
                </a:ext>
              </a:extLst>
            </p:cNvPr>
            <p:cNvCxnSpPr>
              <a:cxnSpLocks/>
            </p:cNvCxnSpPr>
            <p:nvPr/>
          </p:nvCxnSpPr>
          <p:spPr bwMode="auto">
            <a:xfrm flipH="1" flipV="1">
              <a:off x="9092353" y="793824"/>
              <a:ext cx="31089" cy="4916575"/>
            </a:xfrm>
            <a:prstGeom prst="straightConnector1">
              <a:avLst/>
            </a:prstGeom>
            <a:noFill/>
            <a:ln w="9525" cap="flat" cmpd="sng" algn="ctr">
              <a:solidFill>
                <a:schemeClr val="tx1"/>
              </a:solidFill>
              <a:prstDash val="solid"/>
              <a:round/>
              <a:headEnd type="triangl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2" name="TextBox 41">
              <a:extLst>
                <a:ext uri="{FF2B5EF4-FFF2-40B4-BE49-F238E27FC236}">
                  <a16:creationId xmlns:a16="http://schemas.microsoft.com/office/drawing/2014/main" id="{18272051-1170-47CD-82D8-F6994E6FCCFF}"/>
                </a:ext>
              </a:extLst>
            </p:cNvPr>
            <p:cNvSpPr txBox="1"/>
            <p:nvPr/>
          </p:nvSpPr>
          <p:spPr>
            <a:xfrm>
              <a:off x="9199666" y="2874502"/>
              <a:ext cx="611065" cy="276999"/>
            </a:xfrm>
            <a:prstGeom prst="rect">
              <a:avLst/>
            </a:prstGeom>
            <a:noFill/>
          </p:spPr>
          <p:txBody>
            <a:bodyPr wrap="none" rtlCol="0">
              <a:spAutoFit/>
            </a:bodyPr>
            <a:lstStyle/>
            <a:p>
              <a:r>
                <a:rPr lang="en-GB" dirty="0"/>
                <a:t>9.21m</a:t>
              </a:r>
            </a:p>
          </p:txBody>
        </p:sp>
        <p:cxnSp>
          <p:nvCxnSpPr>
            <p:cNvPr id="44" name="Straight Arrow Connector 43">
              <a:extLst>
                <a:ext uri="{FF2B5EF4-FFF2-40B4-BE49-F238E27FC236}">
                  <a16:creationId xmlns:a16="http://schemas.microsoft.com/office/drawing/2014/main" id="{E77A8D7B-C2B1-42A7-8E59-7C91088171E0}"/>
                </a:ext>
              </a:extLst>
            </p:cNvPr>
            <p:cNvCxnSpPr>
              <a:cxnSpLocks/>
            </p:cNvCxnSpPr>
            <p:nvPr/>
          </p:nvCxnSpPr>
          <p:spPr bwMode="auto">
            <a:xfrm>
              <a:off x="1014884" y="6119786"/>
              <a:ext cx="7471995" cy="0"/>
            </a:xfrm>
            <a:prstGeom prst="straightConnector1">
              <a:avLst/>
            </a:prstGeom>
            <a:noFill/>
            <a:ln w="9525" cap="flat" cmpd="sng" algn="ctr">
              <a:solidFill>
                <a:schemeClr val="tx1"/>
              </a:solidFill>
              <a:prstDash val="solid"/>
              <a:round/>
              <a:headEnd type="triangl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5" name="TextBox 44">
              <a:extLst>
                <a:ext uri="{FF2B5EF4-FFF2-40B4-BE49-F238E27FC236}">
                  <a16:creationId xmlns:a16="http://schemas.microsoft.com/office/drawing/2014/main" id="{35A6728B-49B8-41E4-B246-5BAE5B1E667F}"/>
                </a:ext>
              </a:extLst>
            </p:cNvPr>
            <p:cNvSpPr txBox="1"/>
            <p:nvPr/>
          </p:nvSpPr>
          <p:spPr>
            <a:xfrm>
              <a:off x="5011687" y="6181344"/>
              <a:ext cx="696024" cy="276999"/>
            </a:xfrm>
            <a:prstGeom prst="rect">
              <a:avLst/>
            </a:prstGeom>
            <a:noFill/>
          </p:spPr>
          <p:txBody>
            <a:bodyPr wrap="none" rtlCol="0">
              <a:spAutoFit/>
            </a:bodyPr>
            <a:lstStyle/>
            <a:p>
              <a:r>
                <a:rPr lang="en-GB" dirty="0"/>
                <a:t>14.05m</a:t>
              </a:r>
            </a:p>
          </p:txBody>
        </p:sp>
      </p:grpSp>
      <p:sp>
        <p:nvSpPr>
          <p:cNvPr id="3" name="Title 2">
            <a:extLst>
              <a:ext uri="{FF2B5EF4-FFF2-40B4-BE49-F238E27FC236}">
                <a16:creationId xmlns:a16="http://schemas.microsoft.com/office/drawing/2014/main" id="{2CC53DD9-286A-4883-B035-46A563E084F6}"/>
              </a:ext>
            </a:extLst>
          </p:cNvPr>
          <p:cNvSpPr>
            <a:spLocks noGrp="1"/>
          </p:cNvSpPr>
          <p:nvPr>
            <p:ph type="title"/>
          </p:nvPr>
        </p:nvSpPr>
        <p:spPr>
          <a:xfrm>
            <a:off x="166688" y="0"/>
            <a:ext cx="9374354" cy="548322"/>
          </a:xfrm>
        </p:spPr>
        <p:txBody>
          <a:bodyPr>
            <a:noAutofit/>
          </a:bodyPr>
          <a:lstStyle/>
          <a:p>
            <a:r>
              <a:rPr lang="en-GB" sz="2400" dirty="0"/>
              <a:t>Initial Concept for </a:t>
            </a:r>
            <a:r>
              <a:rPr lang="en-GB" sz="2000" dirty="0" err="1"/>
              <a:t>LhARA</a:t>
            </a:r>
            <a:r>
              <a:rPr lang="en-GB" sz="2000" dirty="0"/>
              <a:t> Step 1</a:t>
            </a:r>
            <a:endParaRPr lang="en-GB" sz="2200" dirty="0"/>
          </a:p>
        </p:txBody>
      </p:sp>
      <p:sp>
        <p:nvSpPr>
          <p:cNvPr id="15" name="TextBox 14">
            <a:extLst>
              <a:ext uri="{FF2B5EF4-FFF2-40B4-BE49-F238E27FC236}">
                <a16:creationId xmlns:a16="http://schemas.microsoft.com/office/drawing/2014/main" id="{2198C83C-82F3-44B6-A38D-D47CB055EC75}"/>
              </a:ext>
            </a:extLst>
          </p:cNvPr>
          <p:cNvSpPr txBox="1"/>
          <p:nvPr/>
        </p:nvSpPr>
        <p:spPr>
          <a:xfrm>
            <a:off x="49300" y="3577699"/>
            <a:ext cx="1502628" cy="1569660"/>
          </a:xfrm>
          <a:prstGeom prst="rect">
            <a:avLst/>
          </a:prstGeom>
          <a:solidFill>
            <a:schemeClr val="bg1"/>
          </a:solidFill>
        </p:spPr>
        <p:txBody>
          <a:bodyPr wrap="square" rtlCol="0">
            <a:spAutoFit/>
          </a:bodyPr>
          <a:lstStyle/>
          <a:p>
            <a:r>
              <a:rPr lang="en-GB" dirty="0"/>
              <a:t>LASER TARGET</a:t>
            </a:r>
          </a:p>
          <a:p>
            <a:r>
              <a:rPr lang="en-GB" dirty="0"/>
              <a:t>Laser used to generate intense ions beams and beams of different types of ions, e.g. protons and carbon ions.</a:t>
            </a:r>
          </a:p>
        </p:txBody>
      </p:sp>
      <p:sp>
        <p:nvSpPr>
          <p:cNvPr id="16" name="TextBox 15">
            <a:extLst>
              <a:ext uri="{FF2B5EF4-FFF2-40B4-BE49-F238E27FC236}">
                <a16:creationId xmlns:a16="http://schemas.microsoft.com/office/drawing/2014/main" id="{B63EC607-5079-42CD-A040-DE597A49F98E}"/>
              </a:ext>
            </a:extLst>
          </p:cNvPr>
          <p:cNvSpPr txBox="1"/>
          <p:nvPr/>
        </p:nvSpPr>
        <p:spPr>
          <a:xfrm>
            <a:off x="1742662" y="4057432"/>
            <a:ext cx="1770396" cy="1384995"/>
          </a:xfrm>
          <a:prstGeom prst="rect">
            <a:avLst/>
          </a:prstGeom>
          <a:solidFill>
            <a:schemeClr val="bg1"/>
          </a:solidFill>
        </p:spPr>
        <p:txBody>
          <a:bodyPr wrap="square" rtlCol="0">
            <a:spAutoFit/>
          </a:bodyPr>
          <a:lstStyle/>
          <a:p>
            <a:r>
              <a:rPr lang="en-GB" dirty="0"/>
              <a:t>CAPTURE SECTION</a:t>
            </a:r>
          </a:p>
          <a:p>
            <a:r>
              <a:rPr lang="en-GB" dirty="0"/>
              <a:t>Gabor lenses used for compact focussing to capture the large divergence and energy spread of the laser driven ion beam.</a:t>
            </a:r>
          </a:p>
        </p:txBody>
      </p:sp>
      <p:sp>
        <p:nvSpPr>
          <p:cNvPr id="17" name="TextBox 16">
            <a:extLst>
              <a:ext uri="{FF2B5EF4-FFF2-40B4-BE49-F238E27FC236}">
                <a16:creationId xmlns:a16="http://schemas.microsoft.com/office/drawing/2014/main" id="{CDC2CF76-0D41-4D91-A0E7-9D397665A872}"/>
              </a:ext>
            </a:extLst>
          </p:cNvPr>
          <p:cNvSpPr txBox="1"/>
          <p:nvPr/>
        </p:nvSpPr>
        <p:spPr>
          <a:xfrm>
            <a:off x="4125102" y="4392317"/>
            <a:ext cx="1897917" cy="1015663"/>
          </a:xfrm>
          <a:prstGeom prst="rect">
            <a:avLst/>
          </a:prstGeom>
          <a:solidFill>
            <a:schemeClr val="bg1"/>
          </a:solidFill>
        </p:spPr>
        <p:txBody>
          <a:bodyPr wrap="square" rtlCol="0">
            <a:spAutoFit/>
          </a:bodyPr>
          <a:lstStyle/>
          <a:p>
            <a:r>
              <a:rPr lang="en-GB" dirty="0"/>
              <a:t>UPSTREAM MATCHING</a:t>
            </a:r>
          </a:p>
          <a:p>
            <a:r>
              <a:rPr lang="en-GB" dirty="0"/>
              <a:t>Quadrupole focussing channel to match the beam from the Gabor lenses to the dipole.</a:t>
            </a:r>
          </a:p>
        </p:txBody>
      </p:sp>
      <p:sp>
        <p:nvSpPr>
          <p:cNvPr id="18" name="TextBox 17">
            <a:extLst>
              <a:ext uri="{FF2B5EF4-FFF2-40B4-BE49-F238E27FC236}">
                <a16:creationId xmlns:a16="http://schemas.microsoft.com/office/drawing/2014/main" id="{4321E7DE-74F6-4E2E-B74F-470AC61DDA5C}"/>
              </a:ext>
            </a:extLst>
          </p:cNvPr>
          <p:cNvSpPr txBox="1"/>
          <p:nvPr/>
        </p:nvSpPr>
        <p:spPr>
          <a:xfrm>
            <a:off x="6258538" y="3552496"/>
            <a:ext cx="1534960" cy="1384995"/>
          </a:xfrm>
          <a:prstGeom prst="rect">
            <a:avLst/>
          </a:prstGeom>
          <a:solidFill>
            <a:schemeClr val="bg1"/>
          </a:solidFill>
        </p:spPr>
        <p:txBody>
          <a:bodyPr wrap="square" rtlCol="0">
            <a:spAutoFit/>
          </a:bodyPr>
          <a:lstStyle/>
          <a:p>
            <a:r>
              <a:rPr lang="en-GB" dirty="0"/>
              <a:t>ENERGY AND ION SELECTION</a:t>
            </a:r>
          </a:p>
          <a:p>
            <a:r>
              <a:rPr lang="en-GB" dirty="0"/>
              <a:t>Dipole bending and collimator system to select particles based on momentum.</a:t>
            </a:r>
          </a:p>
        </p:txBody>
      </p:sp>
      <p:sp>
        <p:nvSpPr>
          <p:cNvPr id="19" name="TextBox 18">
            <a:extLst>
              <a:ext uri="{FF2B5EF4-FFF2-40B4-BE49-F238E27FC236}">
                <a16:creationId xmlns:a16="http://schemas.microsoft.com/office/drawing/2014/main" id="{B5E2109F-9E59-4B9E-8E81-88A6E368798A}"/>
              </a:ext>
            </a:extLst>
          </p:cNvPr>
          <p:cNvSpPr txBox="1"/>
          <p:nvPr/>
        </p:nvSpPr>
        <p:spPr>
          <a:xfrm>
            <a:off x="5868253" y="2208484"/>
            <a:ext cx="2273969" cy="830997"/>
          </a:xfrm>
          <a:prstGeom prst="rect">
            <a:avLst/>
          </a:prstGeom>
          <a:solidFill>
            <a:schemeClr val="bg1"/>
          </a:solidFill>
        </p:spPr>
        <p:txBody>
          <a:bodyPr wrap="square" rtlCol="0">
            <a:spAutoFit/>
          </a:bodyPr>
          <a:lstStyle/>
          <a:p>
            <a:r>
              <a:rPr lang="en-GB" dirty="0"/>
              <a:t>DOWNSTREAM MATCHING </a:t>
            </a:r>
          </a:p>
          <a:p>
            <a:r>
              <a:rPr lang="en-GB" dirty="0"/>
              <a:t>Quadrupole focussing channel to match the beam to the end station</a:t>
            </a:r>
          </a:p>
        </p:txBody>
      </p:sp>
      <p:sp>
        <p:nvSpPr>
          <p:cNvPr id="48" name="TextBox 47">
            <a:extLst>
              <a:ext uri="{FF2B5EF4-FFF2-40B4-BE49-F238E27FC236}">
                <a16:creationId xmlns:a16="http://schemas.microsoft.com/office/drawing/2014/main" id="{305017DC-92A7-42EF-BE05-485A2667BBC3}"/>
              </a:ext>
            </a:extLst>
          </p:cNvPr>
          <p:cNvSpPr txBox="1"/>
          <p:nvPr/>
        </p:nvSpPr>
        <p:spPr>
          <a:xfrm>
            <a:off x="7244907" y="6308919"/>
            <a:ext cx="2372124" cy="307777"/>
          </a:xfrm>
          <a:prstGeom prst="rect">
            <a:avLst/>
          </a:prstGeom>
          <a:noFill/>
        </p:spPr>
        <p:txBody>
          <a:bodyPr wrap="none" rtlCol="0">
            <a:spAutoFit/>
          </a:bodyPr>
          <a:lstStyle/>
          <a:p>
            <a:r>
              <a:rPr lang="en-GB" sz="1400" dirty="0"/>
              <a:t>Total beam line length: 22m</a:t>
            </a:r>
          </a:p>
        </p:txBody>
      </p:sp>
      <p:cxnSp>
        <p:nvCxnSpPr>
          <p:cNvPr id="51" name="Straight Arrow Connector 50">
            <a:extLst>
              <a:ext uri="{FF2B5EF4-FFF2-40B4-BE49-F238E27FC236}">
                <a16:creationId xmlns:a16="http://schemas.microsoft.com/office/drawing/2014/main" id="{6EA52A9A-DA4C-48DD-8F63-E5FA79EA915B}"/>
              </a:ext>
            </a:extLst>
          </p:cNvPr>
          <p:cNvCxnSpPr/>
          <p:nvPr/>
        </p:nvCxnSpPr>
        <p:spPr bwMode="auto">
          <a:xfrm>
            <a:off x="1085088" y="2571168"/>
            <a:ext cx="577190" cy="0"/>
          </a:xfrm>
          <a:prstGeom prst="straightConnector1">
            <a:avLst/>
          </a:prstGeom>
          <a:noFill/>
          <a:ln w="9525" cap="flat" cmpd="sng" algn="ctr">
            <a:solidFill>
              <a:schemeClr val="tx1"/>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4" name="TextBox 53">
            <a:extLst>
              <a:ext uri="{FF2B5EF4-FFF2-40B4-BE49-F238E27FC236}">
                <a16:creationId xmlns:a16="http://schemas.microsoft.com/office/drawing/2014/main" id="{32D43C56-19FB-4514-B15D-DA4777274C30}"/>
              </a:ext>
            </a:extLst>
          </p:cNvPr>
          <p:cNvSpPr txBox="1"/>
          <p:nvPr/>
        </p:nvSpPr>
        <p:spPr>
          <a:xfrm>
            <a:off x="1544322" y="2546784"/>
            <a:ext cx="261610" cy="276999"/>
          </a:xfrm>
          <a:prstGeom prst="rect">
            <a:avLst/>
          </a:prstGeom>
          <a:noFill/>
        </p:spPr>
        <p:txBody>
          <a:bodyPr wrap="none" rtlCol="0">
            <a:spAutoFit/>
          </a:bodyPr>
          <a:lstStyle/>
          <a:p>
            <a:r>
              <a:rPr lang="en-GB" dirty="0"/>
              <a:t>z</a:t>
            </a:r>
          </a:p>
        </p:txBody>
      </p:sp>
      <p:sp>
        <p:nvSpPr>
          <p:cNvPr id="55" name="TextBox 54">
            <a:extLst>
              <a:ext uri="{FF2B5EF4-FFF2-40B4-BE49-F238E27FC236}">
                <a16:creationId xmlns:a16="http://schemas.microsoft.com/office/drawing/2014/main" id="{A6646398-7880-4D51-9224-61E4D76CDCAE}"/>
              </a:ext>
            </a:extLst>
          </p:cNvPr>
          <p:cNvSpPr txBox="1"/>
          <p:nvPr/>
        </p:nvSpPr>
        <p:spPr>
          <a:xfrm>
            <a:off x="838391" y="1849757"/>
            <a:ext cx="261610" cy="276999"/>
          </a:xfrm>
          <a:prstGeom prst="rect">
            <a:avLst/>
          </a:prstGeom>
          <a:noFill/>
        </p:spPr>
        <p:txBody>
          <a:bodyPr wrap="none" rtlCol="0">
            <a:spAutoFit/>
          </a:bodyPr>
          <a:lstStyle/>
          <a:p>
            <a:r>
              <a:rPr lang="en-GB" dirty="0"/>
              <a:t>y</a:t>
            </a:r>
          </a:p>
        </p:txBody>
      </p:sp>
      <p:cxnSp>
        <p:nvCxnSpPr>
          <p:cNvPr id="9" name="Straight Arrow Connector 8">
            <a:extLst>
              <a:ext uri="{FF2B5EF4-FFF2-40B4-BE49-F238E27FC236}">
                <a16:creationId xmlns:a16="http://schemas.microsoft.com/office/drawing/2014/main" id="{7F908330-A37A-4873-B6BD-D4A87B518CD1}"/>
              </a:ext>
            </a:extLst>
          </p:cNvPr>
          <p:cNvCxnSpPr/>
          <p:nvPr/>
        </p:nvCxnSpPr>
        <p:spPr bwMode="auto">
          <a:xfrm flipV="1">
            <a:off x="1100001" y="1988256"/>
            <a:ext cx="0" cy="582912"/>
          </a:xfrm>
          <a:prstGeom prst="straightConnector1">
            <a:avLst/>
          </a:prstGeom>
          <a:noFill/>
          <a:ln w="9525" cap="flat" cmpd="sng" algn="ctr">
            <a:solidFill>
              <a:schemeClr val="tx1"/>
            </a:solidFill>
            <a:prstDash val="solid"/>
            <a:round/>
            <a:headEnd type="oval"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1943585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61D71D2-8E08-48E4-B3F3-DE3BF2EB454C}"/>
              </a:ext>
            </a:extLst>
          </p:cNvPr>
          <p:cNvPicPr>
            <a:picLocks noChangeAspect="1"/>
          </p:cNvPicPr>
          <p:nvPr/>
        </p:nvPicPr>
        <p:blipFill>
          <a:blip r:embed="rId2"/>
          <a:stretch>
            <a:fillRect/>
          </a:stretch>
        </p:blipFill>
        <p:spPr>
          <a:xfrm>
            <a:off x="349138" y="2946186"/>
            <a:ext cx="9240981" cy="3488597"/>
          </a:xfrm>
          <a:prstGeom prst="rect">
            <a:avLst/>
          </a:prstGeom>
        </p:spPr>
      </p:pic>
      <p:sp>
        <p:nvSpPr>
          <p:cNvPr id="2" name="Text Placeholder 1">
            <a:extLst>
              <a:ext uri="{FF2B5EF4-FFF2-40B4-BE49-F238E27FC236}">
                <a16:creationId xmlns:a16="http://schemas.microsoft.com/office/drawing/2014/main" id="{426E52E2-6AC3-4886-850F-B9A985FE3121}"/>
              </a:ext>
            </a:extLst>
          </p:cNvPr>
          <p:cNvSpPr>
            <a:spLocks noGrp="1"/>
          </p:cNvSpPr>
          <p:nvPr>
            <p:ph type="body" sz="quarter" idx="12"/>
          </p:nvPr>
        </p:nvSpPr>
        <p:spPr/>
        <p:txBody>
          <a:bodyPr/>
          <a:lstStyle/>
          <a:p>
            <a:r>
              <a:rPr lang="en-GB" dirty="0"/>
              <a:t>More compact design in progress.</a:t>
            </a:r>
          </a:p>
          <a:p>
            <a:r>
              <a:rPr lang="en-GB" dirty="0"/>
              <a:t>Capture and beam transport based on Gabor lenses.</a:t>
            </a:r>
          </a:p>
          <a:p>
            <a:r>
              <a:rPr lang="en-GB" dirty="0"/>
              <a:t>Energy selection based on collimation.</a:t>
            </a:r>
          </a:p>
          <a:p>
            <a:r>
              <a:rPr lang="en-GB" dirty="0"/>
              <a:t>Momentum selection in the arc.</a:t>
            </a:r>
          </a:p>
          <a:p>
            <a:r>
              <a:rPr lang="en-GB" dirty="0"/>
              <a:t>Option to use normal conducting solenoids.</a:t>
            </a:r>
          </a:p>
        </p:txBody>
      </p:sp>
      <p:sp>
        <p:nvSpPr>
          <p:cNvPr id="3" name="Title 2">
            <a:extLst>
              <a:ext uri="{FF2B5EF4-FFF2-40B4-BE49-F238E27FC236}">
                <a16:creationId xmlns:a16="http://schemas.microsoft.com/office/drawing/2014/main" id="{0B3AD4B1-85C9-44A6-B100-FAC550EB0344}"/>
              </a:ext>
            </a:extLst>
          </p:cNvPr>
          <p:cNvSpPr>
            <a:spLocks noGrp="1"/>
          </p:cNvSpPr>
          <p:nvPr>
            <p:ph type="title"/>
          </p:nvPr>
        </p:nvSpPr>
        <p:spPr/>
        <p:txBody>
          <a:bodyPr>
            <a:normAutofit fontScale="90000"/>
          </a:bodyPr>
          <a:lstStyle/>
          <a:p>
            <a:r>
              <a:rPr lang="en-GB" dirty="0"/>
              <a:t>Alternative Beam line</a:t>
            </a:r>
          </a:p>
        </p:txBody>
      </p:sp>
      <p:cxnSp>
        <p:nvCxnSpPr>
          <p:cNvPr id="6" name="Straight Arrow Connector 5">
            <a:extLst>
              <a:ext uri="{FF2B5EF4-FFF2-40B4-BE49-F238E27FC236}">
                <a16:creationId xmlns:a16="http://schemas.microsoft.com/office/drawing/2014/main" id="{5383282D-740D-4CF0-B862-E8C9CA7D8E70}"/>
              </a:ext>
            </a:extLst>
          </p:cNvPr>
          <p:cNvCxnSpPr/>
          <p:nvPr/>
        </p:nvCxnSpPr>
        <p:spPr bwMode="auto">
          <a:xfrm>
            <a:off x="1537398" y="6352155"/>
            <a:ext cx="2582426" cy="0"/>
          </a:xfrm>
          <a:prstGeom prst="straightConnector1">
            <a:avLst/>
          </a:prstGeom>
          <a:noFill/>
          <a:ln w="9525" cap="flat" cmpd="sng" algn="ctr">
            <a:solidFill>
              <a:schemeClr val="tx1"/>
            </a:solidFill>
            <a:prstDash val="solid"/>
            <a:round/>
            <a:headEnd type="triangle"/>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 name="TextBox 6">
            <a:extLst>
              <a:ext uri="{FF2B5EF4-FFF2-40B4-BE49-F238E27FC236}">
                <a16:creationId xmlns:a16="http://schemas.microsoft.com/office/drawing/2014/main" id="{65F05190-7D6A-4DB2-A31C-D01049591CDF}"/>
              </a:ext>
            </a:extLst>
          </p:cNvPr>
          <p:cNvSpPr txBox="1"/>
          <p:nvPr/>
        </p:nvSpPr>
        <p:spPr>
          <a:xfrm>
            <a:off x="2481943" y="6297760"/>
            <a:ext cx="505267" cy="369332"/>
          </a:xfrm>
          <a:prstGeom prst="rect">
            <a:avLst/>
          </a:prstGeom>
          <a:noFill/>
        </p:spPr>
        <p:txBody>
          <a:bodyPr wrap="none" rtlCol="0">
            <a:spAutoFit/>
          </a:bodyPr>
          <a:lstStyle/>
          <a:p>
            <a:r>
              <a:rPr lang="en-GB" sz="1800" dirty="0"/>
              <a:t>5m</a:t>
            </a:r>
          </a:p>
        </p:txBody>
      </p:sp>
      <p:sp>
        <p:nvSpPr>
          <p:cNvPr id="17" name="Rectangle 16">
            <a:extLst>
              <a:ext uri="{FF2B5EF4-FFF2-40B4-BE49-F238E27FC236}">
                <a16:creationId xmlns:a16="http://schemas.microsoft.com/office/drawing/2014/main" id="{81EC6DB5-731A-4A45-8809-7958487C996D}"/>
              </a:ext>
            </a:extLst>
          </p:cNvPr>
          <p:cNvSpPr/>
          <p:nvPr/>
        </p:nvSpPr>
        <p:spPr bwMode="auto">
          <a:xfrm>
            <a:off x="3918857" y="4250453"/>
            <a:ext cx="1185705" cy="984717"/>
          </a:xfrm>
          <a:prstGeom prst="rect">
            <a:avLst/>
          </a:prstGeom>
          <a:solidFill>
            <a:schemeClr val="bg1"/>
          </a:solidFill>
          <a:ln w="9525" cap="flat" cmpd="sng" algn="ctr">
            <a:solidFill>
              <a:schemeClr val="bg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grpSp>
        <p:nvGrpSpPr>
          <p:cNvPr id="16" name="Group 15">
            <a:extLst>
              <a:ext uri="{FF2B5EF4-FFF2-40B4-BE49-F238E27FC236}">
                <a16:creationId xmlns:a16="http://schemas.microsoft.com/office/drawing/2014/main" id="{B69775A8-4330-41B4-A84E-48278BEE7620}"/>
              </a:ext>
            </a:extLst>
          </p:cNvPr>
          <p:cNvGrpSpPr/>
          <p:nvPr/>
        </p:nvGrpSpPr>
        <p:grpSpPr>
          <a:xfrm>
            <a:off x="4493064" y="4566354"/>
            <a:ext cx="1017907" cy="845748"/>
            <a:chOff x="8770670" y="2847943"/>
            <a:chExt cx="1017907" cy="845748"/>
          </a:xfrm>
        </p:grpSpPr>
        <p:sp>
          <p:nvSpPr>
            <p:cNvPr id="5" name="Rectangle 4">
              <a:extLst>
                <a:ext uri="{FF2B5EF4-FFF2-40B4-BE49-F238E27FC236}">
                  <a16:creationId xmlns:a16="http://schemas.microsoft.com/office/drawing/2014/main" id="{51721A0B-4CAC-4F84-B572-1138F42C0DEB}"/>
                </a:ext>
              </a:extLst>
            </p:cNvPr>
            <p:cNvSpPr/>
            <p:nvPr/>
          </p:nvSpPr>
          <p:spPr bwMode="auto">
            <a:xfrm>
              <a:off x="8770670" y="2847943"/>
              <a:ext cx="612452" cy="612452"/>
            </a:xfrm>
            <a:prstGeom prst="rect">
              <a:avLst/>
            </a:prstGeom>
            <a:solidFill>
              <a:srgbClr val="4472C4"/>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cxnSp>
          <p:nvCxnSpPr>
            <p:cNvPr id="13" name="Straight Arrow Connector 12">
              <a:extLst>
                <a:ext uri="{FF2B5EF4-FFF2-40B4-BE49-F238E27FC236}">
                  <a16:creationId xmlns:a16="http://schemas.microsoft.com/office/drawing/2014/main" id="{3E5A9E45-D7CA-4202-8D1D-46EEACF57E9D}"/>
                </a:ext>
              </a:extLst>
            </p:cNvPr>
            <p:cNvCxnSpPr>
              <a:cxnSpLocks/>
            </p:cNvCxnSpPr>
            <p:nvPr/>
          </p:nvCxnSpPr>
          <p:spPr bwMode="auto">
            <a:xfrm>
              <a:off x="9076896" y="3154169"/>
              <a:ext cx="711681" cy="0"/>
            </a:xfrm>
            <a:prstGeom prst="straightConnector1">
              <a:avLst/>
            </a:prstGeom>
            <a:noFill/>
            <a:ln w="19050" cap="flat" cmpd="sng" algn="ctr">
              <a:solidFill>
                <a:srgbClr val="4472C4"/>
              </a:solidFill>
              <a:prstDash val="solid"/>
              <a:round/>
              <a:headEnd type="none" w="med" len="med"/>
              <a:tailEnd type="triangle" w="lg"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Straight Arrow Connector 13">
              <a:extLst>
                <a:ext uri="{FF2B5EF4-FFF2-40B4-BE49-F238E27FC236}">
                  <a16:creationId xmlns:a16="http://schemas.microsoft.com/office/drawing/2014/main" id="{E072C95F-763B-4159-8C6C-2180B6055406}"/>
                </a:ext>
              </a:extLst>
            </p:cNvPr>
            <p:cNvCxnSpPr>
              <a:cxnSpLocks/>
            </p:cNvCxnSpPr>
            <p:nvPr/>
          </p:nvCxnSpPr>
          <p:spPr bwMode="auto">
            <a:xfrm rot="2700000">
              <a:off x="9161202" y="3362483"/>
              <a:ext cx="662416" cy="0"/>
            </a:xfrm>
            <a:prstGeom prst="straightConnector1">
              <a:avLst/>
            </a:prstGeom>
            <a:noFill/>
            <a:ln w="19050" cap="flat" cmpd="sng" algn="ctr">
              <a:solidFill>
                <a:srgbClr val="4472C4"/>
              </a:solidFill>
              <a:prstDash val="solid"/>
              <a:round/>
              <a:headEnd type="none" w="med" len="med"/>
              <a:tailEnd type="triangle" w="lg"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17672263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AA2AA532-0415-4CD8-8EEE-239D43C227A4}"/>
              </a:ext>
            </a:extLst>
          </p:cNvPr>
          <p:cNvPicPr>
            <a:picLocks noChangeAspect="1"/>
          </p:cNvPicPr>
          <p:nvPr/>
        </p:nvPicPr>
        <p:blipFill rotWithShape="1">
          <a:blip r:embed="rId3"/>
          <a:srcRect l="666"/>
          <a:stretch/>
        </p:blipFill>
        <p:spPr>
          <a:xfrm>
            <a:off x="5091545" y="700451"/>
            <a:ext cx="4601972" cy="3546838"/>
          </a:xfrm>
          <a:prstGeom prst="rect">
            <a:avLst/>
          </a:prstGeom>
        </p:spPr>
      </p:pic>
      <mc:AlternateContent xmlns:mc="http://schemas.openxmlformats.org/markup-compatibility/2006">
        <mc:Choice xmlns:a14="http://schemas.microsoft.com/office/drawing/2010/main" Requires="a14">
          <p:sp>
            <p:nvSpPr>
              <p:cNvPr id="4" name="Text Placeholder 3">
                <a:extLst>
                  <a:ext uri="{FF2B5EF4-FFF2-40B4-BE49-F238E27FC236}">
                    <a16:creationId xmlns:a16="http://schemas.microsoft.com/office/drawing/2014/main" id="{CD7999BE-3EA7-4B8F-8E29-522E7D013A01}"/>
                  </a:ext>
                </a:extLst>
              </p:cNvPr>
              <p:cNvSpPr>
                <a:spLocks noGrp="1"/>
              </p:cNvSpPr>
              <p:nvPr>
                <p:ph type="body" sz="quarter" idx="12"/>
              </p:nvPr>
            </p:nvSpPr>
            <p:spPr>
              <a:xfrm>
                <a:off x="106400" y="4547234"/>
                <a:ext cx="9621889" cy="2071320"/>
              </a:xfrm>
            </p:spPr>
            <p:txBody>
              <a:bodyPr>
                <a:normAutofit fontScale="92500"/>
              </a:bodyPr>
              <a:lstStyle/>
              <a:p>
                <a:r>
                  <a:rPr lang="en-US" dirty="0"/>
                  <a:t>Twiss parameters used in the optics design.</a:t>
                </a:r>
              </a:p>
              <a:p>
                <a:pPr lvl="2"/>
                <a14:m>
                  <m:oMath xmlns:m="http://schemas.openxmlformats.org/officeDocument/2006/math">
                    <m:sSub>
                      <m:sSubPr>
                        <m:ctrlPr>
                          <a:rPr lang="en-GB" i="1" dirty="0" smtClean="0">
                            <a:latin typeface="Cambria Math" panose="02040503050406030204" pitchFamily="18" charset="0"/>
                          </a:rPr>
                        </m:ctrlPr>
                      </m:sSubPr>
                      <m:e>
                        <m:r>
                          <a:rPr lang="en-GB" i="1" dirty="0">
                            <a:latin typeface="Cambria Math" panose="02040503050406030204" pitchFamily="18" charset="0"/>
                          </a:rPr>
                          <m:t>𝛽</m:t>
                        </m:r>
                      </m:e>
                      <m:sub>
                        <m:r>
                          <a:rPr lang="en-GB" i="1" dirty="0">
                            <a:latin typeface="Cambria Math" panose="02040503050406030204" pitchFamily="18" charset="0"/>
                          </a:rPr>
                          <m:t>𝑥</m:t>
                        </m:r>
                        <m:r>
                          <a:rPr lang="en-GB" i="1" dirty="0">
                            <a:latin typeface="Cambria Math" panose="02040503050406030204" pitchFamily="18" charset="0"/>
                          </a:rPr>
                          <m:t>,</m:t>
                        </m:r>
                        <m:r>
                          <a:rPr lang="en-GB" i="1" dirty="0">
                            <a:latin typeface="Cambria Math" panose="02040503050406030204" pitchFamily="18" charset="0"/>
                          </a:rPr>
                          <m:t>𝑦</m:t>
                        </m:r>
                      </m:sub>
                    </m:sSub>
                    <m:r>
                      <a:rPr lang="en-GB" i="1" dirty="0">
                        <a:latin typeface="Cambria Math" panose="02040503050406030204" pitchFamily="18" charset="0"/>
                      </a:rPr>
                      <m:t>=71×</m:t>
                    </m:r>
                    <m:sSup>
                      <m:sSupPr>
                        <m:ctrlPr>
                          <a:rPr lang="en-GB" i="1" dirty="0">
                            <a:latin typeface="Cambria Math" panose="02040503050406030204" pitchFamily="18" charset="0"/>
                          </a:rPr>
                        </m:ctrlPr>
                      </m:sSupPr>
                      <m:e>
                        <m:r>
                          <a:rPr lang="en-GB" i="1" dirty="0">
                            <a:latin typeface="Cambria Math" panose="02040503050406030204" pitchFamily="18" charset="0"/>
                          </a:rPr>
                          <m:t>10</m:t>
                        </m:r>
                      </m:e>
                      <m:sup>
                        <m:r>
                          <a:rPr lang="en-GB" i="1" dirty="0">
                            <a:latin typeface="Cambria Math" panose="02040503050406030204" pitchFamily="18" charset="0"/>
                          </a:rPr>
                          <m:t>−6</m:t>
                        </m:r>
                      </m:sup>
                    </m:sSup>
                    <m:r>
                      <a:rPr lang="en-GB" i="1" dirty="0">
                        <a:latin typeface="Cambria Math" panose="02040503050406030204" pitchFamily="18" charset="0"/>
                      </a:rPr>
                      <m:t> </m:t>
                    </m:r>
                    <m:r>
                      <m:rPr>
                        <m:sty m:val="p"/>
                      </m:rPr>
                      <a:rPr lang="en-GB" dirty="0">
                        <a:latin typeface="Cambria Math" panose="02040503050406030204" pitchFamily="18" charset="0"/>
                      </a:rPr>
                      <m:t>m</m:t>
                    </m:r>
                  </m:oMath>
                </a14:m>
                <a:endParaRPr lang="en-US" dirty="0"/>
              </a:p>
              <a:p>
                <a:pPr lvl="2"/>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𝜖</m:t>
                        </m:r>
                      </m:e>
                      <m:sub>
                        <m:r>
                          <a:rPr lang="en-GB" b="0" i="1" smtClean="0">
                            <a:latin typeface="Cambria Math" panose="02040503050406030204" pitchFamily="18" charset="0"/>
                          </a:rPr>
                          <m:t>𝑥</m:t>
                        </m:r>
                        <m:r>
                          <a:rPr lang="en-GB" b="0" i="1" smtClean="0">
                            <a:latin typeface="Cambria Math" panose="02040503050406030204" pitchFamily="18" charset="0"/>
                          </a:rPr>
                          <m:t>,</m:t>
                        </m:r>
                        <m:r>
                          <a:rPr lang="en-GB" b="0" i="1" smtClean="0">
                            <a:latin typeface="Cambria Math" panose="02040503050406030204" pitchFamily="18" charset="0"/>
                          </a:rPr>
                          <m:t>𝑦</m:t>
                        </m:r>
                      </m:sub>
                    </m:sSub>
                    <m:r>
                      <a:rPr lang="en-GB" b="0" i="1" smtClean="0">
                        <a:latin typeface="Cambria Math" panose="02040503050406030204" pitchFamily="18" charset="0"/>
                      </a:rPr>
                      <m:t>=</m:t>
                    </m:r>
                    <m:r>
                      <a:rPr lang="en-GB" i="1" dirty="0">
                        <a:latin typeface="Cambria Math" panose="02040503050406030204" pitchFamily="18" charset="0"/>
                      </a:rPr>
                      <m:t>4×</m:t>
                    </m:r>
                    <m:sSup>
                      <m:sSupPr>
                        <m:ctrlPr>
                          <a:rPr lang="en-GB" i="1" dirty="0">
                            <a:latin typeface="Cambria Math" panose="02040503050406030204" pitchFamily="18" charset="0"/>
                          </a:rPr>
                        </m:ctrlPr>
                      </m:sSupPr>
                      <m:e>
                        <m:r>
                          <a:rPr lang="en-GB" i="1" dirty="0">
                            <a:latin typeface="Cambria Math" panose="02040503050406030204" pitchFamily="18" charset="0"/>
                          </a:rPr>
                          <m:t>10</m:t>
                        </m:r>
                      </m:e>
                      <m:sup>
                        <m:r>
                          <a:rPr lang="en-GB" i="1" dirty="0">
                            <a:latin typeface="Cambria Math" panose="02040503050406030204" pitchFamily="18" charset="0"/>
                          </a:rPr>
                          <m:t>−8</m:t>
                        </m:r>
                      </m:sup>
                    </m:sSup>
                    <m:r>
                      <a:rPr lang="en-GB" b="0" i="1" dirty="0" smtClean="0">
                        <a:latin typeface="Cambria Math" panose="02040503050406030204" pitchFamily="18" charset="0"/>
                      </a:rPr>
                      <m:t> </m:t>
                    </m:r>
                    <m:r>
                      <a:rPr lang="en-GB" i="1" dirty="0">
                        <a:latin typeface="Cambria Math" panose="02040503050406030204" pitchFamily="18" charset="0"/>
                      </a:rPr>
                      <m:t>𝜋</m:t>
                    </m:r>
                    <m:r>
                      <a:rPr lang="en-GB" b="0" i="1" dirty="0" smtClean="0">
                        <a:latin typeface="Cambria Math" panose="02040503050406030204" pitchFamily="18" charset="0"/>
                      </a:rPr>
                      <m:t>.</m:t>
                    </m:r>
                    <m:r>
                      <m:rPr>
                        <m:nor/>
                      </m:rPr>
                      <a:rPr lang="en-GB" b="0" i="0" dirty="0" smtClean="0">
                        <a:latin typeface="Cambria Math" panose="02040503050406030204" pitchFamily="18" charset="0"/>
                      </a:rPr>
                      <m:t>m</m:t>
                    </m:r>
                    <m:r>
                      <m:rPr>
                        <m:nor/>
                      </m:rPr>
                      <a:rPr lang="en-GB" b="0" i="0" dirty="0" smtClean="0">
                        <a:latin typeface="Cambria Math" panose="02040503050406030204" pitchFamily="18" charset="0"/>
                      </a:rPr>
                      <m:t>.</m:t>
                    </m:r>
                    <m:r>
                      <m:rPr>
                        <m:nor/>
                      </m:rPr>
                      <a:rPr lang="en-GB" b="0" i="0" dirty="0" smtClean="0">
                        <a:latin typeface="Cambria Math" panose="02040503050406030204" pitchFamily="18" charset="0"/>
                      </a:rPr>
                      <m:t>rad</m:t>
                    </m:r>
                    <m:r>
                      <m:rPr>
                        <m:nor/>
                      </m:rPr>
                      <a:rPr lang="en-GB" b="0" i="0" dirty="0" smtClean="0">
                        <a:latin typeface="Cambria Math" panose="02040503050406030204" pitchFamily="18" charset="0"/>
                      </a:rPr>
                      <m:t> </m:t>
                    </m:r>
                  </m:oMath>
                </a14:m>
                <a:endParaRPr lang="en-GB" b="0" i="1" dirty="0">
                  <a:latin typeface="Cambria Math" panose="02040503050406030204" pitchFamily="18" charset="0"/>
                </a:endParaRPr>
              </a:p>
              <a:p>
                <a:pPr lvl="2"/>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𝛼</m:t>
                        </m:r>
                      </m:e>
                      <m:sub>
                        <m:r>
                          <a:rPr lang="en-GB" b="0" i="1" smtClean="0">
                            <a:latin typeface="Cambria Math" panose="02040503050406030204" pitchFamily="18" charset="0"/>
                          </a:rPr>
                          <m:t>𝑥</m:t>
                        </m:r>
                        <m:r>
                          <a:rPr lang="en-GB" b="0" i="1" smtClean="0">
                            <a:latin typeface="Cambria Math" panose="02040503050406030204" pitchFamily="18" charset="0"/>
                          </a:rPr>
                          <m:t>,</m:t>
                        </m:r>
                        <m:r>
                          <a:rPr lang="en-GB" b="0" i="1" smtClean="0">
                            <a:latin typeface="Cambria Math" panose="02040503050406030204" pitchFamily="18" charset="0"/>
                          </a:rPr>
                          <m:t>𝑦</m:t>
                        </m:r>
                      </m:sub>
                    </m:sSub>
                    <m:r>
                      <a:rPr lang="en-GB" b="0" i="1" smtClean="0">
                        <a:latin typeface="Cambria Math" panose="02040503050406030204" pitchFamily="18" charset="0"/>
                      </a:rPr>
                      <m:t>=0</m:t>
                    </m:r>
                  </m:oMath>
                </a14:m>
                <a:endParaRPr lang="en-US" dirty="0"/>
              </a:p>
              <a:p>
                <a:pPr lvl="2"/>
                <a:r>
                  <a:rPr lang="en-US" dirty="0"/>
                  <a:t>Kinetic energy = 15MeV</a:t>
                </a:r>
              </a:p>
            </p:txBody>
          </p:sp>
        </mc:Choice>
        <mc:Fallback>
          <p:sp>
            <p:nvSpPr>
              <p:cNvPr id="4" name="Text Placeholder 3">
                <a:extLst>
                  <a:ext uri="{FF2B5EF4-FFF2-40B4-BE49-F238E27FC236}">
                    <a16:creationId xmlns:a16="http://schemas.microsoft.com/office/drawing/2014/main" id="{CD7999BE-3EA7-4B8F-8E29-522E7D013A01}"/>
                  </a:ext>
                </a:extLst>
              </p:cNvPr>
              <p:cNvSpPr>
                <a:spLocks noGrp="1" noRot="1" noChangeAspect="1" noMove="1" noResize="1" noEditPoints="1" noAdjustHandles="1" noChangeArrowheads="1" noChangeShapeType="1" noTextEdit="1"/>
              </p:cNvSpPr>
              <p:nvPr>
                <p:ph type="body" sz="quarter" idx="12"/>
              </p:nvPr>
            </p:nvSpPr>
            <p:spPr>
              <a:xfrm>
                <a:off x="106400" y="4547234"/>
                <a:ext cx="9621889" cy="2071320"/>
              </a:xfrm>
              <a:blipFill>
                <a:blip r:embed="rId4"/>
                <a:stretch>
                  <a:fillRect l="-823" t="-2059" b="-2941"/>
                </a:stretch>
              </a:blipFill>
            </p:spPr>
            <p:txBody>
              <a:bodyPr/>
              <a:lstStyle/>
              <a:p>
                <a:r>
                  <a:rPr lang="en-GB">
                    <a:noFill/>
                  </a:rPr>
                  <a:t> </a:t>
                </a:r>
              </a:p>
            </p:txBody>
          </p:sp>
        </mc:Fallback>
      </mc:AlternateContent>
      <p:sp>
        <p:nvSpPr>
          <p:cNvPr id="3" name="Title 2">
            <a:extLst>
              <a:ext uri="{FF2B5EF4-FFF2-40B4-BE49-F238E27FC236}">
                <a16:creationId xmlns:a16="http://schemas.microsoft.com/office/drawing/2014/main" id="{D7788A1E-641C-4AC3-8CA6-D57E1D5F55A9}"/>
              </a:ext>
            </a:extLst>
          </p:cNvPr>
          <p:cNvSpPr>
            <a:spLocks noGrp="1"/>
          </p:cNvSpPr>
          <p:nvPr>
            <p:ph type="title"/>
          </p:nvPr>
        </p:nvSpPr>
        <p:spPr/>
        <p:txBody>
          <a:bodyPr>
            <a:normAutofit fontScale="90000"/>
          </a:bodyPr>
          <a:lstStyle/>
          <a:p>
            <a:r>
              <a:rPr lang="en-US" dirty="0"/>
              <a:t>Initial Beam</a:t>
            </a:r>
            <a:endParaRPr lang="en-GB" dirty="0"/>
          </a:p>
        </p:txBody>
      </p:sp>
      <p:sp>
        <p:nvSpPr>
          <p:cNvPr id="2" name="Rectangle 1">
            <a:extLst>
              <a:ext uri="{FF2B5EF4-FFF2-40B4-BE49-F238E27FC236}">
                <a16:creationId xmlns:a16="http://schemas.microsoft.com/office/drawing/2014/main" id="{E4A7653C-ABBD-49EF-89C6-7F7DB88E9ACE}"/>
              </a:ext>
            </a:extLst>
          </p:cNvPr>
          <p:cNvSpPr/>
          <p:nvPr/>
        </p:nvSpPr>
        <p:spPr bwMode="auto">
          <a:xfrm>
            <a:off x="1318714" y="1009934"/>
            <a:ext cx="191069" cy="2292824"/>
          </a:xfrm>
          <a:prstGeom prst="rect">
            <a:avLst/>
          </a:prstGeom>
          <a:solidFill>
            <a:schemeClr val="bg2"/>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5" name="Arrow: Right 4">
            <a:extLst>
              <a:ext uri="{FF2B5EF4-FFF2-40B4-BE49-F238E27FC236}">
                <a16:creationId xmlns:a16="http://schemas.microsoft.com/office/drawing/2014/main" id="{0CF6333A-9206-47D7-8F40-20072D1EDF0E}"/>
              </a:ext>
            </a:extLst>
          </p:cNvPr>
          <p:cNvSpPr/>
          <p:nvPr/>
        </p:nvSpPr>
        <p:spPr bwMode="auto">
          <a:xfrm rot="2700000">
            <a:off x="332881" y="1593593"/>
            <a:ext cx="1064526" cy="218365"/>
          </a:xfrm>
          <a:prstGeom prst="rightArrow">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cxnSp>
        <p:nvCxnSpPr>
          <p:cNvPr id="7" name="Straight Connector 6">
            <a:extLst>
              <a:ext uri="{FF2B5EF4-FFF2-40B4-BE49-F238E27FC236}">
                <a16:creationId xmlns:a16="http://schemas.microsoft.com/office/drawing/2014/main" id="{1E1AD5A2-8245-4B62-A0CD-8A525C84BF1B}"/>
              </a:ext>
            </a:extLst>
          </p:cNvPr>
          <p:cNvCxnSpPr>
            <a:cxnSpLocks/>
          </p:cNvCxnSpPr>
          <p:nvPr/>
        </p:nvCxnSpPr>
        <p:spPr bwMode="auto">
          <a:xfrm>
            <a:off x="52387" y="2156346"/>
            <a:ext cx="4478049" cy="0"/>
          </a:xfrm>
          <a:prstGeom prst="line">
            <a:avLst/>
          </a:prstGeom>
          <a:noFill/>
          <a:ln w="9525" cap="flat" cmpd="sng" algn="ctr">
            <a:solidFill>
              <a:schemeClr val="tx1"/>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Freeform: Shape 7">
            <a:extLst>
              <a:ext uri="{FF2B5EF4-FFF2-40B4-BE49-F238E27FC236}">
                <a16:creationId xmlns:a16="http://schemas.microsoft.com/office/drawing/2014/main" id="{6DDB3A06-57C5-4501-9290-D4096C9321F2}"/>
              </a:ext>
            </a:extLst>
          </p:cNvPr>
          <p:cNvSpPr/>
          <p:nvPr/>
        </p:nvSpPr>
        <p:spPr bwMode="auto">
          <a:xfrm rot="5400000">
            <a:off x="515944" y="2003771"/>
            <a:ext cx="2178740" cy="191068"/>
          </a:xfrm>
          <a:custGeom>
            <a:avLst/>
            <a:gdLst>
              <a:gd name="connsiteX0" fmla="*/ 0 w 1352550"/>
              <a:gd name="connsiteY0" fmla="*/ 576503 h 658759"/>
              <a:gd name="connsiteX1" fmla="*/ 400050 w 1352550"/>
              <a:gd name="connsiteY1" fmla="*/ 443153 h 658759"/>
              <a:gd name="connsiteX2" fmla="*/ 666750 w 1352550"/>
              <a:gd name="connsiteY2" fmla="*/ 5003 h 658759"/>
              <a:gd name="connsiteX3" fmla="*/ 876300 w 1352550"/>
              <a:gd name="connsiteY3" fmla="*/ 233603 h 658759"/>
              <a:gd name="connsiteX4" fmla="*/ 971550 w 1352550"/>
              <a:gd name="connsiteY4" fmla="*/ 652703 h 658759"/>
              <a:gd name="connsiteX5" fmla="*/ 1352550 w 1352550"/>
              <a:gd name="connsiteY5" fmla="*/ 443153 h 658759"/>
              <a:gd name="connsiteX0" fmla="*/ 0 w 1352550"/>
              <a:gd name="connsiteY0" fmla="*/ 404676 h 486932"/>
              <a:gd name="connsiteX1" fmla="*/ 400050 w 1352550"/>
              <a:gd name="connsiteY1" fmla="*/ 271326 h 486932"/>
              <a:gd name="connsiteX2" fmla="*/ 590550 w 1352550"/>
              <a:gd name="connsiteY2" fmla="*/ 23676 h 486932"/>
              <a:gd name="connsiteX3" fmla="*/ 876300 w 1352550"/>
              <a:gd name="connsiteY3" fmla="*/ 61776 h 486932"/>
              <a:gd name="connsiteX4" fmla="*/ 971550 w 1352550"/>
              <a:gd name="connsiteY4" fmla="*/ 480876 h 486932"/>
              <a:gd name="connsiteX5" fmla="*/ 1352550 w 1352550"/>
              <a:gd name="connsiteY5" fmla="*/ 271326 h 486932"/>
              <a:gd name="connsiteX0" fmla="*/ 0 w 1352550"/>
              <a:gd name="connsiteY0" fmla="*/ 632630 h 714886"/>
              <a:gd name="connsiteX1" fmla="*/ 400050 w 1352550"/>
              <a:gd name="connsiteY1" fmla="*/ 499280 h 714886"/>
              <a:gd name="connsiteX2" fmla="*/ 704850 w 1352550"/>
              <a:gd name="connsiteY2" fmla="*/ 3980 h 714886"/>
              <a:gd name="connsiteX3" fmla="*/ 876300 w 1352550"/>
              <a:gd name="connsiteY3" fmla="*/ 289730 h 714886"/>
              <a:gd name="connsiteX4" fmla="*/ 971550 w 1352550"/>
              <a:gd name="connsiteY4" fmla="*/ 708830 h 714886"/>
              <a:gd name="connsiteX5" fmla="*/ 1352550 w 1352550"/>
              <a:gd name="connsiteY5" fmla="*/ 499280 h 714886"/>
              <a:gd name="connsiteX0" fmla="*/ 0 w 1352550"/>
              <a:gd name="connsiteY0" fmla="*/ 632075 h 632075"/>
              <a:gd name="connsiteX1" fmla="*/ 400050 w 1352550"/>
              <a:gd name="connsiteY1" fmla="*/ 498725 h 632075"/>
              <a:gd name="connsiteX2" fmla="*/ 704850 w 1352550"/>
              <a:gd name="connsiteY2" fmla="*/ 3425 h 632075"/>
              <a:gd name="connsiteX3" fmla="*/ 876300 w 1352550"/>
              <a:gd name="connsiteY3" fmla="*/ 289175 h 632075"/>
              <a:gd name="connsiteX4" fmla="*/ 916959 w 1352550"/>
              <a:gd name="connsiteY4" fmla="*/ 476263 h 632075"/>
              <a:gd name="connsiteX5" fmla="*/ 1352550 w 1352550"/>
              <a:gd name="connsiteY5" fmla="*/ 498725 h 632075"/>
              <a:gd name="connsiteX0" fmla="*/ 0 w 1352550"/>
              <a:gd name="connsiteY0" fmla="*/ 628653 h 628653"/>
              <a:gd name="connsiteX1" fmla="*/ 550175 w 1352550"/>
              <a:gd name="connsiteY1" fmla="*/ 290586 h 628653"/>
              <a:gd name="connsiteX2" fmla="*/ 704850 w 1352550"/>
              <a:gd name="connsiteY2" fmla="*/ 3 h 628653"/>
              <a:gd name="connsiteX3" fmla="*/ 876300 w 1352550"/>
              <a:gd name="connsiteY3" fmla="*/ 285753 h 628653"/>
              <a:gd name="connsiteX4" fmla="*/ 916959 w 1352550"/>
              <a:gd name="connsiteY4" fmla="*/ 472841 h 628653"/>
              <a:gd name="connsiteX5" fmla="*/ 1352550 w 1352550"/>
              <a:gd name="connsiteY5" fmla="*/ 495303 h 628653"/>
              <a:gd name="connsiteX0" fmla="*/ 0 w 1352550"/>
              <a:gd name="connsiteY0" fmla="*/ 635235 h 650509"/>
              <a:gd name="connsiteX1" fmla="*/ 522879 w 1352550"/>
              <a:gd name="connsiteY1" fmla="*/ 597419 h 650509"/>
              <a:gd name="connsiteX2" fmla="*/ 704850 w 1352550"/>
              <a:gd name="connsiteY2" fmla="*/ 6585 h 650509"/>
              <a:gd name="connsiteX3" fmla="*/ 876300 w 1352550"/>
              <a:gd name="connsiteY3" fmla="*/ 292335 h 650509"/>
              <a:gd name="connsiteX4" fmla="*/ 916959 w 1352550"/>
              <a:gd name="connsiteY4" fmla="*/ 479423 h 650509"/>
              <a:gd name="connsiteX5" fmla="*/ 1352550 w 1352550"/>
              <a:gd name="connsiteY5" fmla="*/ 501885 h 650509"/>
              <a:gd name="connsiteX0" fmla="*/ 0 w 1352550"/>
              <a:gd name="connsiteY0" fmla="*/ 632901 h 632901"/>
              <a:gd name="connsiteX1" fmla="*/ 522879 w 1352550"/>
              <a:gd name="connsiteY1" fmla="*/ 526846 h 632901"/>
              <a:gd name="connsiteX2" fmla="*/ 704850 w 1352550"/>
              <a:gd name="connsiteY2" fmla="*/ 4251 h 632901"/>
              <a:gd name="connsiteX3" fmla="*/ 876300 w 1352550"/>
              <a:gd name="connsiteY3" fmla="*/ 290001 h 632901"/>
              <a:gd name="connsiteX4" fmla="*/ 916959 w 1352550"/>
              <a:gd name="connsiteY4" fmla="*/ 477089 h 632901"/>
              <a:gd name="connsiteX5" fmla="*/ 1352550 w 1352550"/>
              <a:gd name="connsiteY5" fmla="*/ 499551 h 632901"/>
              <a:gd name="connsiteX0" fmla="*/ 0 w 1352550"/>
              <a:gd name="connsiteY0" fmla="*/ 632901 h 632901"/>
              <a:gd name="connsiteX1" fmla="*/ 522879 w 1352550"/>
              <a:gd name="connsiteY1" fmla="*/ 526846 h 632901"/>
              <a:gd name="connsiteX2" fmla="*/ 704850 w 1352550"/>
              <a:gd name="connsiteY2" fmla="*/ 4251 h 632901"/>
              <a:gd name="connsiteX3" fmla="*/ 876300 w 1352550"/>
              <a:gd name="connsiteY3" fmla="*/ 290001 h 632901"/>
              <a:gd name="connsiteX4" fmla="*/ 916959 w 1352550"/>
              <a:gd name="connsiteY4" fmla="*/ 477089 h 632901"/>
              <a:gd name="connsiteX5" fmla="*/ 1352550 w 1352550"/>
              <a:gd name="connsiteY5" fmla="*/ 499551 h 632901"/>
              <a:gd name="connsiteX0" fmla="*/ 0 w 1352550"/>
              <a:gd name="connsiteY0" fmla="*/ 628778 h 628778"/>
              <a:gd name="connsiteX1" fmla="*/ 522879 w 1352550"/>
              <a:gd name="connsiteY1" fmla="*/ 522723 h 628778"/>
              <a:gd name="connsiteX2" fmla="*/ 704850 w 1352550"/>
              <a:gd name="connsiteY2" fmla="*/ 128 h 628778"/>
              <a:gd name="connsiteX3" fmla="*/ 916959 w 1352550"/>
              <a:gd name="connsiteY3" fmla="*/ 472966 h 628778"/>
              <a:gd name="connsiteX4" fmla="*/ 1352550 w 1352550"/>
              <a:gd name="connsiteY4" fmla="*/ 495428 h 628778"/>
              <a:gd name="connsiteX0" fmla="*/ 0 w 1352550"/>
              <a:gd name="connsiteY0" fmla="*/ 628752 h 628752"/>
              <a:gd name="connsiteX1" fmla="*/ 522879 w 1352550"/>
              <a:gd name="connsiteY1" fmla="*/ 522697 h 628752"/>
              <a:gd name="connsiteX2" fmla="*/ 704850 w 1352550"/>
              <a:gd name="connsiteY2" fmla="*/ 102 h 628752"/>
              <a:gd name="connsiteX3" fmla="*/ 916959 w 1352550"/>
              <a:gd name="connsiteY3" fmla="*/ 568474 h 628752"/>
              <a:gd name="connsiteX4" fmla="*/ 1352550 w 1352550"/>
              <a:gd name="connsiteY4" fmla="*/ 495402 h 628752"/>
              <a:gd name="connsiteX0" fmla="*/ 0 w 1352550"/>
              <a:gd name="connsiteY0" fmla="*/ 628652 h 628652"/>
              <a:gd name="connsiteX1" fmla="*/ 522879 w 1352550"/>
              <a:gd name="connsiteY1" fmla="*/ 522597 h 628652"/>
              <a:gd name="connsiteX2" fmla="*/ 704850 w 1352550"/>
              <a:gd name="connsiteY2" fmla="*/ 2 h 628652"/>
              <a:gd name="connsiteX3" fmla="*/ 916959 w 1352550"/>
              <a:gd name="connsiteY3" fmla="*/ 527431 h 628652"/>
              <a:gd name="connsiteX4" fmla="*/ 1352550 w 1352550"/>
              <a:gd name="connsiteY4" fmla="*/ 495302 h 628652"/>
              <a:gd name="connsiteX0" fmla="*/ 0 w 1448085"/>
              <a:gd name="connsiteY0" fmla="*/ 628652 h 694309"/>
              <a:gd name="connsiteX1" fmla="*/ 522879 w 1448085"/>
              <a:gd name="connsiteY1" fmla="*/ 522597 h 694309"/>
              <a:gd name="connsiteX2" fmla="*/ 704850 w 1448085"/>
              <a:gd name="connsiteY2" fmla="*/ 2 h 694309"/>
              <a:gd name="connsiteX3" fmla="*/ 916959 w 1448085"/>
              <a:gd name="connsiteY3" fmla="*/ 527431 h 694309"/>
              <a:gd name="connsiteX4" fmla="*/ 1448085 w 1448085"/>
              <a:gd name="connsiteY4" fmla="*/ 645428 h 694309"/>
              <a:gd name="connsiteX0" fmla="*/ 0 w 1448085"/>
              <a:gd name="connsiteY0" fmla="*/ 628652 h 664900"/>
              <a:gd name="connsiteX1" fmla="*/ 522879 w 1448085"/>
              <a:gd name="connsiteY1" fmla="*/ 522597 h 664900"/>
              <a:gd name="connsiteX2" fmla="*/ 704850 w 1448085"/>
              <a:gd name="connsiteY2" fmla="*/ 2 h 664900"/>
              <a:gd name="connsiteX3" fmla="*/ 916959 w 1448085"/>
              <a:gd name="connsiteY3" fmla="*/ 527431 h 664900"/>
              <a:gd name="connsiteX4" fmla="*/ 1448085 w 1448085"/>
              <a:gd name="connsiteY4" fmla="*/ 645428 h 664900"/>
              <a:gd name="connsiteX0" fmla="*/ 0 w 1393494"/>
              <a:gd name="connsiteY0" fmla="*/ 628652 h 628652"/>
              <a:gd name="connsiteX1" fmla="*/ 522879 w 1393494"/>
              <a:gd name="connsiteY1" fmla="*/ 522597 h 628652"/>
              <a:gd name="connsiteX2" fmla="*/ 704850 w 1393494"/>
              <a:gd name="connsiteY2" fmla="*/ 2 h 628652"/>
              <a:gd name="connsiteX3" fmla="*/ 916959 w 1393494"/>
              <a:gd name="connsiteY3" fmla="*/ 527431 h 628652"/>
              <a:gd name="connsiteX4" fmla="*/ 1393494 w 1393494"/>
              <a:gd name="connsiteY4" fmla="*/ 590837 h 628652"/>
              <a:gd name="connsiteX0" fmla="*/ 0 w 1393494"/>
              <a:gd name="connsiteY0" fmla="*/ 628652 h 628652"/>
              <a:gd name="connsiteX1" fmla="*/ 522879 w 1393494"/>
              <a:gd name="connsiteY1" fmla="*/ 522597 h 628652"/>
              <a:gd name="connsiteX2" fmla="*/ 704850 w 1393494"/>
              <a:gd name="connsiteY2" fmla="*/ 2 h 628652"/>
              <a:gd name="connsiteX3" fmla="*/ 916959 w 1393494"/>
              <a:gd name="connsiteY3" fmla="*/ 527431 h 628652"/>
              <a:gd name="connsiteX4" fmla="*/ 1393494 w 1393494"/>
              <a:gd name="connsiteY4" fmla="*/ 590837 h 628652"/>
              <a:gd name="connsiteX0" fmla="*/ 0 w 1393494"/>
              <a:gd name="connsiteY0" fmla="*/ 628652 h 628652"/>
              <a:gd name="connsiteX1" fmla="*/ 522879 w 1393494"/>
              <a:gd name="connsiteY1" fmla="*/ 522597 h 628652"/>
              <a:gd name="connsiteX2" fmla="*/ 704850 w 1393494"/>
              <a:gd name="connsiteY2" fmla="*/ 2 h 628652"/>
              <a:gd name="connsiteX3" fmla="*/ 916959 w 1393494"/>
              <a:gd name="connsiteY3" fmla="*/ 527431 h 628652"/>
              <a:gd name="connsiteX4" fmla="*/ 1393494 w 1393494"/>
              <a:gd name="connsiteY4" fmla="*/ 614650 h 628652"/>
              <a:gd name="connsiteX0" fmla="*/ 0 w 1393494"/>
              <a:gd name="connsiteY0" fmla="*/ 628652 h 628652"/>
              <a:gd name="connsiteX1" fmla="*/ 522879 w 1393494"/>
              <a:gd name="connsiteY1" fmla="*/ 522597 h 628652"/>
              <a:gd name="connsiteX2" fmla="*/ 704850 w 1393494"/>
              <a:gd name="connsiteY2" fmla="*/ 2 h 628652"/>
              <a:gd name="connsiteX3" fmla="*/ 916959 w 1393494"/>
              <a:gd name="connsiteY3" fmla="*/ 527431 h 628652"/>
              <a:gd name="connsiteX4" fmla="*/ 1393494 w 1393494"/>
              <a:gd name="connsiteY4" fmla="*/ 614650 h 628652"/>
              <a:gd name="connsiteX0" fmla="*/ 0 w 1185307"/>
              <a:gd name="connsiteY0" fmla="*/ 628652 h 628652"/>
              <a:gd name="connsiteX1" fmla="*/ 522879 w 1185307"/>
              <a:gd name="connsiteY1" fmla="*/ 522597 h 628652"/>
              <a:gd name="connsiteX2" fmla="*/ 704850 w 1185307"/>
              <a:gd name="connsiteY2" fmla="*/ 2 h 628652"/>
              <a:gd name="connsiteX3" fmla="*/ 916959 w 1185307"/>
              <a:gd name="connsiteY3" fmla="*/ 527431 h 628652"/>
              <a:gd name="connsiteX4" fmla="*/ 1185307 w 1185307"/>
              <a:gd name="connsiteY4" fmla="*/ 624775 h 628652"/>
              <a:gd name="connsiteX0" fmla="*/ 0 w 1025450"/>
              <a:gd name="connsiteY0" fmla="*/ 628652 h 628652"/>
              <a:gd name="connsiteX1" fmla="*/ 522879 w 1025450"/>
              <a:gd name="connsiteY1" fmla="*/ 522597 h 628652"/>
              <a:gd name="connsiteX2" fmla="*/ 704850 w 1025450"/>
              <a:gd name="connsiteY2" fmla="*/ 2 h 628652"/>
              <a:gd name="connsiteX3" fmla="*/ 916959 w 1025450"/>
              <a:gd name="connsiteY3" fmla="*/ 527431 h 628652"/>
              <a:gd name="connsiteX4" fmla="*/ 1025450 w 1025450"/>
              <a:gd name="connsiteY4" fmla="*/ 624775 h 628652"/>
              <a:gd name="connsiteX0" fmla="*/ 0 w 642530"/>
              <a:gd name="connsiteY0" fmla="*/ 628652 h 628652"/>
              <a:gd name="connsiteX1" fmla="*/ 139959 w 642530"/>
              <a:gd name="connsiteY1" fmla="*/ 522597 h 628652"/>
              <a:gd name="connsiteX2" fmla="*/ 321930 w 642530"/>
              <a:gd name="connsiteY2" fmla="*/ 2 h 628652"/>
              <a:gd name="connsiteX3" fmla="*/ 534039 w 642530"/>
              <a:gd name="connsiteY3" fmla="*/ 527431 h 628652"/>
              <a:gd name="connsiteX4" fmla="*/ 642530 w 642530"/>
              <a:gd name="connsiteY4" fmla="*/ 624775 h 628652"/>
              <a:gd name="connsiteX0" fmla="*/ 0 w 642530"/>
              <a:gd name="connsiteY0" fmla="*/ 263981 h 263981"/>
              <a:gd name="connsiteX1" fmla="*/ 139959 w 642530"/>
              <a:gd name="connsiteY1" fmla="*/ 157926 h 263981"/>
              <a:gd name="connsiteX2" fmla="*/ 321933 w 642530"/>
              <a:gd name="connsiteY2" fmla="*/ 5 h 263981"/>
              <a:gd name="connsiteX3" fmla="*/ 534039 w 642530"/>
              <a:gd name="connsiteY3" fmla="*/ 162760 h 263981"/>
              <a:gd name="connsiteX4" fmla="*/ 642530 w 642530"/>
              <a:gd name="connsiteY4" fmla="*/ 260104 h 2639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2530" h="263981">
                <a:moveTo>
                  <a:pt x="0" y="263981"/>
                </a:moveTo>
                <a:cubicBezTo>
                  <a:pt x="144462" y="244931"/>
                  <a:pt x="86304" y="201922"/>
                  <a:pt x="139959" y="157926"/>
                </a:cubicBezTo>
                <a:cubicBezTo>
                  <a:pt x="193614" y="113930"/>
                  <a:pt x="256253" y="-801"/>
                  <a:pt x="321933" y="5"/>
                </a:cubicBezTo>
                <a:cubicBezTo>
                  <a:pt x="387613" y="811"/>
                  <a:pt x="419265" y="60319"/>
                  <a:pt x="534039" y="162760"/>
                </a:cubicBezTo>
                <a:cubicBezTo>
                  <a:pt x="648813" y="265201"/>
                  <a:pt x="478069" y="244584"/>
                  <a:pt x="642530" y="260104"/>
                </a:cubicBezTo>
              </a:path>
            </a:pathLst>
          </a:custGeom>
          <a:solidFill>
            <a:schemeClr val="accent1">
              <a:lumMod val="5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dirty="0">
              <a:ln>
                <a:noFill/>
              </a:ln>
              <a:solidFill>
                <a:schemeClr val="tx1"/>
              </a:solidFill>
              <a:effectLst/>
              <a:latin typeface="Arial" pitchFamily="34" charset="0"/>
            </a:endParaRPr>
          </a:p>
        </p:txBody>
      </p:sp>
      <p:sp>
        <p:nvSpPr>
          <p:cNvPr id="9" name="TextBox 8">
            <a:extLst>
              <a:ext uri="{FF2B5EF4-FFF2-40B4-BE49-F238E27FC236}">
                <a16:creationId xmlns:a16="http://schemas.microsoft.com/office/drawing/2014/main" id="{68A9AE9B-9BB7-41A7-9190-80E8D604AD2A}"/>
              </a:ext>
            </a:extLst>
          </p:cNvPr>
          <p:cNvSpPr txBox="1"/>
          <p:nvPr/>
        </p:nvSpPr>
        <p:spPr>
          <a:xfrm>
            <a:off x="1414248" y="1199083"/>
            <a:ext cx="274434" cy="2123658"/>
          </a:xfrm>
          <a:prstGeom prst="rect">
            <a:avLst/>
          </a:prstGeom>
          <a:noFill/>
        </p:spPr>
        <p:txBody>
          <a:bodyPr wrap="none" rtlCol="0">
            <a:spAutoFit/>
          </a:bodyPr>
          <a:lstStyle/>
          <a:p>
            <a:r>
              <a:rPr lang="en-GB" dirty="0">
                <a:solidFill>
                  <a:schemeClr val="accent2"/>
                </a:solidFill>
              </a:rPr>
              <a:t>+</a:t>
            </a:r>
          </a:p>
          <a:p>
            <a:r>
              <a:rPr lang="en-GB" dirty="0">
                <a:solidFill>
                  <a:schemeClr val="accent2"/>
                </a:solidFill>
              </a:rPr>
              <a:t>+</a:t>
            </a:r>
          </a:p>
          <a:p>
            <a:r>
              <a:rPr lang="en-GB" dirty="0">
                <a:solidFill>
                  <a:schemeClr val="accent2"/>
                </a:solidFill>
              </a:rPr>
              <a:t>+</a:t>
            </a:r>
          </a:p>
          <a:p>
            <a:r>
              <a:rPr lang="en-GB" dirty="0">
                <a:solidFill>
                  <a:schemeClr val="accent2"/>
                </a:solidFill>
              </a:rPr>
              <a:t>+</a:t>
            </a:r>
          </a:p>
          <a:p>
            <a:r>
              <a:rPr lang="en-GB" dirty="0">
                <a:solidFill>
                  <a:schemeClr val="accent2"/>
                </a:solidFill>
              </a:rPr>
              <a:t>+</a:t>
            </a:r>
          </a:p>
          <a:p>
            <a:r>
              <a:rPr lang="en-GB" dirty="0">
                <a:solidFill>
                  <a:schemeClr val="accent2"/>
                </a:solidFill>
              </a:rPr>
              <a:t>+</a:t>
            </a:r>
          </a:p>
          <a:p>
            <a:r>
              <a:rPr lang="en-GB" dirty="0">
                <a:solidFill>
                  <a:schemeClr val="accent2"/>
                </a:solidFill>
              </a:rPr>
              <a:t>+</a:t>
            </a:r>
          </a:p>
          <a:p>
            <a:r>
              <a:rPr lang="en-GB" dirty="0">
                <a:solidFill>
                  <a:schemeClr val="accent2"/>
                </a:solidFill>
              </a:rPr>
              <a:t>+</a:t>
            </a:r>
          </a:p>
          <a:p>
            <a:r>
              <a:rPr lang="en-GB" dirty="0">
                <a:solidFill>
                  <a:schemeClr val="accent2"/>
                </a:solidFill>
              </a:rPr>
              <a:t>+</a:t>
            </a:r>
          </a:p>
          <a:p>
            <a:r>
              <a:rPr lang="en-GB" dirty="0">
                <a:solidFill>
                  <a:schemeClr val="accent2"/>
                </a:solidFill>
              </a:rPr>
              <a:t>+</a:t>
            </a:r>
          </a:p>
          <a:p>
            <a:endParaRPr lang="en-GB" dirty="0">
              <a:solidFill>
                <a:schemeClr val="accent2"/>
              </a:solidFill>
            </a:endParaRPr>
          </a:p>
        </p:txBody>
      </p:sp>
      <p:sp>
        <p:nvSpPr>
          <p:cNvPr id="10" name="TextBox 9">
            <a:extLst>
              <a:ext uri="{FF2B5EF4-FFF2-40B4-BE49-F238E27FC236}">
                <a16:creationId xmlns:a16="http://schemas.microsoft.com/office/drawing/2014/main" id="{2EC312AF-C05A-450E-A25B-937D76708BD7}"/>
              </a:ext>
            </a:extLst>
          </p:cNvPr>
          <p:cNvSpPr txBox="1"/>
          <p:nvPr/>
        </p:nvSpPr>
        <p:spPr>
          <a:xfrm>
            <a:off x="1558076" y="1343334"/>
            <a:ext cx="322524" cy="1754326"/>
          </a:xfrm>
          <a:prstGeom prst="rect">
            <a:avLst/>
          </a:prstGeom>
          <a:noFill/>
        </p:spPr>
        <p:txBody>
          <a:bodyPr wrap="none" rtlCol="0">
            <a:spAutoFit/>
          </a:bodyPr>
          <a:lstStyle/>
          <a:p>
            <a:r>
              <a:rPr lang="en-GB" dirty="0">
                <a:solidFill>
                  <a:srgbClr val="FF6600"/>
                </a:solidFill>
              </a:rPr>
              <a:t>-</a:t>
            </a:r>
          </a:p>
          <a:p>
            <a:r>
              <a:rPr lang="en-GB" dirty="0">
                <a:solidFill>
                  <a:srgbClr val="FF6600"/>
                </a:solidFill>
              </a:rPr>
              <a:t> -</a:t>
            </a:r>
          </a:p>
          <a:p>
            <a:r>
              <a:rPr lang="en-GB" dirty="0">
                <a:solidFill>
                  <a:srgbClr val="FF6600"/>
                </a:solidFill>
              </a:rPr>
              <a:t>  -</a:t>
            </a:r>
          </a:p>
          <a:p>
            <a:r>
              <a:rPr lang="en-GB" dirty="0">
                <a:solidFill>
                  <a:srgbClr val="FF6600"/>
                </a:solidFill>
              </a:rPr>
              <a:t>  -</a:t>
            </a:r>
          </a:p>
          <a:p>
            <a:r>
              <a:rPr lang="en-GB" dirty="0">
                <a:solidFill>
                  <a:srgbClr val="FF6600"/>
                </a:solidFill>
              </a:rPr>
              <a:t>  -</a:t>
            </a:r>
          </a:p>
          <a:p>
            <a:r>
              <a:rPr lang="en-GB" dirty="0">
                <a:solidFill>
                  <a:srgbClr val="FF6600"/>
                </a:solidFill>
              </a:rPr>
              <a:t> -</a:t>
            </a:r>
          </a:p>
          <a:p>
            <a:r>
              <a:rPr lang="en-GB" dirty="0">
                <a:solidFill>
                  <a:srgbClr val="FF6600"/>
                </a:solidFill>
              </a:rPr>
              <a:t>-</a:t>
            </a:r>
          </a:p>
          <a:p>
            <a:r>
              <a:rPr lang="en-GB" dirty="0">
                <a:solidFill>
                  <a:srgbClr val="FF6600"/>
                </a:solidFill>
              </a:rPr>
              <a:t>-</a:t>
            </a:r>
          </a:p>
          <a:p>
            <a:endParaRPr lang="en-GB" dirty="0">
              <a:solidFill>
                <a:srgbClr val="FF6600"/>
              </a:solidFill>
            </a:endParaRPr>
          </a:p>
        </p:txBody>
      </p:sp>
      <p:sp>
        <p:nvSpPr>
          <p:cNvPr id="11" name="TextBox 10">
            <a:extLst>
              <a:ext uri="{FF2B5EF4-FFF2-40B4-BE49-F238E27FC236}">
                <a16:creationId xmlns:a16="http://schemas.microsoft.com/office/drawing/2014/main" id="{5B53E58E-C35D-482D-9975-D391B44F85A8}"/>
              </a:ext>
            </a:extLst>
          </p:cNvPr>
          <p:cNvSpPr txBox="1"/>
          <p:nvPr/>
        </p:nvSpPr>
        <p:spPr>
          <a:xfrm>
            <a:off x="212484" y="1060583"/>
            <a:ext cx="705642" cy="276999"/>
          </a:xfrm>
          <a:prstGeom prst="rect">
            <a:avLst/>
          </a:prstGeom>
          <a:noFill/>
        </p:spPr>
        <p:txBody>
          <a:bodyPr wrap="none" rtlCol="0">
            <a:spAutoFit/>
          </a:bodyPr>
          <a:lstStyle/>
          <a:p>
            <a:r>
              <a:rPr lang="en-GB" b="1" dirty="0">
                <a:solidFill>
                  <a:srgbClr val="FF0000"/>
                </a:solidFill>
              </a:rPr>
              <a:t>LASER</a:t>
            </a:r>
          </a:p>
        </p:txBody>
      </p:sp>
      <p:sp>
        <p:nvSpPr>
          <p:cNvPr id="12" name="TextBox 11">
            <a:extLst>
              <a:ext uri="{FF2B5EF4-FFF2-40B4-BE49-F238E27FC236}">
                <a16:creationId xmlns:a16="http://schemas.microsoft.com/office/drawing/2014/main" id="{5C5738BE-8A9C-4D3C-A81E-E76D02F48B16}"/>
              </a:ext>
            </a:extLst>
          </p:cNvPr>
          <p:cNvSpPr txBox="1"/>
          <p:nvPr/>
        </p:nvSpPr>
        <p:spPr>
          <a:xfrm>
            <a:off x="1626843" y="837305"/>
            <a:ext cx="3013535" cy="523220"/>
          </a:xfrm>
          <a:prstGeom prst="rect">
            <a:avLst/>
          </a:prstGeom>
          <a:noFill/>
        </p:spPr>
        <p:txBody>
          <a:bodyPr wrap="square" rtlCol="0">
            <a:spAutoFit/>
          </a:bodyPr>
          <a:lstStyle/>
          <a:p>
            <a:r>
              <a:rPr lang="en-GB" sz="1400" dirty="0">
                <a:solidFill>
                  <a:srgbClr val="0062AC"/>
                </a:solidFill>
              </a:rPr>
              <a:t>Positive ions from hydrocarbon contamination on the target surface</a:t>
            </a:r>
          </a:p>
        </p:txBody>
      </p:sp>
      <p:sp>
        <p:nvSpPr>
          <p:cNvPr id="13" name="TextBox 12">
            <a:extLst>
              <a:ext uri="{FF2B5EF4-FFF2-40B4-BE49-F238E27FC236}">
                <a16:creationId xmlns:a16="http://schemas.microsoft.com/office/drawing/2014/main" id="{47A95057-2CC2-4E1C-99F5-747075647C1E}"/>
              </a:ext>
            </a:extLst>
          </p:cNvPr>
          <p:cNvSpPr txBox="1"/>
          <p:nvPr/>
        </p:nvSpPr>
        <p:spPr>
          <a:xfrm>
            <a:off x="1776626" y="2431492"/>
            <a:ext cx="2410910" cy="738664"/>
          </a:xfrm>
          <a:prstGeom prst="rect">
            <a:avLst/>
          </a:prstGeom>
          <a:noFill/>
        </p:spPr>
        <p:txBody>
          <a:bodyPr wrap="square" rtlCol="0">
            <a:spAutoFit/>
          </a:bodyPr>
          <a:lstStyle/>
          <a:p>
            <a:r>
              <a:rPr lang="en-GB" sz="1400" dirty="0">
                <a:solidFill>
                  <a:srgbClr val="FF6600"/>
                </a:solidFill>
              </a:rPr>
              <a:t>Electron sheath generated by the laser accelerates positive ions from the target</a:t>
            </a:r>
            <a:endParaRPr lang="en-GB" sz="1400" dirty="0">
              <a:solidFill>
                <a:srgbClr val="0062AC"/>
              </a:solidFill>
            </a:endParaRPr>
          </a:p>
        </p:txBody>
      </p:sp>
      <p:sp>
        <p:nvSpPr>
          <p:cNvPr id="15" name="Arrow: Right 14">
            <a:extLst>
              <a:ext uri="{FF2B5EF4-FFF2-40B4-BE49-F238E27FC236}">
                <a16:creationId xmlns:a16="http://schemas.microsoft.com/office/drawing/2014/main" id="{7733654D-39F3-4258-9814-EA8D788350B3}"/>
              </a:ext>
            </a:extLst>
          </p:cNvPr>
          <p:cNvSpPr/>
          <p:nvPr/>
        </p:nvSpPr>
        <p:spPr bwMode="auto">
          <a:xfrm>
            <a:off x="2498020" y="2042547"/>
            <a:ext cx="1064526" cy="218365"/>
          </a:xfrm>
          <a:prstGeom prst="rightArrow">
            <a:avLst/>
          </a:prstGeom>
          <a:solidFill>
            <a:srgbClr val="0062AC"/>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16" name="TextBox 15">
            <a:extLst>
              <a:ext uri="{FF2B5EF4-FFF2-40B4-BE49-F238E27FC236}">
                <a16:creationId xmlns:a16="http://schemas.microsoft.com/office/drawing/2014/main" id="{C122C9A4-1DF8-45F3-9154-86FCB1F6D961}"/>
              </a:ext>
            </a:extLst>
          </p:cNvPr>
          <p:cNvSpPr txBox="1"/>
          <p:nvPr/>
        </p:nvSpPr>
        <p:spPr>
          <a:xfrm>
            <a:off x="2490498" y="1806982"/>
            <a:ext cx="930063" cy="307777"/>
          </a:xfrm>
          <a:prstGeom prst="rect">
            <a:avLst/>
          </a:prstGeom>
          <a:noFill/>
        </p:spPr>
        <p:txBody>
          <a:bodyPr wrap="none" rtlCol="0">
            <a:spAutoFit/>
          </a:bodyPr>
          <a:lstStyle/>
          <a:p>
            <a:r>
              <a:rPr lang="en-GB" sz="1400" dirty="0">
                <a:solidFill>
                  <a:srgbClr val="0062AC"/>
                </a:solidFill>
              </a:rPr>
              <a:t>Ion beam</a:t>
            </a:r>
          </a:p>
        </p:txBody>
      </p:sp>
      <p:sp>
        <p:nvSpPr>
          <p:cNvPr id="6" name="TextBox 5">
            <a:extLst>
              <a:ext uri="{FF2B5EF4-FFF2-40B4-BE49-F238E27FC236}">
                <a16:creationId xmlns:a16="http://schemas.microsoft.com/office/drawing/2014/main" id="{CA7E8D2A-C755-4007-B49E-F42E96592836}"/>
              </a:ext>
            </a:extLst>
          </p:cNvPr>
          <p:cNvSpPr txBox="1"/>
          <p:nvPr/>
        </p:nvSpPr>
        <p:spPr>
          <a:xfrm>
            <a:off x="5388410" y="4205883"/>
            <a:ext cx="4027064" cy="307777"/>
          </a:xfrm>
          <a:prstGeom prst="rect">
            <a:avLst/>
          </a:prstGeom>
          <a:noFill/>
        </p:spPr>
        <p:txBody>
          <a:bodyPr wrap="none" rtlCol="0">
            <a:spAutoFit/>
          </a:bodyPr>
          <a:lstStyle/>
          <a:p>
            <a:r>
              <a:rPr lang="en-GB" sz="1400" dirty="0"/>
              <a:t>Laser driven ion beam simulation using EPOCH.</a:t>
            </a:r>
          </a:p>
        </p:txBody>
      </p:sp>
      <p:sp>
        <p:nvSpPr>
          <p:cNvPr id="14" name="Right Brace 13">
            <a:extLst>
              <a:ext uri="{FF2B5EF4-FFF2-40B4-BE49-F238E27FC236}">
                <a16:creationId xmlns:a16="http://schemas.microsoft.com/office/drawing/2014/main" id="{6AF2DF97-6CB6-471C-A7C5-0B5E08D24CE7}"/>
              </a:ext>
            </a:extLst>
          </p:cNvPr>
          <p:cNvSpPr/>
          <p:nvPr/>
        </p:nvSpPr>
        <p:spPr bwMode="auto">
          <a:xfrm>
            <a:off x="3992574" y="5279518"/>
            <a:ext cx="171946" cy="491338"/>
          </a:xfrm>
          <a:prstGeom prst="rightBrace">
            <a:avLst/>
          </a:prstGeom>
          <a:noFill/>
          <a:ln w="12700" cap="flat" cmpd="sng" algn="ctr">
            <a:solidFill>
              <a:srgbClr val="0062A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sp>
        <p:nvSpPr>
          <p:cNvPr id="17" name="TextBox 16">
            <a:extLst>
              <a:ext uri="{FF2B5EF4-FFF2-40B4-BE49-F238E27FC236}">
                <a16:creationId xmlns:a16="http://schemas.microsoft.com/office/drawing/2014/main" id="{936CE7FE-26A0-4E69-B254-97C7C7AF7A77}"/>
              </a:ext>
            </a:extLst>
          </p:cNvPr>
          <p:cNvSpPr txBox="1"/>
          <p:nvPr/>
        </p:nvSpPr>
        <p:spPr>
          <a:xfrm>
            <a:off x="4143303" y="5363605"/>
            <a:ext cx="3506088" cy="323165"/>
          </a:xfrm>
          <a:prstGeom prst="rect">
            <a:avLst/>
          </a:prstGeom>
          <a:noFill/>
        </p:spPr>
        <p:txBody>
          <a:bodyPr wrap="none" rtlCol="0">
            <a:spAutoFit/>
          </a:bodyPr>
          <a:lstStyle/>
          <a:p>
            <a:r>
              <a:rPr lang="en-GB" sz="1500" dirty="0">
                <a:solidFill>
                  <a:srgbClr val="0062AC"/>
                </a:solidFill>
              </a:rPr>
              <a:t>Small beam size and large divergence.</a:t>
            </a:r>
          </a:p>
        </p:txBody>
      </p:sp>
      <p:sp>
        <p:nvSpPr>
          <p:cNvPr id="18" name="TextBox 17">
            <a:extLst>
              <a:ext uri="{FF2B5EF4-FFF2-40B4-BE49-F238E27FC236}">
                <a16:creationId xmlns:a16="http://schemas.microsoft.com/office/drawing/2014/main" id="{D2B8DCBB-F1E5-4339-AFAE-73F5AB0D1899}"/>
              </a:ext>
            </a:extLst>
          </p:cNvPr>
          <p:cNvSpPr txBox="1"/>
          <p:nvPr/>
        </p:nvSpPr>
        <p:spPr>
          <a:xfrm>
            <a:off x="5388410" y="665953"/>
            <a:ext cx="4033476" cy="276999"/>
          </a:xfrm>
          <a:prstGeom prst="rect">
            <a:avLst/>
          </a:prstGeom>
          <a:solidFill>
            <a:schemeClr val="bg1"/>
          </a:solidFill>
        </p:spPr>
        <p:txBody>
          <a:bodyPr wrap="none" rtlCol="0">
            <a:spAutoFit/>
          </a:bodyPr>
          <a:lstStyle/>
          <a:p>
            <a:r>
              <a:rPr lang="en-GB" b="1" dirty="0"/>
              <a:t>Energy vs angle with respect to laser beam direction</a:t>
            </a:r>
          </a:p>
        </p:txBody>
      </p:sp>
      <p:sp>
        <p:nvSpPr>
          <p:cNvPr id="23" name="Rectangle 22">
            <a:extLst>
              <a:ext uri="{FF2B5EF4-FFF2-40B4-BE49-F238E27FC236}">
                <a16:creationId xmlns:a16="http://schemas.microsoft.com/office/drawing/2014/main" id="{326FDECC-5DAC-40CC-8A68-EC9BBAEBE7C1}"/>
              </a:ext>
            </a:extLst>
          </p:cNvPr>
          <p:cNvSpPr/>
          <p:nvPr/>
        </p:nvSpPr>
        <p:spPr>
          <a:xfrm>
            <a:off x="111784" y="3768971"/>
            <a:ext cx="5216338" cy="769441"/>
          </a:xfrm>
          <a:prstGeom prst="rect">
            <a:avLst/>
          </a:prstGeom>
        </p:spPr>
        <p:txBody>
          <a:bodyPr wrap="square">
            <a:spAutoFit/>
          </a:bodyPr>
          <a:lstStyle/>
          <a:p>
            <a:pPr marL="342900" lvl="0" indent="-342900">
              <a:spcBef>
                <a:spcPct val="20000"/>
              </a:spcBef>
              <a:buClr>
                <a:srgbClr val="FF7F3F"/>
              </a:buClr>
              <a:buFont typeface="Arial" panose="020B0604020202020204" pitchFamily="34" charset="0"/>
              <a:buChar char="•"/>
            </a:pPr>
            <a:r>
              <a:rPr lang="en-US" sz="2200" kern="0" dirty="0">
                <a:solidFill>
                  <a:srgbClr val="0062AC"/>
                </a:solidFill>
                <a:latin typeface="Arial"/>
              </a:rPr>
              <a:t>Produces intense beams and multiple species, e.g. proton and carbon ions.</a:t>
            </a:r>
          </a:p>
        </p:txBody>
      </p:sp>
    </p:spTree>
    <p:extLst>
      <p:ext uri="{BB962C8B-B14F-4D97-AF65-F5344CB8AC3E}">
        <p14:creationId xmlns:p14="http://schemas.microsoft.com/office/powerpoint/2010/main" val="17299618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2B44FC-3EB0-8B4F-AF76-3641E63B3A00}"/>
              </a:ext>
            </a:extLst>
          </p:cNvPr>
          <p:cNvSpPr>
            <a:spLocks noGrp="1"/>
          </p:cNvSpPr>
          <p:nvPr>
            <p:ph type="title"/>
          </p:nvPr>
        </p:nvSpPr>
        <p:spPr/>
        <p:txBody>
          <a:bodyPr/>
          <a:lstStyle/>
          <a:p>
            <a:r>
              <a:rPr lang="en-US" dirty="0" err="1"/>
              <a:t>Zhi</a:t>
            </a:r>
            <a:r>
              <a:rPr lang="en-US" dirty="0"/>
              <a:t> Laser System</a:t>
            </a:r>
          </a:p>
        </p:txBody>
      </p:sp>
      <p:sp>
        <p:nvSpPr>
          <p:cNvPr id="3" name="Content Placeholder 2">
            <a:extLst>
              <a:ext uri="{FF2B5EF4-FFF2-40B4-BE49-F238E27FC236}">
                <a16:creationId xmlns:a16="http://schemas.microsoft.com/office/drawing/2014/main" id="{6169B9C9-51F3-1E4C-89FD-152D71378B63}"/>
              </a:ext>
            </a:extLst>
          </p:cNvPr>
          <p:cNvSpPr>
            <a:spLocks noGrp="1"/>
          </p:cNvSpPr>
          <p:nvPr>
            <p:ph idx="1"/>
          </p:nvPr>
        </p:nvSpPr>
        <p:spPr/>
        <p:txBody>
          <a:bodyPr/>
          <a:lstStyle/>
          <a:p>
            <a:r>
              <a:rPr lang="en-US" dirty="0" err="1"/>
              <a:t>Ti:Sapphire</a:t>
            </a:r>
            <a:r>
              <a:rPr lang="en-US" dirty="0"/>
              <a:t> based system – currently 100mJ in 38fs at 10Hz rep rate.</a:t>
            </a:r>
          </a:p>
          <a:p>
            <a:r>
              <a:rPr lang="en-US" dirty="0"/>
              <a:t>Planned applications: ion acceleration studies (fundamental and for applications); high repetition, compact laser </a:t>
            </a:r>
            <a:r>
              <a:rPr lang="en-US" dirty="0" err="1"/>
              <a:t>wakefield</a:t>
            </a:r>
            <a:r>
              <a:rPr lang="en-US" dirty="0"/>
              <a:t> acceleration and x-ray imaging</a:t>
            </a:r>
          </a:p>
          <a:p>
            <a:r>
              <a:rPr lang="en-US" dirty="0"/>
              <a:t>Currently about to begin first commissioning experiments</a:t>
            </a:r>
          </a:p>
          <a:p>
            <a:endParaRPr lang="en-US" dirty="0"/>
          </a:p>
        </p:txBody>
      </p:sp>
      <p:pic>
        <p:nvPicPr>
          <p:cNvPr id="7" name="Picture 6">
            <a:extLst>
              <a:ext uri="{FF2B5EF4-FFF2-40B4-BE49-F238E27FC236}">
                <a16:creationId xmlns:a16="http://schemas.microsoft.com/office/drawing/2014/main" id="{207E2832-2D0B-EB46-BF7A-68F4E07000EE}"/>
              </a:ext>
            </a:extLst>
          </p:cNvPr>
          <p:cNvPicPr>
            <a:picLocks noChangeAspect="1"/>
          </p:cNvPicPr>
          <p:nvPr/>
        </p:nvPicPr>
        <p:blipFill>
          <a:blip r:embed="rId2"/>
          <a:stretch>
            <a:fillRect/>
          </a:stretch>
        </p:blipFill>
        <p:spPr>
          <a:xfrm>
            <a:off x="3482578" y="3893989"/>
            <a:ext cx="2940844" cy="2205633"/>
          </a:xfrm>
          <a:prstGeom prst="rect">
            <a:avLst/>
          </a:prstGeom>
        </p:spPr>
      </p:pic>
      <p:sp>
        <p:nvSpPr>
          <p:cNvPr id="4" name="TextBox 3">
            <a:extLst>
              <a:ext uri="{FF2B5EF4-FFF2-40B4-BE49-F238E27FC236}">
                <a16:creationId xmlns:a16="http://schemas.microsoft.com/office/drawing/2014/main" id="{AF5AF19C-F87B-467B-96C0-E0D1E5A6DA5E}"/>
              </a:ext>
            </a:extLst>
          </p:cNvPr>
          <p:cNvSpPr txBox="1"/>
          <p:nvPr/>
        </p:nvSpPr>
        <p:spPr>
          <a:xfrm>
            <a:off x="7932905" y="6332721"/>
            <a:ext cx="1866217" cy="400110"/>
          </a:xfrm>
          <a:prstGeom prst="rect">
            <a:avLst/>
          </a:prstGeom>
          <a:noFill/>
        </p:spPr>
        <p:txBody>
          <a:bodyPr wrap="none" rtlCol="0">
            <a:spAutoFit/>
          </a:bodyPr>
          <a:lstStyle/>
          <a:p>
            <a:r>
              <a:rPr lang="en-GB" sz="2000" dirty="0"/>
              <a:t>Oliver </a:t>
            </a:r>
            <a:r>
              <a:rPr lang="en-GB" sz="2000" dirty="0" err="1"/>
              <a:t>Ettlinger</a:t>
            </a:r>
            <a:endParaRPr lang="en-GB" sz="2000" dirty="0"/>
          </a:p>
        </p:txBody>
      </p:sp>
    </p:spTree>
    <p:extLst>
      <p:ext uri="{BB962C8B-B14F-4D97-AF65-F5344CB8AC3E}">
        <p14:creationId xmlns:p14="http://schemas.microsoft.com/office/powerpoint/2010/main" val="13183745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2B44FC-3EB0-8B4F-AF76-3641E63B3A00}"/>
              </a:ext>
            </a:extLst>
          </p:cNvPr>
          <p:cNvSpPr>
            <a:spLocks noGrp="1"/>
          </p:cNvSpPr>
          <p:nvPr>
            <p:ph type="title"/>
          </p:nvPr>
        </p:nvSpPr>
        <p:spPr/>
        <p:txBody>
          <a:bodyPr/>
          <a:lstStyle/>
          <a:p>
            <a:r>
              <a:rPr lang="en-US" dirty="0" err="1"/>
              <a:t>Zhi</a:t>
            </a:r>
            <a:r>
              <a:rPr lang="en-US" dirty="0"/>
              <a:t> Laser System</a:t>
            </a:r>
          </a:p>
        </p:txBody>
      </p:sp>
      <p:sp>
        <p:nvSpPr>
          <p:cNvPr id="3" name="Content Placeholder 2">
            <a:extLst>
              <a:ext uri="{FF2B5EF4-FFF2-40B4-BE49-F238E27FC236}">
                <a16:creationId xmlns:a16="http://schemas.microsoft.com/office/drawing/2014/main" id="{6169B9C9-51F3-1E4C-89FD-152D71378B63}"/>
              </a:ext>
            </a:extLst>
          </p:cNvPr>
          <p:cNvSpPr>
            <a:spLocks noGrp="1"/>
          </p:cNvSpPr>
          <p:nvPr>
            <p:ph idx="1"/>
          </p:nvPr>
        </p:nvSpPr>
        <p:spPr/>
        <p:txBody>
          <a:bodyPr/>
          <a:lstStyle/>
          <a:p>
            <a:r>
              <a:rPr lang="en-US" dirty="0"/>
              <a:t>Have grant funding to upgrade laser further:</a:t>
            </a:r>
          </a:p>
          <a:p>
            <a:pPr lvl="1"/>
            <a:r>
              <a:rPr lang="en-US" dirty="0"/>
              <a:t>£250K to spend on laser development:</a:t>
            </a:r>
          </a:p>
          <a:p>
            <a:pPr lvl="2"/>
            <a:r>
              <a:rPr lang="en-US" dirty="0"/>
              <a:t>Already purchased Dazzler to improve pulse compression further</a:t>
            </a:r>
          </a:p>
          <a:p>
            <a:pPr lvl="2"/>
            <a:r>
              <a:rPr lang="en-US" dirty="0"/>
              <a:t>Improved pumping to achieve 100Hz rep rate – 100mJ, 100Hz.</a:t>
            </a:r>
          </a:p>
          <a:p>
            <a:pPr lvl="2"/>
            <a:r>
              <a:rPr lang="en-US" dirty="0"/>
              <a:t>Vacuum compressor and transport to achieve 1J in &lt;40fs at 10Hz </a:t>
            </a:r>
            <a:r>
              <a:rPr lang="en-US" dirty="0">
                <a:sym typeface="Wingdings" pitchFamily="2" charset="2"/>
              </a:rPr>
              <a:t> I &gt; 10</a:t>
            </a:r>
            <a:r>
              <a:rPr lang="en-US" baseline="30000" dirty="0">
                <a:sym typeface="Wingdings" pitchFamily="2" charset="2"/>
              </a:rPr>
              <a:t>20</a:t>
            </a:r>
            <a:r>
              <a:rPr lang="en-US" dirty="0">
                <a:sym typeface="Wingdings" pitchFamily="2" charset="2"/>
              </a:rPr>
              <a:t> W/cm</a:t>
            </a:r>
            <a:r>
              <a:rPr lang="en-US" baseline="30000" dirty="0">
                <a:sym typeface="Wingdings" pitchFamily="2" charset="2"/>
              </a:rPr>
              <a:t>2</a:t>
            </a:r>
          </a:p>
          <a:p>
            <a:r>
              <a:rPr lang="en-US" dirty="0">
                <a:sym typeface="Wingdings" pitchFamily="2" charset="2"/>
              </a:rPr>
              <a:t>Hope to achieve ion energies of order 10-15MeV from </a:t>
            </a:r>
            <a:r>
              <a:rPr lang="en-US" dirty="0" err="1">
                <a:sym typeface="Wingdings" pitchFamily="2" charset="2"/>
              </a:rPr>
              <a:t>rastered</a:t>
            </a:r>
            <a:r>
              <a:rPr lang="en-US" dirty="0">
                <a:sym typeface="Wingdings" pitchFamily="2" charset="2"/>
              </a:rPr>
              <a:t> tape targets.</a:t>
            </a:r>
            <a:endParaRPr lang="en-US" dirty="0"/>
          </a:p>
          <a:p>
            <a:endParaRPr lang="en-US" dirty="0"/>
          </a:p>
        </p:txBody>
      </p:sp>
      <p:sp>
        <p:nvSpPr>
          <p:cNvPr id="5" name="TextBox 4">
            <a:extLst>
              <a:ext uri="{FF2B5EF4-FFF2-40B4-BE49-F238E27FC236}">
                <a16:creationId xmlns:a16="http://schemas.microsoft.com/office/drawing/2014/main" id="{D0321529-AFDE-46B1-8B6D-05FC74233828}"/>
              </a:ext>
            </a:extLst>
          </p:cNvPr>
          <p:cNvSpPr txBox="1"/>
          <p:nvPr/>
        </p:nvSpPr>
        <p:spPr>
          <a:xfrm>
            <a:off x="7932905" y="6332721"/>
            <a:ext cx="1866217" cy="400110"/>
          </a:xfrm>
          <a:prstGeom prst="rect">
            <a:avLst/>
          </a:prstGeom>
          <a:noFill/>
        </p:spPr>
        <p:txBody>
          <a:bodyPr wrap="none" rtlCol="0">
            <a:spAutoFit/>
          </a:bodyPr>
          <a:lstStyle/>
          <a:p>
            <a:r>
              <a:rPr lang="en-GB" sz="2000" dirty="0"/>
              <a:t>Oliver </a:t>
            </a:r>
            <a:r>
              <a:rPr lang="en-GB" sz="2000" dirty="0" err="1"/>
              <a:t>Ettlinger</a:t>
            </a:r>
            <a:endParaRPr lang="en-GB" sz="2000" dirty="0"/>
          </a:p>
        </p:txBody>
      </p:sp>
    </p:spTree>
    <p:extLst>
      <p:ext uri="{BB962C8B-B14F-4D97-AF65-F5344CB8AC3E}">
        <p14:creationId xmlns:p14="http://schemas.microsoft.com/office/powerpoint/2010/main" val="4212128804"/>
      </p:ext>
    </p:extLst>
  </p:cSld>
  <p:clrMapOvr>
    <a:masterClrMapping/>
  </p:clrMapOvr>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TalkTemplate.potx" id="{227CECCC-7D8E-478F-BBDF-47F06EF9E3C4}" vid="{2F8D8162-C1F2-4767-8849-11B08C4DAF9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TalkTemplate-white</Template>
  <TotalTime>41555</TotalTime>
  <Words>1748</Words>
  <Application>Microsoft Office PowerPoint</Application>
  <PresentationFormat>A4 Paper (210x297 mm)</PresentationFormat>
  <Paragraphs>316</Paragraphs>
  <Slides>25</Slides>
  <Notes>14</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25</vt:i4>
      </vt:variant>
    </vt:vector>
  </HeadingPairs>
  <TitlesOfParts>
    <vt:vector size="32" baseType="lpstr">
      <vt:lpstr>Arial</vt:lpstr>
      <vt:lpstr>Arial Black</vt:lpstr>
      <vt:lpstr>Calibri</vt:lpstr>
      <vt:lpstr>Calibri Light</vt:lpstr>
      <vt:lpstr>Cambria Math</vt:lpstr>
      <vt:lpstr>Custom Design</vt:lpstr>
      <vt:lpstr>Office Theme</vt:lpstr>
      <vt:lpstr>PowerPoint Presentation</vt:lpstr>
      <vt:lpstr>Introduction</vt:lpstr>
      <vt:lpstr>PowerPoint Presentation</vt:lpstr>
      <vt:lpstr>Laser Hybrid Accelerator for Radiobiological Applications – LhARA</vt:lpstr>
      <vt:lpstr>Initial Concept for LhARA Step 1</vt:lpstr>
      <vt:lpstr>Alternative Beam line</vt:lpstr>
      <vt:lpstr>Initial Beam</vt:lpstr>
      <vt:lpstr>Zhi Laser System</vt:lpstr>
      <vt:lpstr>Zhi Laser System</vt:lpstr>
      <vt:lpstr>Capture</vt:lpstr>
      <vt:lpstr>Beam Transport</vt:lpstr>
      <vt:lpstr>End Station</vt:lpstr>
      <vt:lpstr>End Station</vt:lpstr>
      <vt:lpstr>PowerPoint Presentation</vt:lpstr>
      <vt:lpstr>Diagnostics for LhARA</vt:lpstr>
      <vt:lpstr>SciWire - Scintillating Fibre Detector</vt:lpstr>
      <vt:lpstr>Detector performance characterisation</vt:lpstr>
      <vt:lpstr>SmartPhantom</vt:lpstr>
      <vt:lpstr>Summary and Future Plans</vt:lpstr>
      <vt:lpstr>Acknowledgements</vt:lpstr>
      <vt:lpstr>PowerPoint Presentation</vt:lpstr>
      <vt:lpstr>Capture</vt:lpstr>
      <vt:lpstr>Transport</vt:lpstr>
      <vt:lpstr>LhARA – Stage II </vt:lpstr>
      <vt:lpstr>Laser at Imperial</vt:lpstr>
    </vt:vector>
  </TitlesOfParts>
  <Company>ak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fetsuser</dc:creator>
  <cp:lastModifiedBy>A K</cp:lastModifiedBy>
  <cp:revision>197</cp:revision>
  <dcterms:created xsi:type="dcterms:W3CDTF">2018-08-31T13:27:42Z</dcterms:created>
  <dcterms:modified xsi:type="dcterms:W3CDTF">2019-03-19T12:41:01Z</dcterms:modified>
</cp:coreProperties>
</file>