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1464" r:id="rId4"/>
    <p:sldId id="383" r:id="rId5"/>
    <p:sldId id="1467" r:id="rId6"/>
    <p:sldId id="1470" r:id="rId7"/>
    <p:sldId id="1471" r:id="rId8"/>
    <p:sldId id="1472" r:id="rId9"/>
    <p:sldId id="1473" r:id="rId1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000"/>
    <a:srgbClr val="FF40FF"/>
    <a:srgbClr val="00FF00"/>
    <a:srgbClr val="00FFFF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0000" autoAdjust="0"/>
    <p:restoredTop sz="50000" autoAdjust="0"/>
  </p:normalViewPr>
  <p:slideViewPr>
    <p:cSldViewPr snapToGrid="0" snapToObjects="1">
      <p:cViewPr varScale="1">
        <p:scale>
          <a:sx n="273" d="100"/>
          <a:sy n="273" d="100"/>
        </p:scale>
        <p:origin x="192" y="5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12/16/20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12/16/20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16 December, 2020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7302" y="0"/>
            <a:ext cx="1636697" cy="35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3.png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tiff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Welcome and introduction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CC1875F-677C-BC40-893B-8EE964900E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8967" y="3854516"/>
            <a:ext cx="2706866" cy="1288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892399" y="1624083"/>
            <a:ext cx="537525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b="1" dirty="0">
                <a:solidFill>
                  <a:schemeClr val="bg1"/>
                </a:solidFill>
              </a:rPr>
              <a:t>Welcome!</a:t>
            </a:r>
          </a:p>
        </p:txBody>
      </p:sp>
    </p:spTree>
    <p:extLst>
      <p:ext uri="{BB962C8B-B14F-4D97-AF65-F5344CB8AC3E}">
        <p14:creationId xmlns:p14="http://schemas.microsoft.com/office/powerpoint/2010/main" val="857400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B10379A-DA5D-8048-A202-525C8FC4E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BFE19AD3-13B0-884B-B83F-BFFF27B5E9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8679" y="1647014"/>
            <a:ext cx="1223416" cy="1152926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2C4CF147-3CF0-5E47-9EEC-0770FA29B068}"/>
              </a:ext>
            </a:extLst>
          </p:cNvPr>
          <p:cNvSpPr txBox="1"/>
          <p:nvPr/>
        </p:nvSpPr>
        <p:spPr>
          <a:xfrm>
            <a:off x="77435" y="83460"/>
            <a:ext cx="2954014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Novel accelerator techniques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4B2BAB4-C87A-0542-8E57-B36BD85D0DC0}"/>
              </a:ext>
            </a:extLst>
          </p:cNvPr>
          <p:cNvSpPr txBox="1"/>
          <p:nvPr/>
        </p:nvSpPr>
        <p:spPr>
          <a:xfrm>
            <a:off x="77435" y="1900312"/>
            <a:ext cx="2625014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System: image processing</a:t>
            </a:r>
          </a:p>
          <a:p>
            <a:pPr algn="r"/>
            <a:r>
              <a:rPr lang="en-US" b="1" dirty="0">
                <a:solidFill>
                  <a:schemeClr val="bg1"/>
                </a:solidFill>
              </a:rPr>
              <a:t>fast feedback, control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B5DD84E-A4C5-5F4B-9E4C-B200C87DFCC7}"/>
              </a:ext>
            </a:extLst>
          </p:cNvPr>
          <p:cNvSpPr txBox="1"/>
          <p:nvPr/>
        </p:nvSpPr>
        <p:spPr>
          <a:xfrm>
            <a:off x="77435" y="4399645"/>
            <a:ext cx="1446678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Fundamental</a:t>
            </a:r>
          </a:p>
          <a:p>
            <a:pPr algn="r"/>
            <a:r>
              <a:rPr lang="en-US" b="1" dirty="0">
                <a:solidFill>
                  <a:schemeClr val="bg1"/>
                </a:solidFill>
              </a:rPr>
              <a:t>radiobiology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3F2BA8F8-3FB0-CD4B-89CB-D6AA213FFFDE}"/>
              </a:ext>
            </a:extLst>
          </p:cNvPr>
          <p:cNvCxnSpPr>
            <a:cxnSpLocks/>
            <a:stCxn id="67" idx="3"/>
          </p:cNvCxnSpPr>
          <p:nvPr/>
        </p:nvCxnSpPr>
        <p:spPr>
          <a:xfrm flipV="1">
            <a:off x="1524113" y="2546643"/>
            <a:ext cx="6324566" cy="2176168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104B4683-5E25-5644-AF41-205589EDF185}"/>
              </a:ext>
            </a:extLst>
          </p:cNvPr>
          <p:cNvCxnSpPr>
            <a:cxnSpLocks/>
            <a:stCxn id="66" idx="3"/>
            <a:endCxn id="56" idx="1"/>
          </p:cNvCxnSpPr>
          <p:nvPr/>
        </p:nvCxnSpPr>
        <p:spPr>
          <a:xfrm flipV="1">
            <a:off x="2702449" y="2223477"/>
            <a:ext cx="5146230" cy="1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C619C593-A15C-2A4E-BCBF-AAEEE46962E2}"/>
              </a:ext>
            </a:extLst>
          </p:cNvPr>
          <p:cNvCxnSpPr>
            <a:cxnSpLocks/>
            <a:stCxn id="65" idx="3"/>
          </p:cNvCxnSpPr>
          <p:nvPr/>
        </p:nvCxnSpPr>
        <p:spPr>
          <a:xfrm>
            <a:off x="3031449" y="268126"/>
            <a:ext cx="4817230" cy="1680266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8" name="Picture 57" descr="A large room&#10;&#10;Description automatically generated">
            <a:extLst>
              <a:ext uri="{FF2B5EF4-FFF2-40B4-BE49-F238E27FC236}">
                <a16:creationId xmlns:a16="http://schemas.microsoft.com/office/drawing/2014/main" id="{E2D98AF7-95FF-1140-A939-F48C2271A7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911" y="83460"/>
            <a:ext cx="1104238" cy="147231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3FE3A499-C4F0-6445-8604-A01F49162D2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8262" t="6758" r="9256" b="38169"/>
          <a:stretch/>
        </p:blipFill>
        <p:spPr>
          <a:xfrm>
            <a:off x="4358595" y="411202"/>
            <a:ext cx="1454722" cy="138736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2625EDA-6C55-8048-9664-AE22F8BA93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10286" y="3839660"/>
            <a:ext cx="1721010" cy="95533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2312140-4958-CC4A-8063-B1E04F138F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34182" y="1900016"/>
            <a:ext cx="1869551" cy="112173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83A334E-EB10-F942-9DBB-CC4A7C3700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25843" y="4657924"/>
            <a:ext cx="1019710" cy="48557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756F8E2-8090-C947-8D77-3F9048B4DA6A}"/>
              </a:ext>
            </a:extLst>
          </p:cNvPr>
          <p:cNvSpPr txBox="1"/>
          <p:nvPr/>
        </p:nvSpPr>
        <p:spPr>
          <a:xfrm>
            <a:off x="8012407" y="83460"/>
            <a:ext cx="1008609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11Dec19</a:t>
            </a:r>
          </a:p>
        </p:txBody>
      </p:sp>
    </p:spTree>
    <p:extLst>
      <p:ext uri="{BB962C8B-B14F-4D97-AF65-F5344CB8AC3E}">
        <p14:creationId xmlns:p14="http://schemas.microsoft.com/office/powerpoint/2010/main" val="439881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toy&#10;&#10;Description automatically generated">
            <a:extLst>
              <a:ext uri="{FF2B5EF4-FFF2-40B4-BE49-F238E27FC236}">
                <a16:creationId xmlns:a16="http://schemas.microsoft.com/office/drawing/2014/main" id="{55386307-2962-4D41-B936-647E25C63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943" y="52828"/>
            <a:ext cx="7856114" cy="503784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8477C4-BC15-354B-8C95-A02B39C6C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8F638087-2E9E-164D-B641-6B82F0F2B0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9374" y="52828"/>
            <a:ext cx="3644841" cy="122874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1F5BFC3-EDC0-2C40-9BD1-AB573180C146}"/>
              </a:ext>
            </a:extLst>
          </p:cNvPr>
          <p:cNvSpPr txBox="1"/>
          <p:nvPr/>
        </p:nvSpPr>
        <p:spPr>
          <a:xfrm rot="16200000">
            <a:off x="6992450" y="2573079"/>
            <a:ext cx="40414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</a:rPr>
              <a:t>Front. Phys., 29 September 2020;  DOI: 10.3389/fphy.2020.567738</a:t>
            </a:r>
          </a:p>
        </p:txBody>
      </p:sp>
    </p:spTree>
    <p:extLst>
      <p:ext uri="{BB962C8B-B14F-4D97-AF65-F5344CB8AC3E}">
        <p14:creationId xmlns:p14="http://schemas.microsoft.com/office/powerpoint/2010/main" val="8618532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A53064-86C1-8140-8370-58814718B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F424DCA-811A-824F-B4C9-8CC1533D4A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E32AD03-D96E-2241-82E6-7871A677922C}"/>
              </a:ext>
            </a:extLst>
          </p:cNvPr>
          <p:cNvSpPr/>
          <p:nvPr/>
        </p:nvSpPr>
        <p:spPr>
          <a:xfrm>
            <a:off x="5453349" y="3696159"/>
            <a:ext cx="2087697" cy="64448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2A8253A-30A5-C647-B3F4-F0FCE884D53A}"/>
              </a:ext>
            </a:extLst>
          </p:cNvPr>
          <p:cNvSpPr/>
          <p:nvPr/>
        </p:nvSpPr>
        <p:spPr>
          <a:xfrm>
            <a:off x="1063690" y="2794200"/>
            <a:ext cx="881744" cy="72810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63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7C291-765E-6F47-B296-FC3C8C700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Building on success 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9BD898-C891-2F4A-B23F-1EEC1FC6E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53F3F77-071A-F640-92A8-24B3672D5B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6571" y="1392257"/>
            <a:ext cx="6170858" cy="2358986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508034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DB1D39-9921-6746-83ED-0B200F9BD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Next meetings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3681E5-4B7A-434F-82D5-D43A8E908C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16</a:t>
            </a:r>
            <a:r>
              <a:rPr lang="en-US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December 2020</a:t>
            </a:r>
          </a:p>
          <a:p>
            <a:r>
              <a:rPr lang="en-US" dirty="0"/>
              <a:t>16</a:t>
            </a:r>
            <a:r>
              <a:rPr lang="en-US" baseline="30000" dirty="0"/>
              <a:t>th</a:t>
            </a:r>
            <a:r>
              <a:rPr lang="en-US" dirty="0"/>
              <a:t> June 2021</a:t>
            </a:r>
          </a:p>
          <a:p>
            <a:r>
              <a:rPr lang="en-US" dirty="0"/>
              <a:t>15</a:t>
            </a:r>
            <a:r>
              <a:rPr lang="en-US" baseline="30000" dirty="0"/>
              <a:t>th</a:t>
            </a:r>
            <a:r>
              <a:rPr lang="en-US" dirty="0"/>
              <a:t> December 2021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F97F88-1261-7243-B4B0-B1C8A7893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9001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This meeting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Welcome and introduction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2748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able&#10;&#10;Description automatically generated">
            <a:extLst>
              <a:ext uri="{FF2B5EF4-FFF2-40B4-BE49-F238E27FC236}">
                <a16:creationId xmlns:a16="http://schemas.microsoft.com/office/drawing/2014/main" id="{E466800F-5159-9F46-AFE7-2BD33AB2F8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84" y="596696"/>
            <a:ext cx="9032032" cy="3950108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669201205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62</Words>
  <Application>Microsoft Macintosh PowerPoint</Application>
  <PresentationFormat>On-screen Show (16:9)</PresentationFormat>
  <Paragraphs>26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KL-standard-black</vt:lpstr>
      <vt:lpstr>Welcome and introduction</vt:lpstr>
      <vt:lpstr>PowerPoint Presentation</vt:lpstr>
      <vt:lpstr>PowerPoint Presentation</vt:lpstr>
      <vt:lpstr>PowerPoint Presentation</vt:lpstr>
      <vt:lpstr>PowerPoint Presentation</vt:lpstr>
      <vt:lpstr>Building on success …</vt:lpstr>
      <vt:lpstr>Next meetings</vt:lpstr>
      <vt:lpstr>This meeting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and introduction</dc:title>
  <dc:creator>Kenneth Long</dc:creator>
  <cp:lastModifiedBy>Kenneth Long</cp:lastModifiedBy>
  <cp:revision>5</cp:revision>
  <dcterms:created xsi:type="dcterms:W3CDTF">2020-06-23T16:55:32Z</dcterms:created>
  <dcterms:modified xsi:type="dcterms:W3CDTF">2020-12-16T10:11:49Z</dcterms:modified>
</cp:coreProperties>
</file>