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74" r:id="rId2"/>
    <p:sldId id="376" r:id="rId3"/>
    <p:sldId id="297" r:id="rId4"/>
    <p:sldId id="377" r:id="rId5"/>
    <p:sldId id="375" r:id="rId6"/>
    <p:sldId id="378" r:id="rId7"/>
    <p:sldId id="379" r:id="rId8"/>
    <p:sldId id="380" r:id="rId9"/>
    <p:sldId id="383" r:id="rId10"/>
    <p:sldId id="381" r:id="rId11"/>
    <p:sldId id="384" r:id="rId12"/>
    <p:sldId id="38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60"/>
  </p:normalViewPr>
  <p:slideViewPr>
    <p:cSldViewPr>
      <p:cViewPr varScale="1">
        <p:scale>
          <a:sx n="100" d="100"/>
          <a:sy n="100" d="100"/>
        </p:scale>
        <p:origin x="951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hD%20Students\Terpsi%202016-2020\Paper%20Nov%202019\PBT%20Spheroids%20Means%20JLP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hD%20Students\Terpsi%202016-2020\Paper%20Nov%202019\PBT%20Spheroids%20Means%20JLP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hD%20Students\Terpsi%202016-2020\Paper%20Nov%202019\PBT%20Spheroids%20Means%20JLP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hD%20Students\Terpsi%202016-2020\Paper%20Nov%202019\PBT%20Spheroids%20Means%20JLP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hD%20Students\Terpsi%202016-2020\Paper%20Nov%202019\PBT%20Spheroids%20Means%20JLP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hD%20Students\Terpsi%202016-2020\Paper%20Nov%202019\PBT%20Spheroids%20Means%20JLP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Q:\PhD%20Students\Terpsi%202016-2020\Paper%20Nov%202019\PBT%20Spheroids%20Means%20JLP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42263464549746"/>
          <c:y val="6.5319012736806875E-2"/>
          <c:w val="0.77264581394564991"/>
          <c:h val="0.7019164884103487"/>
        </c:manualLayout>
      </c:layout>
      <c:scatterChart>
        <c:scatterStyle val="smoothMarker"/>
        <c:varyColors val="0"/>
        <c:ser>
          <c:idx val="0"/>
          <c:order val="0"/>
          <c:tx>
            <c:v>DMSO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5.9283647638193118E-2</c:v>
                  </c:pt>
                  <c:pt idx="2">
                    <c:v>9.7005026740255837E-2</c:v>
                  </c:pt>
                  <c:pt idx="3">
                    <c:v>5.5707312746141949E-2</c:v>
                  </c:pt>
                </c:numCache>
              </c:numRef>
            </c:plus>
            <c:minus>
              <c:numRef>
                <c:f>' Final 6'!$H$3:$H$6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5.9283647638193118E-2</c:v>
                  </c:pt>
                  <c:pt idx="2">
                    <c:v>9.7005026740255837E-2</c:v>
                  </c:pt>
                  <c:pt idx="3">
                    <c:v>5.5707312746141949E-2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6'!$F$3:$F$6</c:f>
              <c:numCache>
                <c:formatCode>General</c:formatCode>
                <c:ptCount val="4"/>
                <c:pt idx="0">
                  <c:v>1</c:v>
                </c:pt>
                <c:pt idx="1">
                  <c:v>0.73149416286294999</c:v>
                </c:pt>
                <c:pt idx="2">
                  <c:v>0.42737403739600033</c:v>
                </c:pt>
                <c:pt idx="3">
                  <c:v>0.10486447281652966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95-4308-B748-833C5F447E25}"/>
            </c:ext>
          </c:extLst>
        </c:ser>
        <c:ser>
          <c:idx val="1"/>
          <c:order val="1"/>
          <c:tx>
            <c:v>ATMi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plus>
            <c:min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6'!$A$10:$A$13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6'!$F$10:$F$13</c:f>
              <c:numCache>
                <c:formatCode>General</c:formatCode>
                <c:ptCount val="4"/>
                <c:pt idx="0">
                  <c:v>1</c:v>
                </c:pt>
                <c:pt idx="1">
                  <c:v>0.42366539663822306</c:v>
                </c:pt>
                <c:pt idx="2">
                  <c:v>0.137110807320243</c:v>
                </c:pt>
                <c:pt idx="3">
                  <c:v>4.3120864670692122E-2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95-4308-B748-833C5F447E25}"/>
            </c:ext>
          </c:extLst>
        </c:ser>
        <c:ser>
          <c:idx val="2"/>
          <c:order val="2"/>
          <c:tx>
            <c:v>ATRi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plus>
            <c:minus>
              <c:numRef>
                <c:f>' Final 6'!$H$16:$H$19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5.3087380666833592E-2</c:v>
                  </c:pt>
                  <c:pt idx="2">
                    <c:v>6.3083879369557117E-2</c:v>
                  </c:pt>
                  <c:pt idx="3">
                    <c:v>4.5587162825929811E-2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6'!$A$16:$A$19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6'!$F$16:$F$19</c:f>
              <c:numCache>
                <c:formatCode>General</c:formatCode>
                <c:ptCount val="4"/>
                <c:pt idx="0">
                  <c:v>1</c:v>
                </c:pt>
                <c:pt idx="1">
                  <c:v>0.50007180418465247</c:v>
                </c:pt>
                <c:pt idx="2">
                  <c:v>0.23257342537240905</c:v>
                </c:pt>
                <c:pt idx="3">
                  <c:v>8.475635876252989E-2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095-4308-B748-833C5F447E25}"/>
            </c:ext>
          </c:extLst>
        </c:ser>
        <c:ser>
          <c:idx val="3"/>
          <c:order val="3"/>
          <c:tx>
            <c:v>DNA-PKcsi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6'!$H$22:$H$25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2.3840695148520049E-2</c:v>
                  </c:pt>
                  <c:pt idx="2">
                    <c:v>2.2025512087058469E-2</c:v>
                  </c:pt>
                  <c:pt idx="3">
                    <c:v>9.0355913260191916E-3</c:v>
                  </c:pt>
                </c:numCache>
              </c:numRef>
            </c:plus>
            <c:minus>
              <c:numRef>
                <c:f>' Final 6'!$H$22:$H$25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2.3840695148520049E-2</c:v>
                  </c:pt>
                  <c:pt idx="2">
                    <c:v>2.2025512087058469E-2</c:v>
                  </c:pt>
                  <c:pt idx="3">
                    <c:v>9.0355913260191916E-3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6'!$A$22:$A$25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6'!$F$22:$F$25</c:f>
              <c:numCache>
                <c:formatCode>General</c:formatCode>
                <c:ptCount val="4"/>
                <c:pt idx="0">
                  <c:v>1</c:v>
                </c:pt>
                <c:pt idx="1">
                  <c:v>0.3109593049885217</c:v>
                </c:pt>
                <c:pt idx="2">
                  <c:v>8.3476061536265023E-2</c:v>
                </c:pt>
                <c:pt idx="3">
                  <c:v>2.1650175082557115E-2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095-4308-B748-833C5F447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320576"/>
        <c:axId val="100401152"/>
      </c:scatterChart>
      <c:valAx>
        <c:axId val="39320576"/>
        <c:scaling>
          <c:orientation val="minMax"/>
          <c:max val="6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 dirty="0"/>
                  <a:t>Dose (</a:t>
                </a:r>
                <a:r>
                  <a:rPr lang="en-GB" dirty="0" err="1"/>
                  <a:t>Gy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0401152"/>
        <c:crossesAt val="0"/>
        <c:crossBetween val="midCat"/>
      </c:valAx>
      <c:valAx>
        <c:axId val="100401152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Surviving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39320576"/>
        <c:crossesAt val="0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78490140059767"/>
          <c:y val="0.40376495704739096"/>
          <c:w val="0.31958328834533878"/>
          <c:h val="0.32065063625612489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03970631287369"/>
          <c:y val="0.10597106939915699"/>
          <c:w val="0.72909506674884117"/>
          <c:h val="0.68880539261116747"/>
        </c:manualLayout>
      </c:layout>
      <c:scatterChart>
        <c:scatterStyle val="smoothMarker"/>
        <c:varyColors val="0"/>
        <c:ser>
          <c:idx val="4"/>
          <c:order val="0"/>
          <c:tx>
            <c:v>DMSO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spher'!$B$11:$G$11</c:f>
                <c:numCache>
                  <c:formatCode>General</c:formatCode>
                  <c:ptCount val="6"/>
                  <c:pt idx="0">
                    <c:v>11.723161944230398</c:v>
                  </c:pt>
                  <c:pt idx="1">
                    <c:v>26.971893226086394</c:v>
                  </c:pt>
                  <c:pt idx="2">
                    <c:v>72.65485190646632</c:v>
                  </c:pt>
                  <c:pt idx="3">
                    <c:v>61.951266899741405</c:v>
                  </c:pt>
                  <c:pt idx="4">
                    <c:v>111.17276069695045</c:v>
                  </c:pt>
                  <c:pt idx="5">
                    <c:v>102.44692617452063</c:v>
                  </c:pt>
                </c:numCache>
              </c:numRef>
            </c:plus>
            <c:minus>
              <c:numRef>
                <c:f>'74A spher'!$B$11:$G$11</c:f>
                <c:numCache>
                  <c:formatCode>General</c:formatCode>
                  <c:ptCount val="6"/>
                  <c:pt idx="0">
                    <c:v>11.723161944230398</c:v>
                  </c:pt>
                  <c:pt idx="1">
                    <c:v>26.971893226086394</c:v>
                  </c:pt>
                  <c:pt idx="2">
                    <c:v>72.65485190646632</c:v>
                  </c:pt>
                  <c:pt idx="3">
                    <c:v>61.951266899741405</c:v>
                  </c:pt>
                  <c:pt idx="4">
                    <c:v>111.17276069695045</c:v>
                  </c:pt>
                  <c:pt idx="5">
                    <c:v>102.44692617452063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spher'!$B$6:$G$6</c:f>
              <c:numCache>
                <c:formatCode>General</c:formatCode>
                <c:ptCount val="6"/>
                <c:pt idx="0">
                  <c:v>100</c:v>
                </c:pt>
                <c:pt idx="1">
                  <c:v>218.9044112456294</c:v>
                </c:pt>
                <c:pt idx="2">
                  <c:v>525.15878836640638</c:v>
                </c:pt>
                <c:pt idx="3">
                  <c:v>728.56304251187214</c:v>
                </c:pt>
                <c:pt idx="4">
                  <c:v>786.0000934119704</c:v>
                </c:pt>
                <c:pt idx="5">
                  <c:v>759.14517380541656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EF4-433B-A10F-444C2464C1FC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spher'!$J$11:$O$11</c:f>
                <c:numCache>
                  <c:formatCode>General</c:formatCode>
                  <c:ptCount val="6"/>
                  <c:pt idx="0">
                    <c:v>8.0301346922425694</c:v>
                  </c:pt>
                  <c:pt idx="1">
                    <c:v>20.099136608227369</c:v>
                  </c:pt>
                  <c:pt idx="2">
                    <c:v>21.867440442733596</c:v>
                  </c:pt>
                  <c:pt idx="3">
                    <c:v>45.286580291103348</c:v>
                  </c:pt>
                  <c:pt idx="4">
                    <c:v>36.096726716123143</c:v>
                  </c:pt>
                  <c:pt idx="5">
                    <c:v>63.499511736524347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spher'!$J$11:$O$11</c:f>
                <c:numCache>
                  <c:formatCode>General</c:formatCode>
                  <c:ptCount val="6"/>
                  <c:pt idx="0">
                    <c:v>8.0301346922425694</c:v>
                  </c:pt>
                  <c:pt idx="1">
                    <c:v>20.099136608227369</c:v>
                  </c:pt>
                  <c:pt idx="2">
                    <c:v>21.867440442733596</c:v>
                  </c:pt>
                  <c:pt idx="3">
                    <c:v>45.286580291103348</c:v>
                  </c:pt>
                  <c:pt idx="4">
                    <c:v>36.096726716123143</c:v>
                  </c:pt>
                  <c:pt idx="5">
                    <c:v>63.499511736524347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spher'!$J$6:$O$6</c:f>
              <c:numCache>
                <c:formatCode>General</c:formatCode>
                <c:ptCount val="6"/>
                <c:pt idx="0">
                  <c:v>100</c:v>
                </c:pt>
                <c:pt idx="1">
                  <c:v>171.1130396451114</c:v>
                </c:pt>
                <c:pt idx="2">
                  <c:v>261.14554877753477</c:v>
                </c:pt>
                <c:pt idx="3">
                  <c:v>393.27620891507792</c:v>
                </c:pt>
                <c:pt idx="4">
                  <c:v>544.22870498536292</c:v>
                </c:pt>
                <c:pt idx="5">
                  <c:v>567.01313823125486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BEF4-433B-A10F-444C2464C1FC}"/>
            </c:ext>
          </c:extLst>
        </c:ser>
        <c:ser>
          <c:idx val="0"/>
          <c:order val="2"/>
          <c:tx>
            <c:v>DNAPKcsi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spher'!$B$12:$G$12</c:f>
                <c:numCache>
                  <c:formatCode>General</c:formatCode>
                  <c:ptCount val="6"/>
                  <c:pt idx="0">
                    <c:v>13.908649641200453</c:v>
                  </c:pt>
                  <c:pt idx="1">
                    <c:v>12.763766102245979</c:v>
                  </c:pt>
                  <c:pt idx="2">
                    <c:v>37.465312045461296</c:v>
                  </c:pt>
                  <c:pt idx="3">
                    <c:v>64.077403414039736</c:v>
                  </c:pt>
                  <c:pt idx="4">
                    <c:v>58.165509498540587</c:v>
                  </c:pt>
                  <c:pt idx="5">
                    <c:v>61.827965855976124</c:v>
                  </c:pt>
                </c:numCache>
              </c:numRef>
            </c:plus>
            <c:minus>
              <c:numRef>
                <c:f>'74A spher'!$B$12:$G$12</c:f>
                <c:numCache>
                  <c:formatCode>General</c:formatCode>
                  <c:ptCount val="6"/>
                  <c:pt idx="0">
                    <c:v>13.908649641200453</c:v>
                  </c:pt>
                  <c:pt idx="1">
                    <c:v>12.763766102245979</c:v>
                  </c:pt>
                  <c:pt idx="2">
                    <c:v>37.465312045461296</c:v>
                  </c:pt>
                  <c:pt idx="3">
                    <c:v>64.077403414039736</c:v>
                  </c:pt>
                  <c:pt idx="4">
                    <c:v>58.165509498540587</c:v>
                  </c:pt>
                  <c:pt idx="5">
                    <c:v>61.827965855976124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spher'!$B$7:$G$7</c:f>
              <c:numCache>
                <c:formatCode>General</c:formatCode>
                <c:ptCount val="6"/>
                <c:pt idx="0">
                  <c:v>100</c:v>
                </c:pt>
                <c:pt idx="1">
                  <c:v>250.93891661702881</c:v>
                </c:pt>
                <c:pt idx="2">
                  <c:v>440.80818609893595</c:v>
                </c:pt>
                <c:pt idx="3">
                  <c:v>687.15981743055352</c:v>
                </c:pt>
                <c:pt idx="4">
                  <c:v>775.19829446835604</c:v>
                </c:pt>
                <c:pt idx="5">
                  <c:v>738.16170420844946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EF4-433B-A10F-444C2464C1FC}"/>
            </c:ext>
          </c:extLst>
        </c:ser>
        <c:ser>
          <c:idx val="1"/>
          <c:order val="3"/>
          <c:tx>
            <c:v>DNAPKcsi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spher'!$J$12:$O$12</c:f>
                <c:numCache>
                  <c:formatCode>General</c:formatCode>
                  <c:ptCount val="6"/>
                  <c:pt idx="0">
                    <c:v>9.136669644500337</c:v>
                  </c:pt>
                  <c:pt idx="1">
                    <c:v>19.872319391665716</c:v>
                  </c:pt>
                  <c:pt idx="2">
                    <c:v>23.7759083525258</c:v>
                  </c:pt>
                  <c:pt idx="3">
                    <c:v>31.308442255490103</c:v>
                  </c:pt>
                  <c:pt idx="4">
                    <c:v>36.694487743898939</c:v>
                  </c:pt>
                  <c:pt idx="5">
                    <c:v>37.112652570751656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spher'!$J$12:$O$12</c:f>
                <c:numCache>
                  <c:formatCode>General</c:formatCode>
                  <c:ptCount val="6"/>
                  <c:pt idx="0">
                    <c:v>9.136669644500337</c:v>
                  </c:pt>
                  <c:pt idx="1">
                    <c:v>19.872319391665716</c:v>
                  </c:pt>
                  <c:pt idx="2">
                    <c:v>23.7759083525258</c:v>
                  </c:pt>
                  <c:pt idx="3">
                    <c:v>31.308442255490103</c:v>
                  </c:pt>
                  <c:pt idx="4">
                    <c:v>36.694487743898939</c:v>
                  </c:pt>
                  <c:pt idx="5">
                    <c:v>37.112652570751656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spher'!$J$7:$O$7</c:f>
              <c:numCache>
                <c:formatCode>General</c:formatCode>
                <c:ptCount val="6"/>
                <c:pt idx="0">
                  <c:v>100</c:v>
                </c:pt>
                <c:pt idx="1">
                  <c:v>155.73785596029094</c:v>
                </c:pt>
                <c:pt idx="2">
                  <c:v>244.03380261003619</c:v>
                </c:pt>
                <c:pt idx="3">
                  <c:v>244.40019147677287</c:v>
                </c:pt>
                <c:pt idx="4">
                  <c:v>322.73341865860471</c:v>
                </c:pt>
                <c:pt idx="5">
                  <c:v>221.75890806844993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BEF4-433B-A10F-444C2464C1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DNAPKi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'74A spher'!$R$12:$W$12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11.792743196439888</c:v>
                        </c:pt>
                        <c:pt idx="1">
                          <c:v>20.452557920759805</c:v>
                        </c:pt>
                        <c:pt idx="2">
                          <c:v>30.83223159551628</c:v>
                        </c:pt>
                        <c:pt idx="3">
                          <c:v>27.925170438154723</c:v>
                        </c:pt>
                        <c:pt idx="4">
                          <c:v>28.946655865122242</c:v>
                        </c:pt>
                        <c:pt idx="5">
                          <c:v>24.429746475521075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'74A spher'!$R$12:$W$12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11.792743196439888</c:v>
                        </c:pt>
                        <c:pt idx="1">
                          <c:v>20.452557920759805</c:v>
                        </c:pt>
                        <c:pt idx="2">
                          <c:v>30.83223159551628</c:v>
                        </c:pt>
                        <c:pt idx="3">
                          <c:v>27.925170438154723</c:v>
                        </c:pt>
                        <c:pt idx="4">
                          <c:v>28.946655865122242</c:v>
                        </c:pt>
                        <c:pt idx="5">
                          <c:v>24.429746475521075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'74A spher'!$R$7:$W$7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158.94733643089614</c:v>
                      </c:pt>
                      <c:pt idx="2">
                        <c:v>210.40698379653782</c:v>
                      </c:pt>
                      <c:pt idx="3">
                        <c:v>212.88756496113703</c:v>
                      </c:pt>
                      <c:pt idx="4">
                        <c:v>192.80892432270136</c:v>
                      </c:pt>
                      <c:pt idx="5">
                        <c:v>144.42228838516658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BEF4-433B-A10F-444C2464C1FC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DNAPKi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spher'!$Z$12:$AE$12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7.3472266244482789</c:v>
                        </c:pt>
                        <c:pt idx="1">
                          <c:v>11.197837066488042</c:v>
                        </c:pt>
                        <c:pt idx="2">
                          <c:v>28.438161402882638</c:v>
                        </c:pt>
                        <c:pt idx="3">
                          <c:v>31.394581703547857</c:v>
                        </c:pt>
                        <c:pt idx="4">
                          <c:v>22.793131101251117</c:v>
                        </c:pt>
                        <c:pt idx="5">
                          <c:v>20.655509189818179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spher'!$Z$12:$AE$12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7.3472266244482789</c:v>
                        </c:pt>
                        <c:pt idx="1">
                          <c:v>11.197837066488042</c:v>
                        </c:pt>
                        <c:pt idx="2">
                          <c:v>28.438161402882638</c:v>
                        </c:pt>
                        <c:pt idx="3">
                          <c:v>31.394581703547857</c:v>
                        </c:pt>
                        <c:pt idx="4">
                          <c:v>22.793131101251117</c:v>
                        </c:pt>
                        <c:pt idx="5">
                          <c:v>20.655509189818179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spher'!$Z$7:$AE$7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155.96877688487072</c:v>
                      </c:pt>
                      <c:pt idx="2">
                        <c:v>214.63014767542685</c:v>
                      </c:pt>
                      <c:pt idx="3">
                        <c:v>235.01121896334845</c:v>
                      </c:pt>
                      <c:pt idx="4">
                        <c:v>146.92976375289973</c:v>
                      </c:pt>
                      <c:pt idx="5">
                        <c:v>125.9191282685149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BEF4-433B-A10F-444C2464C1FC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9.182658582389692</c:v>
                        </c:pt>
                        <c:pt idx="1">
                          <c:v>6.4301627694958325</c:v>
                        </c:pt>
                        <c:pt idx="2">
                          <c:v>26.824299462618665</c:v>
                        </c:pt>
                        <c:pt idx="3">
                          <c:v>16.354081526358353</c:v>
                        </c:pt>
                        <c:pt idx="4">
                          <c:v>41.873543731921586</c:v>
                        </c:pt>
                        <c:pt idx="5">
                          <c:v>70.980081009575883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9.182658582389692</c:v>
                        </c:pt>
                        <c:pt idx="1">
                          <c:v>6.4301627694958325</c:v>
                        </c:pt>
                        <c:pt idx="2">
                          <c:v>26.824299462618665</c:v>
                        </c:pt>
                        <c:pt idx="3">
                          <c:v>16.354081526358353</c:v>
                        </c:pt>
                        <c:pt idx="4">
                          <c:v>41.873543731921586</c:v>
                        </c:pt>
                        <c:pt idx="5">
                          <c:v>70.980081009575883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154.62227676509838</c:v>
                      </c:pt>
                      <c:pt idx="2">
                        <c:v>202.83710130138533</c:v>
                      </c:pt>
                      <c:pt idx="3">
                        <c:v>183.65436636280234</c:v>
                      </c:pt>
                      <c:pt idx="4">
                        <c:v>227.32869617788847</c:v>
                      </c:pt>
                      <c:pt idx="5">
                        <c:v>349.90549528209431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BEF4-433B-A10F-444C2464C1FC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5.488215275211406</c:v>
                        </c:pt>
                        <c:pt idx="1">
                          <c:v>8.3518160973578937</c:v>
                        </c:pt>
                        <c:pt idx="2">
                          <c:v>16.508339999853</c:v>
                        </c:pt>
                        <c:pt idx="3">
                          <c:v>10.554348124013501</c:v>
                        </c:pt>
                        <c:pt idx="4">
                          <c:v>13.725686290405411</c:v>
                        </c:pt>
                        <c:pt idx="5">
                          <c:v>22.44133404626189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5.488215275211406</c:v>
                        </c:pt>
                        <c:pt idx="1">
                          <c:v>8.3518160973578937</c:v>
                        </c:pt>
                        <c:pt idx="2">
                          <c:v>16.508339999853</c:v>
                        </c:pt>
                        <c:pt idx="3">
                          <c:v>10.554348124013501</c:v>
                        </c:pt>
                        <c:pt idx="4">
                          <c:v>13.725686290405411</c:v>
                        </c:pt>
                        <c:pt idx="5">
                          <c:v>22.44133404626189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124.22900546331176</c:v>
                      </c:pt>
                      <c:pt idx="2">
                        <c:v>154.5763013496744</c:v>
                      </c:pt>
                      <c:pt idx="3">
                        <c:v>146.93354620884494</c:v>
                      </c:pt>
                      <c:pt idx="4">
                        <c:v>169.20222904525812</c:v>
                      </c:pt>
                      <c:pt idx="5">
                        <c:v>116.89775887335615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BEF4-433B-A10F-444C2464C1FC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cap="none" dirty="0"/>
                  <a:t>Spheroid volume increase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20873759591657"/>
          <c:y val="0.14037161230604869"/>
          <c:w val="0.72730480851780099"/>
          <c:h val="0.57404455757633432"/>
        </c:manualLayout>
      </c:layout>
      <c:scatterChart>
        <c:scatterStyle val="smoothMarker"/>
        <c:varyColors val="0"/>
        <c:ser>
          <c:idx val="4"/>
          <c:order val="0"/>
          <c:tx>
            <c:v>DMSO 0Gy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'!$B$11:$G$11</c:f>
                <c:numCache>
                  <c:formatCode>General</c:formatCode>
                  <c:ptCount val="6"/>
                  <c:pt idx="0">
                    <c:v>6.0444024344022509</c:v>
                  </c:pt>
                  <c:pt idx="1">
                    <c:v>7.9348138101527548</c:v>
                  </c:pt>
                  <c:pt idx="2">
                    <c:v>26.251598162495707</c:v>
                  </c:pt>
                  <c:pt idx="3">
                    <c:v>45.469371908703529</c:v>
                  </c:pt>
                  <c:pt idx="4">
                    <c:v>50.906394687351195</c:v>
                  </c:pt>
                  <c:pt idx="5">
                    <c:v>83.132393120057159</c:v>
                  </c:pt>
                </c:numCache>
              </c:numRef>
            </c:plus>
            <c:minus>
              <c:numRef>
                <c:f>'A253 spher '!$B$11:$G$11</c:f>
                <c:numCache>
                  <c:formatCode>General</c:formatCode>
                  <c:ptCount val="6"/>
                  <c:pt idx="0">
                    <c:v>6.0444024344022509</c:v>
                  </c:pt>
                  <c:pt idx="1">
                    <c:v>7.9348138101527548</c:v>
                  </c:pt>
                  <c:pt idx="2">
                    <c:v>26.251598162495707</c:v>
                  </c:pt>
                  <c:pt idx="3">
                    <c:v>45.469371908703529</c:v>
                  </c:pt>
                  <c:pt idx="4">
                    <c:v>50.906394687351195</c:v>
                  </c:pt>
                  <c:pt idx="5">
                    <c:v>83.132393120057159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'!$B$6:$G$6</c:f>
              <c:numCache>
                <c:formatCode>General</c:formatCode>
                <c:ptCount val="6"/>
                <c:pt idx="0">
                  <c:v>100</c:v>
                </c:pt>
                <c:pt idx="1">
                  <c:v>239.74194823272032</c:v>
                </c:pt>
                <c:pt idx="2">
                  <c:v>471.20753135653393</c:v>
                </c:pt>
                <c:pt idx="3">
                  <c:v>808.18419630145388</c:v>
                </c:pt>
                <c:pt idx="4">
                  <c:v>1238.4274442568249</c:v>
                </c:pt>
                <c:pt idx="5">
                  <c:v>1861.6052320206084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FFE-472B-A1A8-68F3E894A9F1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'!$J$11:$O$11</c:f>
                <c:numCache>
                  <c:formatCode>General</c:formatCode>
                  <c:ptCount val="6"/>
                  <c:pt idx="0">
                    <c:v>4.1505060874006121</c:v>
                  </c:pt>
                  <c:pt idx="1">
                    <c:v>12.625177269664645</c:v>
                  </c:pt>
                  <c:pt idx="2">
                    <c:v>15.947615049564924</c:v>
                  </c:pt>
                  <c:pt idx="3">
                    <c:v>15.601634852884814</c:v>
                  </c:pt>
                  <c:pt idx="4">
                    <c:v>20.631437360883268</c:v>
                  </c:pt>
                  <c:pt idx="5">
                    <c:v>28.618206938507317</c:v>
                  </c:pt>
                </c:numCache>
              </c:numRef>
            </c:plus>
            <c:minus>
              <c:numRef>
                <c:f>'A253 spher '!$J$11:$O$11</c:f>
                <c:numCache>
                  <c:formatCode>General</c:formatCode>
                  <c:ptCount val="6"/>
                  <c:pt idx="0">
                    <c:v>4.1505060874006121</c:v>
                  </c:pt>
                  <c:pt idx="1">
                    <c:v>12.625177269664645</c:v>
                  </c:pt>
                  <c:pt idx="2">
                    <c:v>15.947615049564924</c:v>
                  </c:pt>
                  <c:pt idx="3">
                    <c:v>15.601634852884814</c:v>
                  </c:pt>
                  <c:pt idx="4">
                    <c:v>20.631437360883268</c:v>
                  </c:pt>
                  <c:pt idx="5">
                    <c:v>28.618206938507317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'!$J$6:$O$6</c:f>
              <c:numCache>
                <c:formatCode>General</c:formatCode>
                <c:ptCount val="6"/>
                <c:pt idx="0">
                  <c:v>100</c:v>
                </c:pt>
                <c:pt idx="1">
                  <c:v>228.40349600007559</c:v>
                </c:pt>
                <c:pt idx="2">
                  <c:v>385.56190234117139</c:v>
                </c:pt>
                <c:pt idx="3">
                  <c:v>549.41245497067155</c:v>
                </c:pt>
                <c:pt idx="4">
                  <c:v>717.96534054104677</c:v>
                </c:pt>
                <c:pt idx="5">
                  <c:v>1311.3997688994739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1FFE-472B-A1A8-68F3E894A9F1}"/>
            </c:ext>
          </c:extLst>
        </c:ser>
        <c:ser>
          <c:idx val="0"/>
          <c:order val="2"/>
          <c:tx>
            <c:v>ATMi 0Gy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'!$B$9:$G$9</c:f>
                <c:numCache>
                  <c:formatCode>General</c:formatCode>
                  <c:ptCount val="6"/>
                </c:numCache>
              </c:numRef>
            </c:plus>
            <c:minus>
              <c:numRef>
                <c:f>'A253 spher '!$B$9:$G$9</c:f>
                <c:numCache>
                  <c:formatCode>General</c:formatCode>
                  <c:ptCount val="6"/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'!$B$4:$G$4</c:f>
              <c:numCache>
                <c:formatCode>General</c:formatCode>
                <c:ptCount val="6"/>
                <c:pt idx="0">
                  <c:v>100</c:v>
                </c:pt>
                <c:pt idx="1">
                  <c:v>193.720413843698</c:v>
                </c:pt>
                <c:pt idx="2">
                  <c:v>308.64558726828278</c:v>
                </c:pt>
                <c:pt idx="3">
                  <c:v>411.99701378268679</c:v>
                </c:pt>
                <c:pt idx="4">
                  <c:v>459.52331197864373</c:v>
                </c:pt>
                <c:pt idx="5">
                  <c:v>576.79597291185053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FFE-472B-A1A8-68F3E894A9F1}"/>
            </c:ext>
          </c:extLst>
        </c:ser>
        <c:ser>
          <c:idx val="1"/>
          <c:order val="3"/>
          <c:tx>
            <c:v>ATMi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'!$J$9:$O$9</c:f>
                <c:numCache>
                  <c:formatCode>General</c:formatCode>
                  <c:ptCount val="6"/>
                </c:numCache>
              </c:numRef>
            </c:plus>
            <c:minus>
              <c:numRef>
                <c:f>'A253 spher '!$J$9:$O$9</c:f>
                <c:numCache>
                  <c:formatCode>General</c:formatCode>
                  <c:ptCount val="6"/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'!$J$4:$O$4</c:f>
              <c:numCache>
                <c:formatCode>General</c:formatCode>
                <c:ptCount val="6"/>
                <c:pt idx="0">
                  <c:v>100</c:v>
                </c:pt>
                <c:pt idx="1">
                  <c:v>193.22178191289763</c:v>
                </c:pt>
                <c:pt idx="2">
                  <c:v>258.55717465949243</c:v>
                </c:pt>
                <c:pt idx="3">
                  <c:v>241.46797071591769</c:v>
                </c:pt>
                <c:pt idx="4">
                  <c:v>234.57316087743615</c:v>
                </c:pt>
                <c:pt idx="5">
                  <c:v>224.19195676513621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1FFE-472B-A1A8-68F3E894A9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ATMi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'A253 spher '!$R$9:$W$9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'A253 spher '!$R$9:$V$9</c15:sqref>
                          </c15:formulaRef>
                        </c:ext>
                      </c:extLst>
                      <c:numCache>
                        <c:formatCode>General</c:formatCode>
                        <c:ptCount val="5"/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'A253 spher '!$R$4:$W$4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174.02848912369669</c:v>
                      </c:pt>
                      <c:pt idx="2">
                        <c:v>232.30669319172117</c:v>
                      </c:pt>
                      <c:pt idx="3">
                        <c:v>210.55628458692357</c:v>
                      </c:pt>
                      <c:pt idx="4">
                        <c:v>201.3588020570447</c:v>
                      </c:pt>
                      <c:pt idx="5">
                        <c:v>179.32178271338606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1FFE-472B-A1A8-68F3E894A9F1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ATMi 8Gy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'!$Z$9:$AE$9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'!$Z$9:$AE$9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'!$Z$4:$AE$4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196.31013043130534</c:v>
                      </c:pt>
                      <c:pt idx="2">
                        <c:v>230.47180285053113</c:v>
                      </c:pt>
                      <c:pt idx="3">
                        <c:v>197.73703159212366</c:v>
                      </c:pt>
                      <c:pt idx="4">
                        <c:v>198.0675173790606</c:v>
                      </c:pt>
                      <c:pt idx="5">
                        <c:v>191.95552351813149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1FFE-472B-A1A8-68F3E894A9F1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2.8466455754236435</c:v>
                        </c:pt>
                        <c:pt idx="1">
                          <c:v>15.891657552039419</c:v>
                        </c:pt>
                        <c:pt idx="2">
                          <c:v>10.121751682708501</c:v>
                        </c:pt>
                        <c:pt idx="3">
                          <c:v>14.065975745819005</c:v>
                        </c:pt>
                        <c:pt idx="4">
                          <c:v>21.022603923083807</c:v>
                        </c:pt>
                        <c:pt idx="5">
                          <c:v>13.14940561620619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2.8466455754236435</c:v>
                        </c:pt>
                        <c:pt idx="1">
                          <c:v>15.891657552039419</c:v>
                        </c:pt>
                        <c:pt idx="2">
                          <c:v>10.121751682708501</c:v>
                        </c:pt>
                        <c:pt idx="3">
                          <c:v>14.065975745819005</c:v>
                        </c:pt>
                        <c:pt idx="4">
                          <c:v>21.022603923083807</c:v>
                        </c:pt>
                        <c:pt idx="5">
                          <c:v>13.14940561620619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223.09226746270178</c:v>
                      </c:pt>
                      <c:pt idx="2">
                        <c:v>320.3961347402506</c:v>
                      </c:pt>
                      <c:pt idx="3">
                        <c:v>369.47679862519254</c:v>
                      </c:pt>
                      <c:pt idx="4">
                        <c:v>405.12549916738675</c:v>
                      </c:pt>
                      <c:pt idx="5">
                        <c:v>491.43319998361653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1FFE-472B-A1A8-68F3E894A9F1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8.6302150361535652</c:v>
                        </c:pt>
                        <c:pt idx="1">
                          <c:v>7.9139693327791614</c:v>
                        </c:pt>
                        <c:pt idx="2">
                          <c:v>8.7173660339934465</c:v>
                        </c:pt>
                        <c:pt idx="3">
                          <c:v>27.443205859623017</c:v>
                        </c:pt>
                        <c:pt idx="4">
                          <c:v>7.9320788841867058</c:v>
                        </c:pt>
                        <c:pt idx="5">
                          <c:v>20.415780490000554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8.6302150361535652</c:v>
                        </c:pt>
                        <c:pt idx="1">
                          <c:v>7.9139693327791614</c:v>
                        </c:pt>
                        <c:pt idx="2">
                          <c:v>8.7173660339934465</c:v>
                        </c:pt>
                        <c:pt idx="3">
                          <c:v>27.443205859623017</c:v>
                        </c:pt>
                        <c:pt idx="4">
                          <c:v>7.9320788841867058</c:v>
                        </c:pt>
                        <c:pt idx="5">
                          <c:v>20.415780490000554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224.80960916140285</c:v>
                      </c:pt>
                      <c:pt idx="2">
                        <c:v>314.1676627142013</c:v>
                      </c:pt>
                      <c:pt idx="3">
                        <c:v>304.80428270443252</c:v>
                      </c:pt>
                      <c:pt idx="4">
                        <c:v>324.4528376664104</c:v>
                      </c:pt>
                      <c:pt idx="5">
                        <c:v>315.33622339362734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1FFE-472B-A1A8-68F3E894A9F1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  <c:max val="2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cap="none" dirty="0"/>
                  <a:t>Spheroid volume increase</a:t>
                </a:r>
              </a:p>
            </c:rich>
          </c:tx>
          <c:layout>
            <c:manualLayout>
              <c:xMode val="edge"/>
              <c:yMode val="edge"/>
              <c:x val="3.7141574061858432E-2"/>
              <c:y val="2.2532369812519504E-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90424981843249"/>
          <c:y val="0.32040255510229898"/>
          <c:w val="0.75747264608142473"/>
          <c:h val="0.45150232140429514"/>
        </c:manualLayout>
      </c:layout>
      <c:scatterChart>
        <c:scatterStyle val="smoothMarker"/>
        <c:varyColors val="0"/>
        <c:ser>
          <c:idx val="4"/>
          <c:order val="0"/>
          <c:tx>
            <c:v>DMSO 0Gy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'!$B$11:$G$11</c:f>
                <c:numCache>
                  <c:formatCode>General</c:formatCode>
                  <c:ptCount val="6"/>
                  <c:pt idx="0">
                    <c:v>6.0444024344022509</c:v>
                  </c:pt>
                  <c:pt idx="1">
                    <c:v>7.9348138101527548</c:v>
                  </c:pt>
                  <c:pt idx="2">
                    <c:v>26.251598162495707</c:v>
                  </c:pt>
                  <c:pt idx="3">
                    <c:v>45.469371908703529</c:v>
                  </c:pt>
                  <c:pt idx="4">
                    <c:v>50.906394687351195</c:v>
                  </c:pt>
                  <c:pt idx="5">
                    <c:v>83.132393120057159</c:v>
                  </c:pt>
                </c:numCache>
              </c:numRef>
            </c:plus>
            <c:minus>
              <c:numRef>
                <c:f>'A253 spher '!$B$11:$G$11</c:f>
                <c:numCache>
                  <c:formatCode>General</c:formatCode>
                  <c:ptCount val="6"/>
                  <c:pt idx="0">
                    <c:v>6.0444024344022509</c:v>
                  </c:pt>
                  <c:pt idx="1">
                    <c:v>7.9348138101527548</c:v>
                  </c:pt>
                  <c:pt idx="2">
                    <c:v>26.251598162495707</c:v>
                  </c:pt>
                  <c:pt idx="3">
                    <c:v>45.469371908703529</c:v>
                  </c:pt>
                  <c:pt idx="4">
                    <c:v>50.906394687351195</c:v>
                  </c:pt>
                  <c:pt idx="5">
                    <c:v>83.132393120057159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'!$B$6:$G$6</c:f>
              <c:numCache>
                <c:formatCode>General</c:formatCode>
                <c:ptCount val="6"/>
                <c:pt idx="0">
                  <c:v>100</c:v>
                </c:pt>
                <c:pt idx="1">
                  <c:v>239.74194823272032</c:v>
                </c:pt>
                <c:pt idx="2">
                  <c:v>471.20753135653393</c:v>
                </c:pt>
                <c:pt idx="3">
                  <c:v>808.18419630145388</c:v>
                </c:pt>
                <c:pt idx="4">
                  <c:v>1238.4274442568249</c:v>
                </c:pt>
                <c:pt idx="5">
                  <c:v>1861.6052320206084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25B-48E5-A351-1053DF692E24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'!$J$11:$O$11</c:f>
                <c:numCache>
                  <c:formatCode>General</c:formatCode>
                  <c:ptCount val="6"/>
                  <c:pt idx="0">
                    <c:v>4.1505060874006121</c:v>
                  </c:pt>
                  <c:pt idx="1">
                    <c:v>12.625177269664645</c:v>
                  </c:pt>
                  <c:pt idx="2">
                    <c:v>15.947615049564924</c:v>
                  </c:pt>
                  <c:pt idx="3">
                    <c:v>15.601634852884814</c:v>
                  </c:pt>
                  <c:pt idx="4">
                    <c:v>20.631437360883268</c:v>
                  </c:pt>
                  <c:pt idx="5">
                    <c:v>28.618206938507317</c:v>
                  </c:pt>
                </c:numCache>
              </c:numRef>
            </c:plus>
            <c:minus>
              <c:numRef>
                <c:f>'A253 spher '!$J$11:$O$11</c:f>
                <c:numCache>
                  <c:formatCode>General</c:formatCode>
                  <c:ptCount val="6"/>
                  <c:pt idx="0">
                    <c:v>4.1505060874006121</c:v>
                  </c:pt>
                  <c:pt idx="1">
                    <c:v>12.625177269664645</c:v>
                  </c:pt>
                  <c:pt idx="2">
                    <c:v>15.947615049564924</c:v>
                  </c:pt>
                  <c:pt idx="3">
                    <c:v>15.601634852884814</c:v>
                  </c:pt>
                  <c:pt idx="4">
                    <c:v>20.631437360883268</c:v>
                  </c:pt>
                  <c:pt idx="5">
                    <c:v>28.618206938507317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'!$J$6:$O$6</c:f>
              <c:numCache>
                <c:formatCode>General</c:formatCode>
                <c:ptCount val="6"/>
                <c:pt idx="0">
                  <c:v>100</c:v>
                </c:pt>
                <c:pt idx="1">
                  <c:v>228.40349600007559</c:v>
                </c:pt>
                <c:pt idx="2">
                  <c:v>385.56190234117139</c:v>
                </c:pt>
                <c:pt idx="3">
                  <c:v>549.41245497067155</c:v>
                </c:pt>
                <c:pt idx="4">
                  <c:v>717.96534054104677</c:v>
                </c:pt>
                <c:pt idx="5">
                  <c:v>1311.3997688994739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D25B-48E5-A351-1053DF692E24}"/>
            </c:ext>
          </c:extLst>
        </c:ser>
        <c:ser>
          <c:idx val="0"/>
          <c:order val="2"/>
          <c:tx>
            <c:v>ATRi 0Gy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'!$B$10:$G$10</c:f>
                <c:numCache>
                  <c:formatCode>General</c:formatCode>
                  <c:ptCount val="6"/>
                  <c:pt idx="0">
                    <c:v>5.0779756325852263</c:v>
                  </c:pt>
                  <c:pt idx="1">
                    <c:v>14.283485026348236</c:v>
                  </c:pt>
                  <c:pt idx="2">
                    <c:v>25.400655018338497</c:v>
                  </c:pt>
                  <c:pt idx="3">
                    <c:v>31.343463054746575</c:v>
                  </c:pt>
                  <c:pt idx="4">
                    <c:v>31.6671834817632</c:v>
                  </c:pt>
                  <c:pt idx="5">
                    <c:v>74.18861792022345</c:v>
                  </c:pt>
                </c:numCache>
              </c:numRef>
            </c:plus>
            <c:minus>
              <c:numRef>
                <c:f>'A253 spher '!$B$10:$G$10</c:f>
                <c:numCache>
                  <c:formatCode>General</c:formatCode>
                  <c:ptCount val="6"/>
                  <c:pt idx="0">
                    <c:v>5.0779756325852263</c:v>
                  </c:pt>
                  <c:pt idx="1">
                    <c:v>14.283485026348236</c:v>
                  </c:pt>
                  <c:pt idx="2">
                    <c:v>25.400655018338497</c:v>
                  </c:pt>
                  <c:pt idx="3">
                    <c:v>31.343463054746575</c:v>
                  </c:pt>
                  <c:pt idx="4">
                    <c:v>31.6671834817632</c:v>
                  </c:pt>
                  <c:pt idx="5">
                    <c:v>74.18861792022345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'!$B$5:$G$5</c:f>
              <c:numCache>
                <c:formatCode>General</c:formatCode>
                <c:ptCount val="6"/>
                <c:pt idx="0">
                  <c:v>100</c:v>
                </c:pt>
                <c:pt idx="1">
                  <c:v>207.68644364744759</c:v>
                </c:pt>
                <c:pt idx="2">
                  <c:v>346.30380632438187</c:v>
                </c:pt>
                <c:pt idx="3">
                  <c:v>487.05940230122269</c:v>
                </c:pt>
                <c:pt idx="4">
                  <c:v>652.02207819324587</c:v>
                </c:pt>
                <c:pt idx="5">
                  <c:v>879.49875777681154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25B-48E5-A351-1053DF692E24}"/>
            </c:ext>
          </c:extLst>
        </c:ser>
        <c:ser>
          <c:idx val="1"/>
          <c:order val="3"/>
          <c:tx>
            <c:v>ATRi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'!$J$10:$O$10</c:f>
                <c:numCache>
                  <c:formatCode>General</c:formatCode>
                  <c:ptCount val="6"/>
                  <c:pt idx="0">
                    <c:v>3.8232308964169377</c:v>
                  </c:pt>
                  <c:pt idx="1">
                    <c:v>6.8050365123698109</c:v>
                  </c:pt>
                  <c:pt idx="2">
                    <c:v>22.521696897794659</c:v>
                  </c:pt>
                  <c:pt idx="3">
                    <c:v>11.692015914907925</c:v>
                  </c:pt>
                  <c:pt idx="4">
                    <c:v>18.598074486394701</c:v>
                  </c:pt>
                  <c:pt idx="5">
                    <c:v>25.300156817502295</c:v>
                  </c:pt>
                </c:numCache>
              </c:numRef>
            </c:plus>
            <c:minus>
              <c:numRef>
                <c:f>'A253 spher '!$J$10:$O$10</c:f>
                <c:numCache>
                  <c:formatCode>General</c:formatCode>
                  <c:ptCount val="6"/>
                  <c:pt idx="0">
                    <c:v>3.8232308964169377</c:v>
                  </c:pt>
                  <c:pt idx="1">
                    <c:v>6.8050365123698109</c:v>
                  </c:pt>
                  <c:pt idx="2">
                    <c:v>22.521696897794659</c:v>
                  </c:pt>
                  <c:pt idx="3">
                    <c:v>11.692015914907925</c:v>
                  </c:pt>
                  <c:pt idx="4">
                    <c:v>18.598074486394701</c:v>
                  </c:pt>
                  <c:pt idx="5">
                    <c:v>25.300156817502295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'!$J$5:$O$5</c:f>
              <c:numCache>
                <c:formatCode>General</c:formatCode>
                <c:ptCount val="6"/>
                <c:pt idx="0">
                  <c:v>100</c:v>
                </c:pt>
                <c:pt idx="1">
                  <c:v>188.24208250451292</c:v>
                </c:pt>
                <c:pt idx="2">
                  <c:v>279.34943754125533</c:v>
                </c:pt>
                <c:pt idx="3">
                  <c:v>244.44178522835026</c:v>
                </c:pt>
                <c:pt idx="4">
                  <c:v>233.42715962254215</c:v>
                </c:pt>
                <c:pt idx="5">
                  <c:v>245.13249801784696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D25B-48E5-A351-1053DF692E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ATRi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'A253 spher '!$R$10:$W$10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8.7801284385241658</c:v>
                        </c:pt>
                        <c:pt idx="1">
                          <c:v>7.4854413906714443</c:v>
                        </c:pt>
                        <c:pt idx="2">
                          <c:v>11.381633490097222</c:v>
                        </c:pt>
                        <c:pt idx="3">
                          <c:v>10.014238321678688</c:v>
                        </c:pt>
                        <c:pt idx="4">
                          <c:v>9.1260247524697533</c:v>
                        </c:pt>
                        <c:pt idx="5">
                          <c:v>16.460119452906842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'A253 spher '!$R$10:$W$10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8.7801284385241658</c:v>
                        </c:pt>
                        <c:pt idx="1">
                          <c:v>7.4854413906714443</c:v>
                        </c:pt>
                        <c:pt idx="2">
                          <c:v>11.381633490097222</c:v>
                        </c:pt>
                        <c:pt idx="3">
                          <c:v>10.014238321678688</c:v>
                        </c:pt>
                        <c:pt idx="4">
                          <c:v>9.1260247524697533</c:v>
                        </c:pt>
                        <c:pt idx="5">
                          <c:v>16.460119452906842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'A253 spher '!$R$5:$W$5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202.94024979578481</c:v>
                      </c:pt>
                      <c:pt idx="2">
                        <c:v>248.08606575996524</c:v>
                      </c:pt>
                      <c:pt idx="3">
                        <c:v>216.34461674766882</c:v>
                      </c:pt>
                      <c:pt idx="4">
                        <c:v>178.82602555542121</c:v>
                      </c:pt>
                      <c:pt idx="5">
                        <c:v>143.7690654353043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D25B-48E5-A351-1053DF692E24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ATRi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'!$Z$10:$AE$10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7.6375828510555914</c:v>
                        </c:pt>
                        <c:pt idx="1">
                          <c:v>11.3837217068856</c:v>
                        </c:pt>
                        <c:pt idx="2">
                          <c:v>8.5969969220079587</c:v>
                        </c:pt>
                        <c:pt idx="3">
                          <c:v>6.0772430935140269</c:v>
                        </c:pt>
                        <c:pt idx="4">
                          <c:v>9.5371841203576952</c:v>
                        </c:pt>
                        <c:pt idx="5">
                          <c:v>8.5714957982790718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'!$Z$10:$AE$10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7.6375828510555914</c:v>
                        </c:pt>
                        <c:pt idx="1">
                          <c:v>11.3837217068856</c:v>
                        </c:pt>
                        <c:pt idx="2">
                          <c:v>8.5969969220079587</c:v>
                        </c:pt>
                        <c:pt idx="3">
                          <c:v>6.0772430935140269</c:v>
                        </c:pt>
                        <c:pt idx="4">
                          <c:v>9.5371841203576952</c:v>
                        </c:pt>
                        <c:pt idx="5">
                          <c:v>8.5714957982790718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'!$Z$5:$AE$5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176.38073151965202</c:v>
                      </c:pt>
                      <c:pt idx="2">
                        <c:v>189.18397775582261</c:v>
                      </c:pt>
                      <c:pt idx="3">
                        <c:v>184.23308463954109</c:v>
                      </c:pt>
                      <c:pt idx="4">
                        <c:v>136.54423100726942</c:v>
                      </c:pt>
                      <c:pt idx="5">
                        <c:v>112.97817714979674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D25B-48E5-A351-1053DF692E24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2.8466455754236435</c:v>
                        </c:pt>
                        <c:pt idx="1">
                          <c:v>15.891657552039419</c:v>
                        </c:pt>
                        <c:pt idx="2">
                          <c:v>10.121751682708501</c:v>
                        </c:pt>
                        <c:pt idx="3">
                          <c:v>14.065975745819005</c:v>
                        </c:pt>
                        <c:pt idx="4">
                          <c:v>21.022603923083807</c:v>
                        </c:pt>
                        <c:pt idx="5">
                          <c:v>13.14940561620619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2.8466455754236435</c:v>
                        </c:pt>
                        <c:pt idx="1">
                          <c:v>15.891657552039419</c:v>
                        </c:pt>
                        <c:pt idx="2">
                          <c:v>10.121751682708501</c:v>
                        </c:pt>
                        <c:pt idx="3">
                          <c:v>14.065975745819005</c:v>
                        </c:pt>
                        <c:pt idx="4">
                          <c:v>21.022603923083807</c:v>
                        </c:pt>
                        <c:pt idx="5">
                          <c:v>13.14940561620619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223.09226746270178</c:v>
                      </c:pt>
                      <c:pt idx="2">
                        <c:v>320.3961347402506</c:v>
                      </c:pt>
                      <c:pt idx="3">
                        <c:v>369.47679862519254</c:v>
                      </c:pt>
                      <c:pt idx="4">
                        <c:v>405.12549916738675</c:v>
                      </c:pt>
                      <c:pt idx="5">
                        <c:v>491.43319998361653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D25B-48E5-A351-1053DF692E24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8.6302150361535652</c:v>
                        </c:pt>
                        <c:pt idx="1">
                          <c:v>7.9139693327791614</c:v>
                        </c:pt>
                        <c:pt idx="2">
                          <c:v>8.7173660339934465</c:v>
                        </c:pt>
                        <c:pt idx="3">
                          <c:v>27.443205859623017</c:v>
                        </c:pt>
                        <c:pt idx="4">
                          <c:v>7.9320788841867058</c:v>
                        </c:pt>
                        <c:pt idx="5">
                          <c:v>20.415780490000554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8.6302150361535652</c:v>
                        </c:pt>
                        <c:pt idx="1">
                          <c:v>7.9139693327791614</c:v>
                        </c:pt>
                        <c:pt idx="2">
                          <c:v>8.7173660339934465</c:v>
                        </c:pt>
                        <c:pt idx="3">
                          <c:v>27.443205859623017</c:v>
                        </c:pt>
                        <c:pt idx="4">
                          <c:v>7.9320788841867058</c:v>
                        </c:pt>
                        <c:pt idx="5">
                          <c:v>20.415780490000554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224.80960916140285</c:v>
                      </c:pt>
                      <c:pt idx="2">
                        <c:v>314.1676627142013</c:v>
                      </c:pt>
                      <c:pt idx="3">
                        <c:v>304.80428270443252</c:v>
                      </c:pt>
                      <c:pt idx="4">
                        <c:v>324.4528376664104</c:v>
                      </c:pt>
                      <c:pt idx="5">
                        <c:v>315.33622339362734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D25B-48E5-A351-1053DF692E24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  <c:max val="2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cap="none" dirty="0"/>
                  <a:t>Spheroid volume increase</a:t>
                </a:r>
              </a:p>
            </c:rich>
          </c:tx>
          <c:layout>
            <c:manualLayout>
              <c:xMode val="edge"/>
              <c:yMode val="edge"/>
              <c:x val="2.0094018037966323E-2"/>
              <c:y val="0.232461732868045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35084486346716"/>
          <c:y val="0.18211180602172616"/>
          <c:w val="0.72453971858699628"/>
          <c:h val="0.48872584308115069"/>
        </c:manualLayout>
      </c:layout>
      <c:scatterChart>
        <c:scatterStyle val="smoothMarker"/>
        <c:varyColors val="0"/>
        <c:ser>
          <c:idx val="4"/>
          <c:order val="0"/>
          <c:tx>
            <c:v>DMSO 0Gy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'!$B$11:$G$11</c:f>
                <c:numCache>
                  <c:formatCode>General</c:formatCode>
                  <c:ptCount val="6"/>
                  <c:pt idx="0">
                    <c:v>6.0444024344022509</c:v>
                  </c:pt>
                  <c:pt idx="1">
                    <c:v>7.9348138101527548</c:v>
                  </c:pt>
                  <c:pt idx="2">
                    <c:v>26.251598162495707</c:v>
                  </c:pt>
                  <c:pt idx="3">
                    <c:v>45.469371908703529</c:v>
                  </c:pt>
                  <c:pt idx="4">
                    <c:v>50.906394687351195</c:v>
                  </c:pt>
                  <c:pt idx="5">
                    <c:v>83.132393120057159</c:v>
                  </c:pt>
                </c:numCache>
              </c:numRef>
            </c:plus>
            <c:minus>
              <c:numRef>
                <c:f>'A253 spher '!$B$11:$G$11</c:f>
                <c:numCache>
                  <c:formatCode>General</c:formatCode>
                  <c:ptCount val="6"/>
                  <c:pt idx="0">
                    <c:v>6.0444024344022509</c:v>
                  </c:pt>
                  <c:pt idx="1">
                    <c:v>7.9348138101527548</c:v>
                  </c:pt>
                  <c:pt idx="2">
                    <c:v>26.251598162495707</c:v>
                  </c:pt>
                  <c:pt idx="3">
                    <c:v>45.469371908703529</c:v>
                  </c:pt>
                  <c:pt idx="4">
                    <c:v>50.906394687351195</c:v>
                  </c:pt>
                  <c:pt idx="5">
                    <c:v>83.132393120057159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'!$B$6:$G$6</c:f>
              <c:numCache>
                <c:formatCode>General</c:formatCode>
                <c:ptCount val="6"/>
                <c:pt idx="0">
                  <c:v>100</c:v>
                </c:pt>
                <c:pt idx="1">
                  <c:v>239.74194823272032</c:v>
                </c:pt>
                <c:pt idx="2">
                  <c:v>471.20753135653393</c:v>
                </c:pt>
                <c:pt idx="3">
                  <c:v>808.18419630145388</c:v>
                </c:pt>
                <c:pt idx="4">
                  <c:v>1238.4274442568249</c:v>
                </c:pt>
                <c:pt idx="5">
                  <c:v>1861.6052320206084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F02-4DF7-B3E5-F3C4FBD4CC8A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'!$J$11:$O$11</c:f>
                <c:numCache>
                  <c:formatCode>General</c:formatCode>
                  <c:ptCount val="6"/>
                  <c:pt idx="0">
                    <c:v>4.1505060874006121</c:v>
                  </c:pt>
                  <c:pt idx="1">
                    <c:v>12.625177269664645</c:v>
                  </c:pt>
                  <c:pt idx="2">
                    <c:v>15.947615049564924</c:v>
                  </c:pt>
                  <c:pt idx="3">
                    <c:v>15.601634852884814</c:v>
                  </c:pt>
                  <c:pt idx="4">
                    <c:v>20.631437360883268</c:v>
                  </c:pt>
                  <c:pt idx="5">
                    <c:v>28.618206938507317</c:v>
                  </c:pt>
                </c:numCache>
              </c:numRef>
            </c:plus>
            <c:minus>
              <c:numRef>
                <c:f>'A253 spher '!$J$11:$O$11</c:f>
                <c:numCache>
                  <c:formatCode>General</c:formatCode>
                  <c:ptCount val="6"/>
                  <c:pt idx="0">
                    <c:v>4.1505060874006121</c:v>
                  </c:pt>
                  <c:pt idx="1">
                    <c:v>12.625177269664645</c:v>
                  </c:pt>
                  <c:pt idx="2">
                    <c:v>15.947615049564924</c:v>
                  </c:pt>
                  <c:pt idx="3">
                    <c:v>15.601634852884814</c:v>
                  </c:pt>
                  <c:pt idx="4">
                    <c:v>20.631437360883268</c:v>
                  </c:pt>
                  <c:pt idx="5">
                    <c:v>28.618206938507317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'!$J$6:$O$6</c:f>
              <c:numCache>
                <c:formatCode>General</c:formatCode>
                <c:ptCount val="6"/>
                <c:pt idx="0">
                  <c:v>100</c:v>
                </c:pt>
                <c:pt idx="1">
                  <c:v>228.40349600007559</c:v>
                </c:pt>
                <c:pt idx="2">
                  <c:v>385.56190234117139</c:v>
                </c:pt>
                <c:pt idx="3">
                  <c:v>549.41245497067155</c:v>
                </c:pt>
                <c:pt idx="4">
                  <c:v>717.96534054104677</c:v>
                </c:pt>
                <c:pt idx="5">
                  <c:v>1311.3997688994739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DF02-4DF7-B3E5-F3C4FBD4CC8A}"/>
            </c:ext>
          </c:extLst>
        </c:ser>
        <c:ser>
          <c:idx val="0"/>
          <c:order val="2"/>
          <c:tx>
            <c:v>DNAPKi 0Gy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'!$B$12:$G$12</c:f>
                <c:numCache>
                  <c:formatCode>General</c:formatCode>
                  <c:ptCount val="6"/>
                  <c:pt idx="0">
                    <c:v>5.8217626172167583</c:v>
                  </c:pt>
                  <c:pt idx="1">
                    <c:v>27.896866792157866</c:v>
                  </c:pt>
                  <c:pt idx="2">
                    <c:v>54.647098562854985</c:v>
                  </c:pt>
                  <c:pt idx="3">
                    <c:v>79.302389060258889</c:v>
                  </c:pt>
                  <c:pt idx="4">
                    <c:v>59.920845420901252</c:v>
                  </c:pt>
                  <c:pt idx="5">
                    <c:v>178.15140360105093</c:v>
                  </c:pt>
                </c:numCache>
              </c:numRef>
            </c:plus>
            <c:minus>
              <c:numRef>
                <c:f>'A253 spher '!$B$12:$G$12</c:f>
                <c:numCache>
                  <c:formatCode>General</c:formatCode>
                  <c:ptCount val="6"/>
                  <c:pt idx="0">
                    <c:v>5.8217626172167583</c:v>
                  </c:pt>
                  <c:pt idx="1">
                    <c:v>27.896866792157866</c:v>
                  </c:pt>
                  <c:pt idx="2">
                    <c:v>54.647098562854985</c:v>
                  </c:pt>
                  <c:pt idx="3">
                    <c:v>79.302389060258889</c:v>
                  </c:pt>
                  <c:pt idx="4">
                    <c:v>59.920845420901252</c:v>
                  </c:pt>
                  <c:pt idx="5">
                    <c:v>178.15140360105093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'!$B$7:$G$7</c:f>
              <c:numCache>
                <c:formatCode>General</c:formatCode>
                <c:ptCount val="6"/>
                <c:pt idx="0">
                  <c:v>100</c:v>
                </c:pt>
                <c:pt idx="1">
                  <c:v>221.31005226070101</c:v>
                </c:pt>
                <c:pt idx="2">
                  <c:v>407.35732696304558</c:v>
                </c:pt>
                <c:pt idx="3">
                  <c:v>584.36781132827707</c:v>
                </c:pt>
                <c:pt idx="4">
                  <c:v>717.36033051597531</c:v>
                </c:pt>
                <c:pt idx="5">
                  <c:v>1051.4469141619684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F02-4DF7-B3E5-F3C4FBD4CC8A}"/>
            </c:ext>
          </c:extLst>
        </c:ser>
        <c:ser>
          <c:idx val="1"/>
          <c:order val="3"/>
          <c:tx>
            <c:v>DNAPKi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'A253 spher '!$J$12:$O$12</c:f>
                <c:numCache>
                  <c:formatCode>General</c:formatCode>
                  <c:ptCount val="6"/>
                  <c:pt idx="0">
                    <c:v>8.0614863486774784</c:v>
                  </c:pt>
                  <c:pt idx="1">
                    <c:v>13.58775623609133</c:v>
                  </c:pt>
                  <c:pt idx="2">
                    <c:v>38.926942501611428</c:v>
                  </c:pt>
                  <c:pt idx="3">
                    <c:v>49.444181731890801</c:v>
                  </c:pt>
                  <c:pt idx="4">
                    <c:v>94.760622468656166</c:v>
                  </c:pt>
                  <c:pt idx="5">
                    <c:v>124.9109563826608</c:v>
                  </c:pt>
                </c:numCache>
              </c:numRef>
            </c:plus>
            <c:minus>
              <c:numRef>
                <c:f>'A253 spher '!$J$12:$O$12</c:f>
                <c:numCache>
                  <c:formatCode>General</c:formatCode>
                  <c:ptCount val="6"/>
                  <c:pt idx="0">
                    <c:v>8.0614863486774784</c:v>
                  </c:pt>
                  <c:pt idx="1">
                    <c:v>13.58775623609133</c:v>
                  </c:pt>
                  <c:pt idx="2">
                    <c:v>38.926942501611428</c:v>
                  </c:pt>
                  <c:pt idx="3">
                    <c:v>49.444181731890801</c:v>
                  </c:pt>
                  <c:pt idx="4">
                    <c:v>94.760622468656166</c:v>
                  </c:pt>
                  <c:pt idx="5">
                    <c:v>124.9109563826608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'A253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'A253 spher '!$J$7:$O$7</c:f>
              <c:numCache>
                <c:formatCode>General</c:formatCode>
                <c:ptCount val="6"/>
                <c:pt idx="0">
                  <c:v>100</c:v>
                </c:pt>
                <c:pt idx="1">
                  <c:v>188.89201723703687</c:v>
                </c:pt>
                <c:pt idx="2">
                  <c:v>283.46162709528591</c:v>
                </c:pt>
                <c:pt idx="3">
                  <c:v>253.62091581712798</c:v>
                </c:pt>
                <c:pt idx="4">
                  <c:v>233.24445129706814</c:v>
                </c:pt>
                <c:pt idx="5">
                  <c:v>210.65617900413204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DF02-4DF7-B3E5-F3C4FBD4CC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DNAPKi 4Gy</c:v>
                </c:tx>
                <c:spPr>
                  <a:ln w="2222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'A253 spher '!$R$12:$W$12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6.8361581377650653</c:v>
                        </c:pt>
                        <c:pt idx="1">
                          <c:v>16.32131176749801</c:v>
                        </c:pt>
                        <c:pt idx="2">
                          <c:v>24.491788487662635</c:v>
                        </c:pt>
                        <c:pt idx="3">
                          <c:v>25.038958679794458</c:v>
                        </c:pt>
                        <c:pt idx="4">
                          <c:v>44.850064871703495</c:v>
                        </c:pt>
                        <c:pt idx="5">
                          <c:v>61.546514881533135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'A253 spher '!$R$12:$W$12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6.8361581377650653</c:v>
                        </c:pt>
                        <c:pt idx="1">
                          <c:v>16.32131176749801</c:v>
                        </c:pt>
                        <c:pt idx="2">
                          <c:v>24.491788487662635</c:v>
                        </c:pt>
                        <c:pt idx="3">
                          <c:v>25.038958679794458</c:v>
                        </c:pt>
                        <c:pt idx="4">
                          <c:v>44.850064871703495</c:v>
                        </c:pt>
                        <c:pt idx="5">
                          <c:v>61.546514881533135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'A253 spher '!$R$7:$W$7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201.07049044153374</c:v>
                      </c:pt>
                      <c:pt idx="2">
                        <c:v>271.82883061463741</c:v>
                      </c:pt>
                      <c:pt idx="3">
                        <c:v>241.96281145400863</c:v>
                      </c:pt>
                      <c:pt idx="4">
                        <c:v>239.05331760547426</c:v>
                      </c:pt>
                      <c:pt idx="5">
                        <c:v>185.16196121768837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DF02-4DF7-B3E5-F3C4FBD4CC8A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DNAPKi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'!$Z$12:$AE$12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7.910213013155218</c:v>
                        </c:pt>
                        <c:pt idx="1">
                          <c:v>10.874781573120119</c:v>
                        </c:pt>
                        <c:pt idx="2">
                          <c:v>21.41363076189813</c:v>
                        </c:pt>
                        <c:pt idx="3">
                          <c:v>25.675136151782397</c:v>
                        </c:pt>
                        <c:pt idx="4">
                          <c:v>24.992352256179789</c:v>
                        </c:pt>
                        <c:pt idx="5">
                          <c:v>26.059329440532039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'!$Z$12:$AE$12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7.910213013155218</c:v>
                        </c:pt>
                        <c:pt idx="1">
                          <c:v>10.874781573120119</c:v>
                        </c:pt>
                        <c:pt idx="2">
                          <c:v>21.41363076189813</c:v>
                        </c:pt>
                        <c:pt idx="3">
                          <c:v>25.675136151782397</c:v>
                        </c:pt>
                        <c:pt idx="4">
                          <c:v>24.992352256179789</c:v>
                        </c:pt>
                        <c:pt idx="5">
                          <c:v>26.059329440532039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'!$Z$7:$AE$7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192.3846579167257</c:v>
                      </c:pt>
                      <c:pt idx="2">
                        <c:v>273.59397953269519</c:v>
                      </c:pt>
                      <c:pt idx="3">
                        <c:v>243.54894245118763</c:v>
                      </c:pt>
                      <c:pt idx="4">
                        <c:v>194.51108379872164</c:v>
                      </c:pt>
                      <c:pt idx="5">
                        <c:v>190.21070918585369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DF02-4DF7-B3E5-F3C4FBD4CC8A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plus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2.8466455754236435</c:v>
                        </c:pt>
                        <c:pt idx="1">
                          <c:v>15.891657552039419</c:v>
                        </c:pt>
                        <c:pt idx="2">
                          <c:v>10.121751682708501</c:v>
                        </c:pt>
                        <c:pt idx="3">
                          <c:v>14.065975745819005</c:v>
                        </c:pt>
                        <c:pt idx="4">
                          <c:v>21.022603923083807</c:v>
                        </c:pt>
                        <c:pt idx="5">
                          <c:v>13.14940561620619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2.8466455754236435</c:v>
                        </c:pt>
                        <c:pt idx="1">
                          <c:v>15.891657552039419</c:v>
                        </c:pt>
                        <c:pt idx="2">
                          <c:v>10.121751682708501</c:v>
                        </c:pt>
                        <c:pt idx="3">
                          <c:v>14.065975745819005</c:v>
                        </c:pt>
                        <c:pt idx="4">
                          <c:v>21.022603923083807</c:v>
                        </c:pt>
                        <c:pt idx="5">
                          <c:v>13.14940561620619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223.09226746270178</c:v>
                      </c:pt>
                      <c:pt idx="2">
                        <c:v>320.3961347402506</c:v>
                      </c:pt>
                      <c:pt idx="3">
                        <c:v>369.47679862519254</c:v>
                      </c:pt>
                      <c:pt idx="4">
                        <c:v>405.12549916738675</c:v>
                      </c:pt>
                      <c:pt idx="5">
                        <c:v>491.43319998361653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DF02-4DF7-B3E5-F3C4FBD4CC8A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8.6302150361535652</c:v>
                        </c:pt>
                        <c:pt idx="1">
                          <c:v>7.9139693327791614</c:v>
                        </c:pt>
                        <c:pt idx="2">
                          <c:v>8.7173660339934465</c:v>
                        </c:pt>
                        <c:pt idx="3">
                          <c:v>27.443205859623017</c:v>
                        </c:pt>
                        <c:pt idx="4">
                          <c:v>7.9320788841867058</c:v>
                        </c:pt>
                        <c:pt idx="5">
                          <c:v>20.415780490000554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'A253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8.6302150361535652</c:v>
                        </c:pt>
                        <c:pt idx="1">
                          <c:v>7.9139693327791614</c:v>
                        </c:pt>
                        <c:pt idx="2">
                          <c:v>8.7173660339934465</c:v>
                        </c:pt>
                        <c:pt idx="3">
                          <c:v>27.443205859623017</c:v>
                        </c:pt>
                        <c:pt idx="4">
                          <c:v>7.9320788841867058</c:v>
                        </c:pt>
                        <c:pt idx="5">
                          <c:v>20.415780490000554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'A253 spher 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224.80960916140285</c:v>
                      </c:pt>
                      <c:pt idx="2">
                        <c:v>314.1676627142013</c:v>
                      </c:pt>
                      <c:pt idx="3">
                        <c:v>304.80428270443252</c:v>
                      </c:pt>
                      <c:pt idx="4">
                        <c:v>324.4528376664104</c:v>
                      </c:pt>
                      <c:pt idx="5">
                        <c:v>315.33622339362734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DF02-4DF7-B3E5-F3C4FBD4CC8A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cap="none" dirty="0"/>
                  <a:t>Day post-seeding</a:t>
                </a:r>
              </a:p>
            </c:rich>
          </c:tx>
          <c:layout>
            <c:manualLayout>
              <c:xMode val="edge"/>
              <c:yMode val="edge"/>
              <c:x val="0.39685370618495519"/>
              <c:y val="0.841738591272160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  <c:max val="2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cap="none" dirty="0"/>
                  <a:t>Spheroid volume increase</a:t>
                </a:r>
              </a:p>
            </c:rich>
          </c:tx>
          <c:layout>
            <c:manualLayout>
              <c:xMode val="edge"/>
              <c:yMode val="edge"/>
              <c:x val="4.4508419323472027E-2"/>
              <c:y val="5.995401237474144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468499078678642"/>
          <c:y val="0.17646856275203582"/>
          <c:w val="0.67817110913532874"/>
          <c:h val="0.55758983042752164"/>
        </c:manualLayout>
      </c:layout>
      <c:scatterChart>
        <c:scatterStyle val="smoothMarker"/>
        <c:varyColors val="0"/>
        <c:ser>
          <c:idx val="4"/>
          <c:order val="0"/>
          <c:tx>
            <c:v>DMSO 0Gy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'!$B$11:$G$11</c:f>
                <c:numCache>
                  <c:formatCode>General</c:formatCode>
                  <c:ptCount val="6"/>
                  <c:pt idx="0">
                    <c:v>6.8026989667451154</c:v>
                  </c:pt>
                  <c:pt idx="1">
                    <c:v>16.395901819790094</c:v>
                  </c:pt>
                  <c:pt idx="2">
                    <c:v>54.338729552953943</c:v>
                  </c:pt>
                  <c:pt idx="3">
                    <c:v>59.5732469903107</c:v>
                  </c:pt>
                  <c:pt idx="4">
                    <c:v>185.38678739040441</c:v>
                  </c:pt>
                  <c:pt idx="5">
                    <c:v>295.47074925598304</c:v>
                  </c:pt>
                </c:numCache>
              </c:numRef>
            </c:plus>
            <c:minus>
              <c:numRef>
                <c:f>'FaDu spher '!$B$11:$G$11</c:f>
                <c:numCache>
                  <c:formatCode>General</c:formatCode>
                  <c:ptCount val="6"/>
                  <c:pt idx="0">
                    <c:v>6.8026989667451154</c:v>
                  </c:pt>
                  <c:pt idx="1">
                    <c:v>16.395901819790094</c:v>
                  </c:pt>
                  <c:pt idx="2">
                    <c:v>54.338729552953943</c:v>
                  </c:pt>
                  <c:pt idx="3">
                    <c:v>59.5732469903107</c:v>
                  </c:pt>
                  <c:pt idx="4">
                    <c:v>185.38678739040441</c:v>
                  </c:pt>
                  <c:pt idx="5">
                    <c:v>295.47074925598304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'!$B$6:$G$6</c:f>
              <c:numCache>
                <c:formatCode>General</c:formatCode>
                <c:ptCount val="6"/>
                <c:pt idx="0">
                  <c:v>100</c:v>
                </c:pt>
                <c:pt idx="1">
                  <c:v>268.58115378765052</c:v>
                </c:pt>
                <c:pt idx="2">
                  <c:v>725.47967409653302</c:v>
                </c:pt>
                <c:pt idx="3">
                  <c:v>1560.3207917199343</c:v>
                </c:pt>
                <c:pt idx="4">
                  <c:v>2748.2399754663747</c:v>
                </c:pt>
                <c:pt idx="5">
                  <c:v>4448.9084808459265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C41-4F3F-AC36-F04593BD50D3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'!$J$11:$O$11</c:f>
                <c:numCache>
                  <c:formatCode>General</c:formatCode>
                  <c:ptCount val="6"/>
                  <c:pt idx="0">
                    <c:v>5.5155426301062134</c:v>
                  </c:pt>
                  <c:pt idx="1">
                    <c:v>6.7998466418182391</c:v>
                  </c:pt>
                  <c:pt idx="2">
                    <c:v>30.034613073584286</c:v>
                  </c:pt>
                  <c:pt idx="3">
                    <c:v>61.490504856907229</c:v>
                  </c:pt>
                  <c:pt idx="4">
                    <c:v>170.63254845921816</c:v>
                  </c:pt>
                  <c:pt idx="5">
                    <c:v>229.32360144772716</c:v>
                  </c:pt>
                </c:numCache>
              </c:numRef>
            </c:plus>
            <c:minus>
              <c:numRef>
                <c:f>'FaDu spher '!$J$11:$O$11</c:f>
                <c:numCache>
                  <c:formatCode>General</c:formatCode>
                  <c:ptCount val="6"/>
                  <c:pt idx="0">
                    <c:v>5.5155426301062134</c:v>
                  </c:pt>
                  <c:pt idx="1">
                    <c:v>6.7998466418182391</c:v>
                  </c:pt>
                  <c:pt idx="2">
                    <c:v>30.034613073584286</c:v>
                  </c:pt>
                  <c:pt idx="3">
                    <c:v>61.490504856907229</c:v>
                  </c:pt>
                  <c:pt idx="4">
                    <c:v>170.63254845921816</c:v>
                  </c:pt>
                  <c:pt idx="5">
                    <c:v>229.32360144772716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'!$J$6:$O$6</c:f>
              <c:numCache>
                <c:formatCode>General</c:formatCode>
                <c:ptCount val="6"/>
                <c:pt idx="0">
                  <c:v>100</c:v>
                </c:pt>
                <c:pt idx="1">
                  <c:v>232.68116038699634</c:v>
                </c:pt>
                <c:pt idx="2">
                  <c:v>505.94832132044331</c:v>
                </c:pt>
                <c:pt idx="3">
                  <c:v>1022.5125213861469</c:v>
                </c:pt>
                <c:pt idx="4">
                  <c:v>1792.2838392894653</c:v>
                </c:pt>
                <c:pt idx="5">
                  <c:v>3356.4871466216186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4C41-4F3F-AC36-F04593BD50D3}"/>
            </c:ext>
          </c:extLst>
        </c:ser>
        <c:ser>
          <c:idx val="0"/>
          <c:order val="2"/>
          <c:tx>
            <c:v>ATMi 0Gy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'!$B$9:$G$9</c:f>
                <c:numCache>
                  <c:formatCode>General</c:formatCode>
                  <c:ptCount val="6"/>
                  <c:pt idx="0">
                    <c:v>3.8922493017918183</c:v>
                  </c:pt>
                  <c:pt idx="1">
                    <c:v>11.955667480665651</c:v>
                  </c:pt>
                  <c:pt idx="2">
                    <c:v>45.116583344717547</c:v>
                  </c:pt>
                  <c:pt idx="3">
                    <c:v>107.21735795792772</c:v>
                  </c:pt>
                  <c:pt idx="4">
                    <c:v>187.74272160919045</c:v>
                  </c:pt>
                  <c:pt idx="5">
                    <c:v>292.30633883282718</c:v>
                  </c:pt>
                </c:numCache>
              </c:numRef>
            </c:plus>
            <c:minus>
              <c:numRef>
                <c:f>'FaDu spher '!$B$9:$G$9</c:f>
                <c:numCache>
                  <c:formatCode>General</c:formatCode>
                  <c:ptCount val="6"/>
                  <c:pt idx="0">
                    <c:v>3.8922493017918183</c:v>
                  </c:pt>
                  <c:pt idx="1">
                    <c:v>11.955667480665651</c:v>
                  </c:pt>
                  <c:pt idx="2">
                    <c:v>45.116583344717547</c:v>
                  </c:pt>
                  <c:pt idx="3">
                    <c:v>107.21735795792772</c:v>
                  </c:pt>
                  <c:pt idx="4">
                    <c:v>187.74272160919045</c:v>
                  </c:pt>
                  <c:pt idx="5">
                    <c:v>292.30633883282718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'!$B$4:$G$4</c:f>
              <c:numCache>
                <c:formatCode>General</c:formatCode>
                <c:ptCount val="6"/>
                <c:pt idx="0">
                  <c:v>100</c:v>
                </c:pt>
                <c:pt idx="1">
                  <c:v>234.31785351111014</c:v>
                </c:pt>
                <c:pt idx="2">
                  <c:v>619.77167243221459</c:v>
                </c:pt>
                <c:pt idx="3">
                  <c:v>1348.4054595353555</c:v>
                </c:pt>
                <c:pt idx="4">
                  <c:v>2347.4565713214329</c:v>
                </c:pt>
                <c:pt idx="5">
                  <c:v>4248.3622384714672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C41-4F3F-AC36-F04593BD50D3}"/>
            </c:ext>
          </c:extLst>
        </c:ser>
        <c:ser>
          <c:idx val="1"/>
          <c:order val="3"/>
          <c:tx>
            <c:v>ATMi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'!$J$9:$O$9</c:f>
                <c:numCache>
                  <c:formatCode>General</c:formatCode>
                  <c:ptCount val="6"/>
                  <c:pt idx="0">
                    <c:v>6.4919735552827795</c:v>
                  </c:pt>
                  <c:pt idx="1">
                    <c:v>9.5600971674998529</c:v>
                  </c:pt>
                  <c:pt idx="2">
                    <c:v>18.125564305849725</c:v>
                  </c:pt>
                  <c:pt idx="3">
                    <c:v>32.370046532166782</c:v>
                  </c:pt>
                  <c:pt idx="4">
                    <c:v>53.282977088285918</c:v>
                  </c:pt>
                  <c:pt idx="5">
                    <c:v>101.90415188639372</c:v>
                  </c:pt>
                </c:numCache>
              </c:numRef>
            </c:plus>
            <c:minus>
              <c:numRef>
                <c:f>'FaDu spher '!$J$9:$O$9</c:f>
                <c:numCache>
                  <c:formatCode>General</c:formatCode>
                  <c:ptCount val="6"/>
                  <c:pt idx="0">
                    <c:v>6.4919735552827795</c:v>
                  </c:pt>
                  <c:pt idx="1">
                    <c:v>9.5600971674998529</c:v>
                  </c:pt>
                  <c:pt idx="2">
                    <c:v>18.125564305849725</c:v>
                  </c:pt>
                  <c:pt idx="3">
                    <c:v>32.370046532166782</c:v>
                  </c:pt>
                  <c:pt idx="4">
                    <c:v>53.282977088285918</c:v>
                  </c:pt>
                  <c:pt idx="5">
                    <c:v>101.90415188639372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'!$J$4:$O$4</c:f>
              <c:numCache>
                <c:formatCode>General</c:formatCode>
                <c:ptCount val="6"/>
                <c:pt idx="0">
                  <c:v>100</c:v>
                </c:pt>
                <c:pt idx="1">
                  <c:v>193.59127262294055</c:v>
                </c:pt>
                <c:pt idx="2">
                  <c:v>322.10788748237707</c:v>
                </c:pt>
                <c:pt idx="3">
                  <c:v>420.72292831339047</c:v>
                </c:pt>
                <c:pt idx="4">
                  <c:v>579.5851540893317</c:v>
                </c:pt>
                <c:pt idx="5">
                  <c:v>805.2987363626354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4C41-4F3F-AC36-F04593BD50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ATMi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'FaDu spher '!$R$9:$W$9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8.1555928231686625</c:v>
                        </c:pt>
                        <c:pt idx="1">
                          <c:v>16.364828626306092</c:v>
                        </c:pt>
                        <c:pt idx="2">
                          <c:v>25.224796748527599</c:v>
                        </c:pt>
                        <c:pt idx="3">
                          <c:v>14.045952375382404</c:v>
                        </c:pt>
                        <c:pt idx="4">
                          <c:v>20.27115032476858</c:v>
                        </c:pt>
                        <c:pt idx="5">
                          <c:v>27.001770913871663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'FaDu spher '!$R$9:$V$9</c15:sqref>
                          </c15:formulaRef>
                        </c:ext>
                      </c:extLst>
                      <c:numCache>
                        <c:formatCode>General</c:formatCode>
                        <c:ptCount val="5"/>
                        <c:pt idx="0">
                          <c:v>8.1555928231686625</c:v>
                        </c:pt>
                        <c:pt idx="1">
                          <c:v>16.364828626306092</c:v>
                        </c:pt>
                        <c:pt idx="2">
                          <c:v>25.224796748527599</c:v>
                        </c:pt>
                        <c:pt idx="3">
                          <c:v>14.045952375382404</c:v>
                        </c:pt>
                        <c:pt idx="4">
                          <c:v>20.27115032476858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'FaDu spher '!$R$4:$W$4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194.44436776189255</c:v>
                      </c:pt>
                      <c:pt idx="2">
                        <c:v>246.88201854150816</c:v>
                      </c:pt>
                      <c:pt idx="3">
                        <c:v>221.46585924276624</c:v>
                      </c:pt>
                      <c:pt idx="4">
                        <c:v>207.14198294704775</c:v>
                      </c:pt>
                      <c:pt idx="5">
                        <c:v>180.95052702464014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4C41-4F3F-AC36-F04593BD50D3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ATMi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'!$Z$9:$AE$9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5.8680494235866973</c:v>
                        </c:pt>
                        <c:pt idx="1">
                          <c:v>19.185804746839743</c:v>
                        </c:pt>
                        <c:pt idx="2">
                          <c:v>24.669299266705778</c:v>
                        </c:pt>
                        <c:pt idx="3">
                          <c:v>27.547580215487727</c:v>
                        </c:pt>
                        <c:pt idx="4">
                          <c:v>18.331700737593938</c:v>
                        </c:pt>
                        <c:pt idx="5">
                          <c:v>16.547085516106922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'!$Z$9:$AE$9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5.8680494235866973</c:v>
                        </c:pt>
                        <c:pt idx="1">
                          <c:v>19.185804746839743</c:v>
                        </c:pt>
                        <c:pt idx="2">
                          <c:v>24.669299266705778</c:v>
                        </c:pt>
                        <c:pt idx="3">
                          <c:v>27.547580215487727</c:v>
                        </c:pt>
                        <c:pt idx="4">
                          <c:v>18.331700737593938</c:v>
                        </c:pt>
                        <c:pt idx="5">
                          <c:v>16.547085516106922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'!$Z$4:$AE$4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183.9151284092666</c:v>
                      </c:pt>
                      <c:pt idx="2">
                        <c:v>198.12938986034146</c:v>
                      </c:pt>
                      <c:pt idx="3">
                        <c:v>193.15344247956571</c:v>
                      </c:pt>
                      <c:pt idx="4">
                        <c:v>99.297074382742849</c:v>
                      </c:pt>
                      <c:pt idx="5">
                        <c:v>110.47908122070201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4C41-4F3F-AC36-F04593BD50D3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6.2862060318303561</c:v>
                        </c:pt>
                        <c:pt idx="1">
                          <c:v>4.838664705582187</c:v>
                        </c:pt>
                        <c:pt idx="2">
                          <c:v>29.485010275891508</c:v>
                        </c:pt>
                        <c:pt idx="3">
                          <c:v>64.539460592060422</c:v>
                        </c:pt>
                        <c:pt idx="4">
                          <c:v>75.530732707093151</c:v>
                        </c:pt>
                        <c:pt idx="5">
                          <c:v>195.89264368770409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6.2862060318303561</c:v>
                        </c:pt>
                        <c:pt idx="1">
                          <c:v>4.838664705582187</c:v>
                        </c:pt>
                        <c:pt idx="2">
                          <c:v>29.485010275891508</c:v>
                        </c:pt>
                        <c:pt idx="3">
                          <c:v>64.539460592060422</c:v>
                        </c:pt>
                        <c:pt idx="4">
                          <c:v>75.530732707093151</c:v>
                        </c:pt>
                        <c:pt idx="5">
                          <c:v>195.89264368770409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198.2664787139056</c:v>
                      </c:pt>
                      <c:pt idx="2">
                        <c:v>400.25137620731056</c:v>
                      </c:pt>
                      <c:pt idx="3">
                        <c:v>685.36060797530615</c:v>
                      </c:pt>
                      <c:pt idx="4">
                        <c:v>1060.3592172016076</c:v>
                      </c:pt>
                      <c:pt idx="5">
                        <c:v>2223.1104892267758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4C41-4F3F-AC36-F04593BD50D3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4.6647109369272011</c:v>
                        </c:pt>
                        <c:pt idx="1">
                          <c:v>16.717380385003558</c:v>
                        </c:pt>
                        <c:pt idx="2">
                          <c:v>26.784889957277304</c:v>
                        </c:pt>
                        <c:pt idx="3">
                          <c:v>25.849752426631298</c:v>
                        </c:pt>
                        <c:pt idx="4">
                          <c:v>34.174559892718555</c:v>
                        </c:pt>
                        <c:pt idx="5">
                          <c:v>93.511359637436939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4.6647109369272011</c:v>
                        </c:pt>
                        <c:pt idx="1">
                          <c:v>16.717380385003558</c:v>
                        </c:pt>
                        <c:pt idx="2">
                          <c:v>26.784889957277304</c:v>
                        </c:pt>
                        <c:pt idx="3">
                          <c:v>25.849752426631298</c:v>
                        </c:pt>
                        <c:pt idx="4">
                          <c:v>34.174559892718555</c:v>
                        </c:pt>
                        <c:pt idx="5">
                          <c:v>93.511359637436939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208.96810559585046</c:v>
                      </c:pt>
                      <c:pt idx="2">
                        <c:v>307.25029788702341</c:v>
                      </c:pt>
                      <c:pt idx="3">
                        <c:v>360.41341458770222</c:v>
                      </c:pt>
                      <c:pt idx="4">
                        <c:v>472.26227637165221</c:v>
                      </c:pt>
                      <c:pt idx="5">
                        <c:v>828.02460752170828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4C41-4F3F-AC36-F04593BD50D3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  <c:max val="5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cap="none" dirty="0"/>
                  <a:t>Spheroid volume increase</a:t>
                </a:r>
              </a:p>
            </c:rich>
          </c:tx>
          <c:layout>
            <c:manualLayout>
              <c:xMode val="edge"/>
              <c:yMode val="edge"/>
              <c:x val="9.2316755762465494E-2"/>
              <c:y val="0.103376470083493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220792399459641"/>
          <c:y val="9.0923163006744023E-2"/>
          <c:w val="0.75373646019856844"/>
          <c:h val="0.6325170257323911"/>
        </c:manualLayout>
      </c:layout>
      <c:scatterChart>
        <c:scatterStyle val="smoothMarker"/>
        <c:varyColors val="0"/>
        <c:ser>
          <c:idx val="4"/>
          <c:order val="0"/>
          <c:tx>
            <c:v>DMSO 0Gy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'!$B$11:$G$11</c:f>
                <c:numCache>
                  <c:formatCode>General</c:formatCode>
                  <c:ptCount val="6"/>
                  <c:pt idx="0">
                    <c:v>6.8026989667451154</c:v>
                  </c:pt>
                  <c:pt idx="1">
                    <c:v>16.395901819790094</c:v>
                  </c:pt>
                  <c:pt idx="2">
                    <c:v>54.338729552953943</c:v>
                  </c:pt>
                  <c:pt idx="3">
                    <c:v>59.5732469903107</c:v>
                  </c:pt>
                  <c:pt idx="4">
                    <c:v>185.38678739040441</c:v>
                  </c:pt>
                  <c:pt idx="5">
                    <c:v>295.47074925598304</c:v>
                  </c:pt>
                </c:numCache>
              </c:numRef>
            </c:plus>
            <c:minus>
              <c:numRef>
                <c:f>'FaDu spher '!$B$11:$G$11</c:f>
                <c:numCache>
                  <c:formatCode>General</c:formatCode>
                  <c:ptCount val="6"/>
                  <c:pt idx="0">
                    <c:v>6.8026989667451154</c:v>
                  </c:pt>
                  <c:pt idx="1">
                    <c:v>16.395901819790094</c:v>
                  </c:pt>
                  <c:pt idx="2">
                    <c:v>54.338729552953943</c:v>
                  </c:pt>
                  <c:pt idx="3">
                    <c:v>59.5732469903107</c:v>
                  </c:pt>
                  <c:pt idx="4">
                    <c:v>185.38678739040441</c:v>
                  </c:pt>
                  <c:pt idx="5">
                    <c:v>295.47074925598304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'!$B$6:$G$6</c:f>
              <c:numCache>
                <c:formatCode>General</c:formatCode>
                <c:ptCount val="6"/>
                <c:pt idx="0">
                  <c:v>100</c:v>
                </c:pt>
                <c:pt idx="1">
                  <c:v>268.58115378765052</c:v>
                </c:pt>
                <c:pt idx="2">
                  <c:v>725.47967409653302</c:v>
                </c:pt>
                <c:pt idx="3">
                  <c:v>1560.3207917199343</c:v>
                </c:pt>
                <c:pt idx="4">
                  <c:v>2748.2399754663747</c:v>
                </c:pt>
                <c:pt idx="5">
                  <c:v>4448.9084808459265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8F9-4C28-ABB7-A45140A10054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'!$J$11:$O$11</c:f>
                <c:numCache>
                  <c:formatCode>General</c:formatCode>
                  <c:ptCount val="6"/>
                  <c:pt idx="0">
                    <c:v>5.5155426301062134</c:v>
                  </c:pt>
                  <c:pt idx="1">
                    <c:v>6.7998466418182391</c:v>
                  </c:pt>
                  <c:pt idx="2">
                    <c:v>30.034613073584286</c:v>
                  </c:pt>
                  <c:pt idx="3">
                    <c:v>61.490504856907229</c:v>
                  </c:pt>
                  <c:pt idx="4">
                    <c:v>170.63254845921816</c:v>
                  </c:pt>
                  <c:pt idx="5">
                    <c:v>229.32360144772716</c:v>
                  </c:pt>
                </c:numCache>
              </c:numRef>
            </c:plus>
            <c:minus>
              <c:numRef>
                <c:f>'FaDu spher '!$J$11:$O$11</c:f>
                <c:numCache>
                  <c:formatCode>General</c:formatCode>
                  <c:ptCount val="6"/>
                  <c:pt idx="0">
                    <c:v>5.5155426301062134</c:v>
                  </c:pt>
                  <c:pt idx="1">
                    <c:v>6.7998466418182391</c:v>
                  </c:pt>
                  <c:pt idx="2">
                    <c:v>30.034613073584286</c:v>
                  </c:pt>
                  <c:pt idx="3">
                    <c:v>61.490504856907229</c:v>
                  </c:pt>
                  <c:pt idx="4">
                    <c:v>170.63254845921816</c:v>
                  </c:pt>
                  <c:pt idx="5">
                    <c:v>229.32360144772716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'!$J$6:$O$6</c:f>
              <c:numCache>
                <c:formatCode>General</c:formatCode>
                <c:ptCount val="6"/>
                <c:pt idx="0">
                  <c:v>100</c:v>
                </c:pt>
                <c:pt idx="1">
                  <c:v>232.68116038699634</c:v>
                </c:pt>
                <c:pt idx="2">
                  <c:v>505.94832132044331</c:v>
                </c:pt>
                <c:pt idx="3">
                  <c:v>1022.5125213861469</c:v>
                </c:pt>
                <c:pt idx="4">
                  <c:v>1792.2838392894653</c:v>
                </c:pt>
                <c:pt idx="5">
                  <c:v>3356.4871466216186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48F9-4C28-ABB7-A45140A10054}"/>
            </c:ext>
          </c:extLst>
        </c:ser>
        <c:ser>
          <c:idx val="0"/>
          <c:order val="2"/>
          <c:tx>
            <c:v>ATRi 0Gy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'!$B$10:$G$10</c:f>
                <c:numCache>
                  <c:formatCode>General</c:formatCode>
                  <c:ptCount val="6"/>
                  <c:pt idx="0">
                    <c:v>7.1873561122974321</c:v>
                  </c:pt>
                  <c:pt idx="1">
                    <c:v>18.022863216574603</c:v>
                  </c:pt>
                  <c:pt idx="2">
                    <c:v>61.045818876437387</c:v>
                  </c:pt>
                  <c:pt idx="3">
                    <c:v>103.85550341779053</c:v>
                  </c:pt>
                  <c:pt idx="4">
                    <c:v>160.9187795672371</c:v>
                  </c:pt>
                  <c:pt idx="5">
                    <c:v>371.8475617169367</c:v>
                  </c:pt>
                </c:numCache>
              </c:numRef>
            </c:plus>
            <c:minus>
              <c:numRef>
                <c:f>'FaDu spher '!$B$10:$G$10</c:f>
                <c:numCache>
                  <c:formatCode>General</c:formatCode>
                  <c:ptCount val="6"/>
                  <c:pt idx="0">
                    <c:v>7.1873561122974321</c:v>
                  </c:pt>
                  <c:pt idx="1">
                    <c:v>18.022863216574603</c:v>
                  </c:pt>
                  <c:pt idx="2">
                    <c:v>61.045818876437387</c:v>
                  </c:pt>
                  <c:pt idx="3">
                    <c:v>103.85550341779053</c:v>
                  </c:pt>
                  <c:pt idx="4">
                    <c:v>160.9187795672371</c:v>
                  </c:pt>
                  <c:pt idx="5">
                    <c:v>371.8475617169367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'!$B$5:$G$5</c:f>
              <c:numCache>
                <c:formatCode>General</c:formatCode>
                <c:ptCount val="6"/>
                <c:pt idx="0">
                  <c:v>100</c:v>
                </c:pt>
                <c:pt idx="1">
                  <c:v>247.94821940384963</c:v>
                </c:pt>
                <c:pt idx="2">
                  <c:v>688.33586597150736</c:v>
                </c:pt>
                <c:pt idx="3">
                  <c:v>1475.180828273227</c:v>
                </c:pt>
                <c:pt idx="4">
                  <c:v>2496.230868780478</c:v>
                </c:pt>
                <c:pt idx="5">
                  <c:v>4776.1553208800588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8F9-4C28-ABB7-A45140A10054}"/>
            </c:ext>
          </c:extLst>
        </c:ser>
        <c:ser>
          <c:idx val="1"/>
          <c:order val="3"/>
          <c:tx>
            <c:v>ATRi 2Gy</c:v>
          </c:tx>
          <c:spPr>
            <a:ln w="9525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'!$J$10:$O$10</c:f>
                <c:numCache>
                  <c:formatCode>General</c:formatCode>
                  <c:ptCount val="6"/>
                  <c:pt idx="0">
                    <c:v>6.3800105374068892</c:v>
                  </c:pt>
                  <c:pt idx="1">
                    <c:v>17.259869692178579</c:v>
                  </c:pt>
                  <c:pt idx="2">
                    <c:v>15.948463267278855</c:v>
                  </c:pt>
                  <c:pt idx="3">
                    <c:v>64.187041536675579</c:v>
                  </c:pt>
                  <c:pt idx="4">
                    <c:v>84.48071282259896</c:v>
                  </c:pt>
                  <c:pt idx="5">
                    <c:v>271.32531978336925</c:v>
                  </c:pt>
                </c:numCache>
              </c:numRef>
            </c:plus>
            <c:minus>
              <c:numRef>
                <c:f>'FaDu spher '!$J$10:$O$10</c:f>
                <c:numCache>
                  <c:formatCode>General</c:formatCode>
                  <c:ptCount val="6"/>
                  <c:pt idx="0">
                    <c:v>6.3800105374068892</c:v>
                  </c:pt>
                  <c:pt idx="1">
                    <c:v>17.259869692178579</c:v>
                  </c:pt>
                  <c:pt idx="2">
                    <c:v>15.948463267278855</c:v>
                  </c:pt>
                  <c:pt idx="3">
                    <c:v>64.187041536675579</c:v>
                  </c:pt>
                  <c:pt idx="4">
                    <c:v>84.48071282259896</c:v>
                  </c:pt>
                  <c:pt idx="5">
                    <c:v>271.32531978336925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'!$J$5:$O$5</c:f>
              <c:numCache>
                <c:formatCode>General</c:formatCode>
                <c:ptCount val="6"/>
                <c:pt idx="0">
                  <c:v>100</c:v>
                </c:pt>
                <c:pt idx="1">
                  <c:v>213.34753119076186</c:v>
                </c:pt>
                <c:pt idx="2">
                  <c:v>428.65136495119094</c:v>
                </c:pt>
                <c:pt idx="3">
                  <c:v>715.00403540755451</c:v>
                </c:pt>
                <c:pt idx="4">
                  <c:v>1058.2700224878579</c:v>
                </c:pt>
                <c:pt idx="5">
                  <c:v>1905.6324246645211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48F9-4C28-ABB7-A45140A100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ATRi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'FaDu spher '!$R$10:$W$10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6.3317160695680492</c:v>
                        </c:pt>
                        <c:pt idx="1">
                          <c:v>16.352645266541117</c:v>
                        </c:pt>
                        <c:pt idx="2">
                          <c:v>36.569298342375959</c:v>
                        </c:pt>
                        <c:pt idx="3">
                          <c:v>48.648675515699324</c:v>
                        </c:pt>
                        <c:pt idx="4">
                          <c:v>27.691877131768731</c:v>
                        </c:pt>
                        <c:pt idx="5">
                          <c:v>90.065433337446976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'FaDu spher '!$R$10:$W$10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6.3317160695680492</c:v>
                        </c:pt>
                        <c:pt idx="1">
                          <c:v>16.352645266541117</c:v>
                        </c:pt>
                        <c:pt idx="2">
                          <c:v>36.569298342375959</c:v>
                        </c:pt>
                        <c:pt idx="3">
                          <c:v>48.648675515699324</c:v>
                        </c:pt>
                        <c:pt idx="4">
                          <c:v>27.691877131768731</c:v>
                        </c:pt>
                        <c:pt idx="5">
                          <c:v>90.065433337446976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'FaDu spher '!$R$5:$W$5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234.41462833058452</c:v>
                      </c:pt>
                      <c:pt idx="2">
                        <c:v>375.70553248201628</c:v>
                      </c:pt>
                      <c:pt idx="3">
                        <c:v>480.65248270080065</c:v>
                      </c:pt>
                      <c:pt idx="4">
                        <c:v>561.90545907794626</c:v>
                      </c:pt>
                      <c:pt idx="5">
                        <c:v>838.26661530144099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48F9-4C28-ABB7-A45140A10054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ATRi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'!$Z$10:$AE$10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5.1172785409398438</c:v>
                        </c:pt>
                        <c:pt idx="1">
                          <c:v>19.286560879750272</c:v>
                        </c:pt>
                        <c:pt idx="2">
                          <c:v>25.296723501020878</c:v>
                        </c:pt>
                        <c:pt idx="3">
                          <c:v>39.490192418272038</c:v>
                        </c:pt>
                        <c:pt idx="4">
                          <c:v>25.204850874777019</c:v>
                        </c:pt>
                        <c:pt idx="5">
                          <c:v>37.97233582377428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'!$Z$10:$AE$10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5.1172785409398438</c:v>
                        </c:pt>
                        <c:pt idx="1">
                          <c:v>19.286560879750272</c:v>
                        </c:pt>
                        <c:pt idx="2">
                          <c:v>25.296723501020878</c:v>
                        </c:pt>
                        <c:pt idx="3">
                          <c:v>39.490192418272038</c:v>
                        </c:pt>
                        <c:pt idx="4">
                          <c:v>25.204850874777019</c:v>
                        </c:pt>
                        <c:pt idx="5">
                          <c:v>37.97233582377428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'!$Z$5:$AE$5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201.46404575063377</c:v>
                      </c:pt>
                      <c:pt idx="2">
                        <c:v>236.0912375377591</c:v>
                      </c:pt>
                      <c:pt idx="3">
                        <c:v>246.83105350797464</c:v>
                      </c:pt>
                      <c:pt idx="4">
                        <c:v>216.59662042738202</c:v>
                      </c:pt>
                      <c:pt idx="5">
                        <c:v>228.77615050752931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48F9-4C28-ABB7-A45140A10054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6.2862060318303561</c:v>
                        </c:pt>
                        <c:pt idx="1">
                          <c:v>4.838664705582187</c:v>
                        </c:pt>
                        <c:pt idx="2">
                          <c:v>29.485010275891508</c:v>
                        </c:pt>
                        <c:pt idx="3">
                          <c:v>64.539460592060422</c:v>
                        </c:pt>
                        <c:pt idx="4">
                          <c:v>75.530732707093151</c:v>
                        </c:pt>
                        <c:pt idx="5">
                          <c:v>195.89264368770409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6.2862060318303561</c:v>
                        </c:pt>
                        <c:pt idx="1">
                          <c:v>4.838664705582187</c:v>
                        </c:pt>
                        <c:pt idx="2">
                          <c:v>29.485010275891508</c:v>
                        </c:pt>
                        <c:pt idx="3">
                          <c:v>64.539460592060422</c:v>
                        </c:pt>
                        <c:pt idx="4">
                          <c:v>75.530732707093151</c:v>
                        </c:pt>
                        <c:pt idx="5">
                          <c:v>195.89264368770409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198.2664787139056</c:v>
                      </c:pt>
                      <c:pt idx="2">
                        <c:v>400.25137620731056</c:v>
                      </c:pt>
                      <c:pt idx="3">
                        <c:v>685.36060797530615</c:v>
                      </c:pt>
                      <c:pt idx="4">
                        <c:v>1060.3592172016076</c:v>
                      </c:pt>
                      <c:pt idx="5">
                        <c:v>2223.1104892267758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48F9-4C28-ABB7-A45140A10054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4.6647109369272011</c:v>
                        </c:pt>
                        <c:pt idx="1">
                          <c:v>16.717380385003558</c:v>
                        </c:pt>
                        <c:pt idx="2">
                          <c:v>26.784889957277304</c:v>
                        </c:pt>
                        <c:pt idx="3">
                          <c:v>25.849752426631298</c:v>
                        </c:pt>
                        <c:pt idx="4">
                          <c:v>34.174559892718555</c:v>
                        </c:pt>
                        <c:pt idx="5">
                          <c:v>93.511359637436939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4.6647109369272011</c:v>
                        </c:pt>
                        <c:pt idx="1">
                          <c:v>16.717380385003558</c:v>
                        </c:pt>
                        <c:pt idx="2">
                          <c:v>26.784889957277304</c:v>
                        </c:pt>
                        <c:pt idx="3">
                          <c:v>25.849752426631298</c:v>
                        </c:pt>
                        <c:pt idx="4">
                          <c:v>34.174559892718555</c:v>
                        </c:pt>
                        <c:pt idx="5">
                          <c:v>93.511359637436939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208.96810559585046</c:v>
                      </c:pt>
                      <c:pt idx="2">
                        <c:v>307.25029788702341</c:v>
                      </c:pt>
                      <c:pt idx="3">
                        <c:v>360.41341458770222</c:v>
                      </c:pt>
                      <c:pt idx="4">
                        <c:v>472.26227637165221</c:v>
                      </c:pt>
                      <c:pt idx="5">
                        <c:v>828.02460752170828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48F9-4C28-ABB7-A45140A10054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  <c:max val="5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cap="none" dirty="0"/>
                  <a:t>Spheroid volume increase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324188339111699"/>
          <c:y val="9.3696984218716889E-2"/>
          <c:w val="0.67270261530819608"/>
          <c:h val="0.62433556657866529"/>
        </c:manualLayout>
      </c:layout>
      <c:scatterChart>
        <c:scatterStyle val="smoothMarker"/>
        <c:varyColors val="0"/>
        <c:ser>
          <c:idx val="4"/>
          <c:order val="0"/>
          <c:tx>
            <c:v>DMSO 0Gy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'!$B$11:$G$11</c:f>
                <c:numCache>
                  <c:formatCode>General</c:formatCode>
                  <c:ptCount val="6"/>
                  <c:pt idx="0">
                    <c:v>6.8026989667451154</c:v>
                  </c:pt>
                  <c:pt idx="1">
                    <c:v>16.395901819790094</c:v>
                  </c:pt>
                  <c:pt idx="2">
                    <c:v>54.338729552953943</c:v>
                  </c:pt>
                  <c:pt idx="3">
                    <c:v>59.5732469903107</c:v>
                  </c:pt>
                  <c:pt idx="4">
                    <c:v>185.38678739040441</c:v>
                  </c:pt>
                  <c:pt idx="5">
                    <c:v>295.47074925598304</c:v>
                  </c:pt>
                </c:numCache>
              </c:numRef>
            </c:plus>
            <c:minus>
              <c:numRef>
                <c:f>'FaDu spher '!$B$11:$G$11</c:f>
                <c:numCache>
                  <c:formatCode>General</c:formatCode>
                  <c:ptCount val="6"/>
                  <c:pt idx="0">
                    <c:v>6.8026989667451154</c:v>
                  </c:pt>
                  <c:pt idx="1">
                    <c:v>16.395901819790094</c:v>
                  </c:pt>
                  <c:pt idx="2">
                    <c:v>54.338729552953943</c:v>
                  </c:pt>
                  <c:pt idx="3">
                    <c:v>59.5732469903107</c:v>
                  </c:pt>
                  <c:pt idx="4">
                    <c:v>185.38678739040441</c:v>
                  </c:pt>
                  <c:pt idx="5">
                    <c:v>295.47074925598304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'!$B$6:$G$6</c:f>
              <c:numCache>
                <c:formatCode>General</c:formatCode>
                <c:ptCount val="6"/>
                <c:pt idx="0">
                  <c:v>100</c:v>
                </c:pt>
                <c:pt idx="1">
                  <c:v>268.58115378765052</c:v>
                </c:pt>
                <c:pt idx="2">
                  <c:v>725.47967409653302</c:v>
                </c:pt>
                <c:pt idx="3">
                  <c:v>1560.3207917199343</c:v>
                </c:pt>
                <c:pt idx="4">
                  <c:v>2748.2399754663747</c:v>
                </c:pt>
                <c:pt idx="5">
                  <c:v>4448.9084808459265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0E4-49EE-AF79-F73CE417B757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'!$J$11:$O$11</c:f>
                <c:numCache>
                  <c:formatCode>General</c:formatCode>
                  <c:ptCount val="6"/>
                  <c:pt idx="0">
                    <c:v>5.5155426301062134</c:v>
                  </c:pt>
                  <c:pt idx="1">
                    <c:v>6.7998466418182391</c:v>
                  </c:pt>
                  <c:pt idx="2">
                    <c:v>30.034613073584286</c:v>
                  </c:pt>
                  <c:pt idx="3">
                    <c:v>61.490504856907229</c:v>
                  </c:pt>
                  <c:pt idx="4">
                    <c:v>170.63254845921816</c:v>
                  </c:pt>
                  <c:pt idx="5">
                    <c:v>229.32360144772716</c:v>
                  </c:pt>
                </c:numCache>
              </c:numRef>
            </c:plus>
            <c:minus>
              <c:numRef>
                <c:f>'FaDu spher '!$J$11:$O$11</c:f>
                <c:numCache>
                  <c:formatCode>General</c:formatCode>
                  <c:ptCount val="6"/>
                  <c:pt idx="0">
                    <c:v>5.5155426301062134</c:v>
                  </c:pt>
                  <c:pt idx="1">
                    <c:v>6.7998466418182391</c:v>
                  </c:pt>
                  <c:pt idx="2">
                    <c:v>30.034613073584286</c:v>
                  </c:pt>
                  <c:pt idx="3">
                    <c:v>61.490504856907229</c:v>
                  </c:pt>
                  <c:pt idx="4">
                    <c:v>170.63254845921816</c:v>
                  </c:pt>
                  <c:pt idx="5">
                    <c:v>229.32360144772716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'!$J$6:$O$6</c:f>
              <c:numCache>
                <c:formatCode>General</c:formatCode>
                <c:ptCount val="6"/>
                <c:pt idx="0">
                  <c:v>100</c:v>
                </c:pt>
                <c:pt idx="1">
                  <c:v>232.68116038699634</c:v>
                </c:pt>
                <c:pt idx="2">
                  <c:v>505.94832132044331</c:v>
                </c:pt>
                <c:pt idx="3">
                  <c:v>1022.5125213861469</c:v>
                </c:pt>
                <c:pt idx="4">
                  <c:v>1792.2838392894653</c:v>
                </c:pt>
                <c:pt idx="5">
                  <c:v>3356.4871466216186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E0E4-49EE-AF79-F73CE417B757}"/>
            </c:ext>
          </c:extLst>
        </c:ser>
        <c:ser>
          <c:idx val="0"/>
          <c:order val="2"/>
          <c:tx>
            <c:v>DNAPKi 0Gy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'!$B$12:$G$12</c:f>
                <c:numCache>
                  <c:formatCode>General</c:formatCode>
                  <c:ptCount val="6"/>
                  <c:pt idx="0">
                    <c:v>6.1378900025739602</c:v>
                  </c:pt>
                  <c:pt idx="1">
                    <c:v>20.698832176786194</c:v>
                  </c:pt>
                  <c:pt idx="2">
                    <c:v>45.59838594940539</c:v>
                  </c:pt>
                  <c:pt idx="3">
                    <c:v>183.75559332759875</c:v>
                  </c:pt>
                  <c:pt idx="4">
                    <c:v>300.52799507634001</c:v>
                  </c:pt>
                  <c:pt idx="5">
                    <c:v>118.53642818081511</c:v>
                  </c:pt>
                </c:numCache>
              </c:numRef>
            </c:plus>
            <c:minus>
              <c:numRef>
                <c:f>'FaDu spher '!$B$12:$G$12</c:f>
                <c:numCache>
                  <c:formatCode>General</c:formatCode>
                  <c:ptCount val="6"/>
                  <c:pt idx="0">
                    <c:v>6.1378900025739602</c:v>
                  </c:pt>
                  <c:pt idx="1">
                    <c:v>20.698832176786194</c:v>
                  </c:pt>
                  <c:pt idx="2">
                    <c:v>45.59838594940539</c:v>
                  </c:pt>
                  <c:pt idx="3">
                    <c:v>183.75559332759875</c:v>
                  </c:pt>
                  <c:pt idx="4">
                    <c:v>300.52799507634001</c:v>
                  </c:pt>
                  <c:pt idx="5">
                    <c:v>118.53642818081511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'!$B$7:$G$7</c:f>
              <c:numCache>
                <c:formatCode>General</c:formatCode>
                <c:ptCount val="6"/>
                <c:pt idx="0">
                  <c:v>100</c:v>
                </c:pt>
                <c:pt idx="1">
                  <c:v>245.37962383944873</c:v>
                </c:pt>
                <c:pt idx="2">
                  <c:v>666.43461223212398</c:v>
                </c:pt>
                <c:pt idx="3">
                  <c:v>1557.0374352318966</c:v>
                </c:pt>
                <c:pt idx="4">
                  <c:v>2817.6028506307698</c:v>
                </c:pt>
                <c:pt idx="5">
                  <c:v>4824.6055605235497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0E4-49EE-AF79-F73CE417B757}"/>
            </c:ext>
          </c:extLst>
        </c:ser>
        <c:ser>
          <c:idx val="1"/>
          <c:order val="3"/>
          <c:tx>
            <c:v>DNAPKi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'FaDu spher '!$J$12:$O$12</c:f>
                <c:numCache>
                  <c:formatCode>General</c:formatCode>
                  <c:ptCount val="6"/>
                  <c:pt idx="0">
                    <c:v>6.912190322544169</c:v>
                  </c:pt>
                  <c:pt idx="1">
                    <c:v>8.373580675029304</c:v>
                  </c:pt>
                  <c:pt idx="2">
                    <c:v>17.267927881672708</c:v>
                  </c:pt>
                  <c:pt idx="3">
                    <c:v>19.10075728705036</c:v>
                  </c:pt>
                  <c:pt idx="4">
                    <c:v>40.443245103806831</c:v>
                  </c:pt>
                  <c:pt idx="5">
                    <c:v>41.747615122701653</c:v>
                  </c:pt>
                </c:numCache>
              </c:numRef>
            </c:plus>
            <c:minus>
              <c:numRef>
                <c:f>'FaDu spher '!$J$12:$O$12</c:f>
                <c:numCache>
                  <c:formatCode>General</c:formatCode>
                  <c:ptCount val="6"/>
                  <c:pt idx="0">
                    <c:v>6.912190322544169</c:v>
                  </c:pt>
                  <c:pt idx="1">
                    <c:v>8.373580675029304</c:v>
                  </c:pt>
                  <c:pt idx="2">
                    <c:v>17.267927881672708</c:v>
                  </c:pt>
                  <c:pt idx="3">
                    <c:v>19.10075728705036</c:v>
                  </c:pt>
                  <c:pt idx="4">
                    <c:v>40.443245103806831</c:v>
                  </c:pt>
                  <c:pt idx="5">
                    <c:v>41.747615122701653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'FaDu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'FaDu spher '!$J$7:$O$7</c:f>
              <c:numCache>
                <c:formatCode>General</c:formatCode>
                <c:ptCount val="6"/>
                <c:pt idx="0">
                  <c:v>100</c:v>
                </c:pt>
                <c:pt idx="1">
                  <c:v>208.95043253696159</c:v>
                </c:pt>
                <c:pt idx="2">
                  <c:v>224.68483114293909</c:v>
                </c:pt>
                <c:pt idx="3">
                  <c:v>200.63051987800472</c:v>
                </c:pt>
                <c:pt idx="4">
                  <c:v>262.29017422339388</c:v>
                </c:pt>
                <c:pt idx="5">
                  <c:v>312.8271902938821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E0E4-49EE-AF79-F73CE417B7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DNAPKi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'FaDu spher '!$R$12:$W$12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9.3583549502797414</c:v>
                        </c:pt>
                        <c:pt idx="1">
                          <c:v>14.416700877039078</c:v>
                        </c:pt>
                        <c:pt idx="2">
                          <c:v>19.765548295317402</c:v>
                        </c:pt>
                        <c:pt idx="3">
                          <c:v>19.823835990778139</c:v>
                        </c:pt>
                        <c:pt idx="4">
                          <c:v>16.941251106233992</c:v>
                        </c:pt>
                        <c:pt idx="5">
                          <c:v>23.606934387535574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'FaDu spher '!$R$12:$W$12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9.3583549502797414</c:v>
                        </c:pt>
                        <c:pt idx="1">
                          <c:v>14.416700877039078</c:v>
                        </c:pt>
                        <c:pt idx="2">
                          <c:v>19.765548295317402</c:v>
                        </c:pt>
                        <c:pt idx="3">
                          <c:v>19.823835990778139</c:v>
                        </c:pt>
                        <c:pt idx="4">
                          <c:v>16.941251106233992</c:v>
                        </c:pt>
                        <c:pt idx="5">
                          <c:v>23.606934387535574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'FaDu spher '!$R$7:$W$7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186.46294239246072</c:v>
                      </c:pt>
                      <c:pt idx="2">
                        <c:v>177.12859833060386</c:v>
                      </c:pt>
                      <c:pt idx="3">
                        <c:v>178.32713524107893</c:v>
                      </c:pt>
                      <c:pt idx="4">
                        <c:v>145.0602151050924</c:v>
                      </c:pt>
                      <c:pt idx="5">
                        <c:v>127.99020274813692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E0E4-49EE-AF79-F73CE417B757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DNAPKi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'!$Z$12:$AE$12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4.1093253770352289</c:v>
                        </c:pt>
                        <c:pt idx="1">
                          <c:v>13.808382610566957</c:v>
                        </c:pt>
                        <c:pt idx="2">
                          <c:v>10.162120263350635</c:v>
                        </c:pt>
                        <c:pt idx="3">
                          <c:v>17.839798408070269</c:v>
                        </c:pt>
                        <c:pt idx="4">
                          <c:v>25.486435655340447</c:v>
                        </c:pt>
                        <c:pt idx="5">
                          <c:v>15.772092831162162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'!$Z$12:$AE$12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4.1093253770352289</c:v>
                        </c:pt>
                        <c:pt idx="1">
                          <c:v>13.808382610566957</c:v>
                        </c:pt>
                        <c:pt idx="2">
                          <c:v>10.162120263350635</c:v>
                        </c:pt>
                        <c:pt idx="3">
                          <c:v>17.839798408070269</c:v>
                        </c:pt>
                        <c:pt idx="4">
                          <c:v>25.486435655340447</c:v>
                        </c:pt>
                        <c:pt idx="5">
                          <c:v>15.772092831162162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'!$Z$7:$AE$7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182.68193906680597</c:v>
                      </c:pt>
                      <c:pt idx="2">
                        <c:v>167.43006304791231</c:v>
                      </c:pt>
                      <c:pt idx="3">
                        <c:v>165.88963800738679</c:v>
                      </c:pt>
                      <c:pt idx="4">
                        <c:v>123.97355622497146</c:v>
                      </c:pt>
                      <c:pt idx="5">
                        <c:v>92.039321788564266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E0E4-49EE-AF79-F73CE417B757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6.2862060318303561</c:v>
                        </c:pt>
                        <c:pt idx="1">
                          <c:v>4.838664705582187</c:v>
                        </c:pt>
                        <c:pt idx="2">
                          <c:v>29.485010275891508</c:v>
                        </c:pt>
                        <c:pt idx="3">
                          <c:v>64.539460592060422</c:v>
                        </c:pt>
                        <c:pt idx="4">
                          <c:v>75.530732707093151</c:v>
                        </c:pt>
                        <c:pt idx="5">
                          <c:v>195.89264368770409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6.2862060318303561</c:v>
                        </c:pt>
                        <c:pt idx="1">
                          <c:v>4.838664705582187</c:v>
                        </c:pt>
                        <c:pt idx="2">
                          <c:v>29.485010275891508</c:v>
                        </c:pt>
                        <c:pt idx="3">
                          <c:v>64.539460592060422</c:v>
                        </c:pt>
                        <c:pt idx="4">
                          <c:v>75.530732707093151</c:v>
                        </c:pt>
                        <c:pt idx="5">
                          <c:v>195.89264368770409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198.2664787139056</c:v>
                      </c:pt>
                      <c:pt idx="2">
                        <c:v>400.25137620731056</c:v>
                      </c:pt>
                      <c:pt idx="3">
                        <c:v>685.36060797530615</c:v>
                      </c:pt>
                      <c:pt idx="4">
                        <c:v>1060.3592172016076</c:v>
                      </c:pt>
                      <c:pt idx="5">
                        <c:v>2223.1104892267758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E0E4-49EE-AF79-F73CE417B757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4.6647109369272011</c:v>
                        </c:pt>
                        <c:pt idx="1">
                          <c:v>16.717380385003558</c:v>
                        </c:pt>
                        <c:pt idx="2">
                          <c:v>26.784889957277304</c:v>
                        </c:pt>
                        <c:pt idx="3">
                          <c:v>25.849752426631298</c:v>
                        </c:pt>
                        <c:pt idx="4">
                          <c:v>34.174559892718555</c:v>
                        </c:pt>
                        <c:pt idx="5">
                          <c:v>93.511359637436939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'FaDu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4.6647109369272011</c:v>
                        </c:pt>
                        <c:pt idx="1">
                          <c:v>16.717380385003558</c:v>
                        </c:pt>
                        <c:pt idx="2">
                          <c:v>26.784889957277304</c:v>
                        </c:pt>
                        <c:pt idx="3">
                          <c:v>25.849752426631298</c:v>
                        </c:pt>
                        <c:pt idx="4">
                          <c:v>34.174559892718555</c:v>
                        </c:pt>
                        <c:pt idx="5">
                          <c:v>93.511359637436939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'FaDu spher 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208.96810559585046</c:v>
                      </c:pt>
                      <c:pt idx="2">
                        <c:v>307.25029788702341</c:v>
                      </c:pt>
                      <c:pt idx="3">
                        <c:v>360.41341458770222</c:v>
                      </c:pt>
                      <c:pt idx="4">
                        <c:v>472.26227637165221</c:v>
                      </c:pt>
                      <c:pt idx="5">
                        <c:v>828.02460752170828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E0E4-49EE-AF79-F73CE417B757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  <c:max val="5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cap="none" dirty="0"/>
                  <a:t>Spheroid volume increase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51818495548055"/>
          <c:y val="6.9243540158271707E-2"/>
          <c:w val="0.76994529801684353"/>
          <c:h val="0.63627278932539655"/>
        </c:manualLayout>
      </c:layout>
      <c:scatterChart>
        <c:scatterStyle val="smoothMarker"/>
        <c:varyColors val="0"/>
        <c:ser>
          <c:idx val="0"/>
          <c:order val="0"/>
          <c:tx>
            <c:v>DMSO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 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6.82913591488465E-2</c:v>
                  </c:pt>
                  <c:pt idx="2">
                    <c:v>5.800047691088385E-2</c:v>
                  </c:pt>
                  <c:pt idx="3">
                    <c:v>3.5064286999303224E-2</c:v>
                  </c:pt>
                </c:numCache>
              </c:numRef>
            </c:plus>
            <c:minus>
              <c:numRef>
                <c:f>' Final 74A 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6.82913591488465E-2</c:v>
                  </c:pt>
                  <c:pt idx="2">
                    <c:v>5.800047691088385E-2</c:v>
                  </c:pt>
                  <c:pt idx="3">
                    <c:v>3.5064286999303224E-2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 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74A '!$F$3:$F$6</c:f>
              <c:numCache>
                <c:formatCode>General</c:formatCode>
                <c:ptCount val="4"/>
                <c:pt idx="0">
                  <c:v>1</c:v>
                </c:pt>
                <c:pt idx="1">
                  <c:v>0.59156666169747574</c:v>
                </c:pt>
                <c:pt idx="2">
                  <c:v>0.32237067680381631</c:v>
                </c:pt>
                <c:pt idx="3">
                  <c:v>8.929962358378056E-2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DF1-499C-9917-8150167011E3}"/>
            </c:ext>
          </c:extLst>
        </c:ser>
        <c:ser>
          <c:idx val="1"/>
          <c:order val="1"/>
          <c:tx>
            <c:v>ATMi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 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5.3061017230642944E-2</c:v>
                  </c:pt>
                  <c:pt idx="2">
                    <c:v>2.3848714896545838E-2</c:v>
                  </c:pt>
                  <c:pt idx="3">
                    <c:v>2.4700241535083701E-2</c:v>
                  </c:pt>
                </c:numCache>
              </c:numRef>
            </c:plus>
            <c:minus>
              <c:numRef>
                <c:f>' Final 74A 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5.3061017230642944E-2</c:v>
                  </c:pt>
                  <c:pt idx="2">
                    <c:v>2.3848714896545838E-2</c:v>
                  </c:pt>
                  <c:pt idx="3">
                    <c:v>2.4700241535083701E-2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 '!$A$10:$A$13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74A '!$F$10:$F$13</c:f>
              <c:numCache>
                <c:formatCode>General</c:formatCode>
                <c:ptCount val="4"/>
                <c:pt idx="0">
                  <c:v>1</c:v>
                </c:pt>
                <c:pt idx="1">
                  <c:v>0.23807039449344783</c:v>
                </c:pt>
                <c:pt idx="2">
                  <c:v>9.2428734155032416E-2</c:v>
                </c:pt>
                <c:pt idx="3">
                  <c:v>4.9380192816948013E-2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DF1-499C-9917-8150167011E3}"/>
            </c:ext>
          </c:extLst>
        </c:ser>
        <c:ser>
          <c:idx val="2"/>
          <c:order val="2"/>
          <c:tx>
            <c:v>ATRi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 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5.5283024384411079E-2</c:v>
                  </c:pt>
                  <c:pt idx="2">
                    <c:v>2.0492567490367947E-2</c:v>
                  </c:pt>
                  <c:pt idx="3">
                    <c:v>3.9292380406270588E-2</c:v>
                  </c:pt>
                </c:numCache>
              </c:numRef>
            </c:plus>
            <c:minus>
              <c:numRef>
                <c:f>' Final 74A 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5.5283024384411079E-2</c:v>
                  </c:pt>
                  <c:pt idx="2">
                    <c:v>2.0492567490367947E-2</c:v>
                  </c:pt>
                  <c:pt idx="3">
                    <c:v>3.9292380406270588E-2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 '!$A$16:$A$19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74A '!$F$16:$F$19</c:f>
              <c:numCache>
                <c:formatCode>General</c:formatCode>
                <c:ptCount val="4"/>
                <c:pt idx="0">
                  <c:v>1</c:v>
                </c:pt>
                <c:pt idx="1">
                  <c:v>0.33365766065540292</c:v>
                </c:pt>
                <c:pt idx="2">
                  <c:v>9.5178366070783782E-2</c:v>
                </c:pt>
                <c:pt idx="3">
                  <c:v>5.9442358751373756E-2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DF1-499C-9917-8150167011E3}"/>
            </c:ext>
          </c:extLst>
        </c:ser>
        <c:ser>
          <c:idx val="3"/>
          <c:order val="3"/>
          <c:tx>
            <c:v>DNA-PKcsi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74A 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5.6917486225512348E-2</c:v>
                  </c:pt>
                  <c:pt idx="2">
                    <c:v>4.0478550337529361E-2</c:v>
                  </c:pt>
                  <c:pt idx="3">
                    <c:v>1.2974071152081162E-2</c:v>
                  </c:pt>
                </c:numCache>
              </c:numRef>
            </c:plus>
            <c:minus>
              <c:numRef>
                <c:f>' Final 74A 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5.6917486225512348E-2</c:v>
                  </c:pt>
                  <c:pt idx="2">
                    <c:v>4.0478550337529361E-2</c:v>
                  </c:pt>
                  <c:pt idx="3">
                    <c:v>1.2974071152081162E-2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74A '!$A$22:$A$25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74A '!$F$22:$F$25</c:f>
              <c:numCache>
                <c:formatCode>General</c:formatCode>
                <c:ptCount val="4"/>
                <c:pt idx="0">
                  <c:v>1</c:v>
                </c:pt>
                <c:pt idx="1">
                  <c:v>0.2624828690855518</c:v>
                </c:pt>
                <c:pt idx="2">
                  <c:v>0.11564739672394621</c:v>
                </c:pt>
                <c:pt idx="3">
                  <c:v>2.7675317145787186E-2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DF1-499C-9917-8150167011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225024"/>
        <c:axId val="98285184"/>
      </c:scatterChart>
      <c:valAx>
        <c:axId val="100225024"/>
        <c:scaling>
          <c:orientation val="minMax"/>
          <c:max val="6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Dose (</a:t>
                </a:r>
                <a:r>
                  <a:rPr lang="en-GB" b="1" dirty="0" err="1"/>
                  <a:t>Gy</a:t>
                </a:r>
                <a:r>
                  <a:rPr lang="en-GB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8285184"/>
        <c:crossesAt val="0"/>
        <c:crossBetween val="midCat"/>
      </c:valAx>
      <c:valAx>
        <c:axId val="98285184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Surviving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rgbClr val="868686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225024"/>
        <c:crossesAt val="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85511390007986"/>
          <c:y val="5.9755759100243062E-2"/>
          <c:w val="0.76541990791452386"/>
          <c:h val="0.68611085554558315"/>
        </c:manualLayout>
      </c:layout>
      <c:scatterChart>
        <c:scatterStyle val="smoothMarker"/>
        <c:varyColors val="0"/>
        <c:ser>
          <c:idx val="0"/>
          <c:order val="0"/>
          <c:tx>
            <c:v>DMSO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47'!$H$3:$H$6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2.8994574906957296E-2</c:v>
                  </c:pt>
                  <c:pt idx="2">
                    <c:v>1.6167046203646958E-2</c:v>
                  </c:pt>
                  <c:pt idx="3">
                    <c:v>2.607968037317062E-2</c:v>
                  </c:pt>
                </c:numCache>
              </c:numRef>
            </c:plus>
            <c:minus>
              <c:numRef>
                <c:f>' Final 47'!$H$3:$H$6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2.8994574906957296E-2</c:v>
                  </c:pt>
                  <c:pt idx="2">
                    <c:v>1.6167046203646958E-2</c:v>
                  </c:pt>
                  <c:pt idx="3">
                    <c:v>2.607968037317062E-2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47'!$A$3:$A$6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47'!$F$3:$F$6</c:f>
              <c:numCache>
                <c:formatCode>General</c:formatCode>
                <c:ptCount val="4"/>
                <c:pt idx="0">
                  <c:v>1</c:v>
                </c:pt>
                <c:pt idx="1">
                  <c:v>0.45607945511856968</c:v>
                </c:pt>
                <c:pt idx="2">
                  <c:v>0.20285253127081426</c:v>
                </c:pt>
                <c:pt idx="3">
                  <c:v>6.130420967982763E-2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DF6-4038-A87A-8662739FEA64}"/>
            </c:ext>
          </c:extLst>
        </c:ser>
        <c:ser>
          <c:idx val="1"/>
          <c:order val="1"/>
          <c:tx>
            <c:v>ATMi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47'!$H$10:$H$13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2.5332200511629478E-2</c:v>
                  </c:pt>
                  <c:pt idx="2">
                    <c:v>7.5905559008026188E-3</c:v>
                  </c:pt>
                  <c:pt idx="3">
                    <c:v>1.1307216160474084E-2</c:v>
                  </c:pt>
                </c:numCache>
              </c:numRef>
            </c:plus>
            <c:minus>
              <c:numRef>
                <c:f>' Final 47'!$H$10:$H$13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2.5332200511629478E-2</c:v>
                  </c:pt>
                  <c:pt idx="2">
                    <c:v>7.5905559008026188E-3</c:v>
                  </c:pt>
                  <c:pt idx="3">
                    <c:v>1.1307216160474084E-2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47'!$A$10:$A$13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47'!$F$10:$F$13</c:f>
              <c:numCache>
                <c:formatCode>General</c:formatCode>
                <c:ptCount val="4"/>
                <c:pt idx="0">
                  <c:v>1</c:v>
                </c:pt>
                <c:pt idx="1">
                  <c:v>0.25845930047786619</c:v>
                </c:pt>
                <c:pt idx="2">
                  <c:v>5.1291759119616781E-2</c:v>
                </c:pt>
                <c:pt idx="3">
                  <c:v>2.4224000135790267E-2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DF6-4038-A87A-8662739FEA64}"/>
            </c:ext>
          </c:extLst>
        </c:ser>
        <c:ser>
          <c:idx val="2"/>
          <c:order val="2"/>
          <c:tx>
            <c:v>ATRi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47'!$H$16:$H$19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3.5106232352261166E-2</c:v>
                  </c:pt>
                  <c:pt idx="2">
                    <c:v>1.6885588787525947E-2</c:v>
                  </c:pt>
                  <c:pt idx="3">
                    <c:v>1.4808070282325569E-2</c:v>
                  </c:pt>
                </c:numCache>
              </c:numRef>
            </c:plus>
            <c:minus>
              <c:numRef>
                <c:f>' Final 47'!$H$16:$H$19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3.5106232352261166E-2</c:v>
                  </c:pt>
                  <c:pt idx="2">
                    <c:v>1.6885588787525947E-2</c:v>
                  </c:pt>
                  <c:pt idx="3">
                    <c:v>1.4808070282325569E-2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47'!$A$16:$A$19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47'!$F$16:$F$19</c:f>
              <c:numCache>
                <c:formatCode>General</c:formatCode>
                <c:ptCount val="4"/>
                <c:pt idx="0">
                  <c:v>1</c:v>
                </c:pt>
                <c:pt idx="1">
                  <c:v>0.32665398132718027</c:v>
                </c:pt>
                <c:pt idx="2">
                  <c:v>0.11244349816262872</c:v>
                </c:pt>
                <c:pt idx="3">
                  <c:v>3.1609727296358012E-2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DF6-4038-A87A-8662739FEA64}"/>
            </c:ext>
          </c:extLst>
        </c:ser>
        <c:ser>
          <c:idx val="3"/>
          <c:order val="3"/>
          <c:tx>
            <c:v>DNA-PKcsi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47'!$H$22:$H$25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5.1770919655870912E-2</c:v>
                  </c:pt>
                  <c:pt idx="2">
                    <c:v>3.1810436440557643E-2</c:v>
                  </c:pt>
                  <c:pt idx="3">
                    <c:v>9.400736294484251E-3</c:v>
                  </c:pt>
                </c:numCache>
              </c:numRef>
            </c:plus>
            <c:minus>
              <c:numRef>
                <c:f>' Final 47'!$H$22:$H$25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5.1770919655870912E-2</c:v>
                  </c:pt>
                  <c:pt idx="2">
                    <c:v>3.1810436440557643E-2</c:v>
                  </c:pt>
                  <c:pt idx="3">
                    <c:v>9.400736294484251E-3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47'!$A$22:$A$25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47'!$F$22:$F$25</c:f>
              <c:numCache>
                <c:formatCode>General</c:formatCode>
                <c:ptCount val="4"/>
                <c:pt idx="0">
                  <c:v>1</c:v>
                </c:pt>
                <c:pt idx="1">
                  <c:v>0.26762543705378639</c:v>
                </c:pt>
                <c:pt idx="2">
                  <c:v>9.6072368684013684E-2</c:v>
                </c:pt>
                <c:pt idx="3">
                  <c:v>2.5213045877086296E-2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DF6-4038-A87A-8662739FEA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979648"/>
        <c:axId val="101696640"/>
      </c:scatterChart>
      <c:valAx>
        <c:axId val="101979648"/>
        <c:scaling>
          <c:orientation val="minMax"/>
          <c:max val="6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Dose (</a:t>
                </a:r>
                <a:r>
                  <a:rPr lang="en-GB" b="1" dirty="0" err="1"/>
                  <a:t>Gy</a:t>
                </a:r>
                <a:r>
                  <a:rPr lang="en-GB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696640"/>
        <c:crossesAt val="0"/>
        <c:crossBetween val="midCat"/>
      </c:valAx>
      <c:valAx>
        <c:axId val="101696640"/>
        <c:scaling>
          <c:logBase val="10"/>
          <c:orientation val="minMax"/>
          <c:max val="1"/>
          <c:min val="1.0000000000000002E-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Surviving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rgbClr val="868686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979648"/>
        <c:crossesAt val="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372418617639952"/>
          <c:y val="6.2852702868683746E-2"/>
          <c:w val="0.76864351293351352"/>
          <c:h val="0.68343203652205442"/>
        </c:manualLayout>
      </c:layout>
      <c:scatterChart>
        <c:scatterStyle val="smoothMarker"/>
        <c:varyColors val="0"/>
        <c:ser>
          <c:idx val="0"/>
          <c:order val="0"/>
          <c:tx>
            <c:v>DMSO</c:v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90'!$H$3:$H$6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4.5181088254933825E-2</c:v>
                  </c:pt>
                  <c:pt idx="2">
                    <c:v>5.2674571598626173E-2</c:v>
                  </c:pt>
                  <c:pt idx="3">
                    <c:v>2.5763679969358338E-2</c:v>
                  </c:pt>
                </c:numCache>
              </c:numRef>
            </c:plus>
            <c:minus>
              <c:numRef>
                <c:f>' Final 90'!$H$3:$H$6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4.5181088254933825E-2</c:v>
                  </c:pt>
                  <c:pt idx="2">
                    <c:v>5.2674571598626173E-2</c:v>
                  </c:pt>
                  <c:pt idx="3">
                    <c:v>2.5763679969358338E-2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90'!$A$3:$A$6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90'!$F$3:$F$6</c:f>
              <c:numCache>
                <c:formatCode>General</c:formatCode>
                <c:ptCount val="4"/>
                <c:pt idx="0">
                  <c:v>1</c:v>
                </c:pt>
                <c:pt idx="1">
                  <c:v>0.26855183252496945</c:v>
                </c:pt>
                <c:pt idx="2">
                  <c:v>8.1687367988487483E-2</c:v>
                </c:pt>
                <c:pt idx="3">
                  <c:v>3.8659453574625108E-2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1C7-4431-89A4-9AF518C46FE9}"/>
            </c:ext>
          </c:extLst>
        </c:ser>
        <c:ser>
          <c:idx val="1"/>
          <c:order val="1"/>
          <c:tx>
            <c:v>ATMi</c:v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90'!$H$10:$H$13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3.4009243351355092E-2</c:v>
                  </c:pt>
                  <c:pt idx="2">
                    <c:v>2.0331563320013301E-2</c:v>
                  </c:pt>
                  <c:pt idx="3">
                    <c:v>1.2108628131538873E-2</c:v>
                  </c:pt>
                </c:numCache>
              </c:numRef>
            </c:plus>
            <c:minus>
              <c:numRef>
                <c:f>' Final 90'!$H$10:$H$13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3.4009243351355092E-2</c:v>
                  </c:pt>
                  <c:pt idx="2">
                    <c:v>2.0331563320013301E-2</c:v>
                  </c:pt>
                  <c:pt idx="3">
                    <c:v>1.2108628131538873E-2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90'!$A$10:$A$13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90'!$F$10:$F$13</c:f>
              <c:numCache>
                <c:formatCode>General</c:formatCode>
                <c:ptCount val="4"/>
                <c:pt idx="0">
                  <c:v>1</c:v>
                </c:pt>
                <c:pt idx="1">
                  <c:v>0.10288124818323713</c:v>
                </c:pt>
                <c:pt idx="2">
                  <c:v>5.011040411908857E-2</c:v>
                </c:pt>
                <c:pt idx="3">
                  <c:v>2.0081490893361961E-2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1C7-4431-89A4-9AF518C46FE9}"/>
            </c:ext>
          </c:extLst>
        </c:ser>
        <c:ser>
          <c:idx val="2"/>
          <c:order val="2"/>
          <c:tx>
            <c:v>ATRi</c:v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90'!$H$16:$H$19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3.5925377618734509E-2</c:v>
                  </c:pt>
                  <c:pt idx="2">
                    <c:v>9.1620194838775704E-3</c:v>
                  </c:pt>
                  <c:pt idx="3">
                    <c:v>8.5975908394841007E-3</c:v>
                  </c:pt>
                </c:numCache>
              </c:numRef>
            </c:plus>
            <c:minus>
              <c:numRef>
                <c:f>' Final 90'!$H$16:$H$19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3.5925377618734509E-2</c:v>
                  </c:pt>
                  <c:pt idx="2">
                    <c:v>9.1620194838775704E-3</c:v>
                  </c:pt>
                  <c:pt idx="3">
                    <c:v>8.5975908394841007E-3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90'!$A$16:$A$19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90'!$F$16:$F$19</c:f>
              <c:numCache>
                <c:formatCode>General</c:formatCode>
                <c:ptCount val="4"/>
                <c:pt idx="0">
                  <c:v>1</c:v>
                </c:pt>
                <c:pt idx="1">
                  <c:v>0.20450620247423135</c:v>
                </c:pt>
                <c:pt idx="2">
                  <c:v>2.9212147216503916E-2</c:v>
                </c:pt>
                <c:pt idx="3">
                  <c:v>1.7151980504824121E-2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1C7-4431-89A4-9AF518C46FE9}"/>
            </c:ext>
          </c:extLst>
        </c:ser>
        <c:ser>
          <c:idx val="3"/>
          <c:order val="3"/>
          <c:tx>
            <c:v>DNA-PKcsi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Final 90'!$H$22:$H$25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2.5574844841315409E-2</c:v>
                  </c:pt>
                  <c:pt idx="2">
                    <c:v>1.1814796618855185E-2</c:v>
                  </c:pt>
                  <c:pt idx="3">
                    <c:v>1.2822809609407845E-2</c:v>
                  </c:pt>
                </c:numCache>
              </c:numRef>
            </c:plus>
            <c:minus>
              <c:numRef>
                <c:f>' Final 90'!$H$22:$H$25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2.5574844841315409E-2</c:v>
                  </c:pt>
                  <c:pt idx="2">
                    <c:v>1.1814796618855185E-2</c:v>
                  </c:pt>
                  <c:pt idx="3">
                    <c:v>1.2822809609407845E-2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 Final 90'!$A$22:$A$25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</c:numCache>
            </c:numRef>
          </c:xVal>
          <c:yVal>
            <c:numRef>
              <c:f>' Final 90'!$F$22:$F$25</c:f>
              <c:numCache>
                <c:formatCode>General</c:formatCode>
                <c:ptCount val="4"/>
                <c:pt idx="0">
                  <c:v>1</c:v>
                </c:pt>
                <c:pt idx="1">
                  <c:v>7.9288977352661313E-2</c:v>
                </c:pt>
                <c:pt idx="2">
                  <c:v>2.6258921763232752E-2</c:v>
                </c:pt>
                <c:pt idx="3">
                  <c:v>2.2932782836250463E-2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1C7-4431-89A4-9AF518C46F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888000"/>
        <c:axId val="101698944"/>
      </c:scatterChart>
      <c:valAx>
        <c:axId val="101888000"/>
        <c:scaling>
          <c:orientation val="minMax"/>
          <c:max val="6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 dirty="0"/>
                  <a:t>Dose (</a:t>
                </a:r>
                <a:r>
                  <a:rPr lang="en-GB" dirty="0" err="1"/>
                  <a:t>Gy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1698944"/>
        <c:crossesAt val="0"/>
        <c:crossBetween val="midCat"/>
      </c:valAx>
      <c:valAx>
        <c:axId val="101698944"/>
        <c:scaling>
          <c:logBase val="10"/>
          <c:orientation val="minMax"/>
          <c:max val="1"/>
          <c:min val="1.0000000000000002E-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Surviving Fraction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rgbClr val="868686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1888000"/>
        <c:crossesAt val="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21165602907619"/>
          <c:y val="0.1456033604744485"/>
          <c:w val="0.74921118198752412"/>
          <c:h val="0.63412175389502234"/>
        </c:manualLayout>
      </c:layout>
      <c:scatterChart>
        <c:scatterStyle val="smoothMarker"/>
        <c:varyColors val="0"/>
        <c:ser>
          <c:idx val="4"/>
          <c:order val="0"/>
          <c:tx>
            <c:v>DMSO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3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'!$B$11:$G$11</c:f>
                <c:numCache>
                  <c:formatCode>General</c:formatCode>
                  <c:ptCount val="6"/>
                  <c:pt idx="0">
                    <c:v>3.4344076348030863</c:v>
                  </c:pt>
                  <c:pt idx="1">
                    <c:v>8.8327819842842725</c:v>
                  </c:pt>
                  <c:pt idx="2">
                    <c:v>12.845766476099081</c:v>
                  </c:pt>
                  <c:pt idx="3">
                    <c:v>10.133361442671715</c:v>
                  </c:pt>
                  <c:pt idx="4">
                    <c:v>22.886411538666255</c:v>
                  </c:pt>
                  <c:pt idx="5">
                    <c:v>35.230766700501277</c:v>
                  </c:pt>
                </c:numCache>
              </c:numRef>
            </c:plus>
            <c:minus>
              <c:numRef>
                <c:f>'6 spher '!$B$11:$G$11</c:f>
                <c:numCache>
                  <c:formatCode>General</c:formatCode>
                  <c:ptCount val="6"/>
                  <c:pt idx="0">
                    <c:v>3.4344076348030863</c:v>
                  </c:pt>
                  <c:pt idx="1">
                    <c:v>8.8327819842842725</c:v>
                  </c:pt>
                  <c:pt idx="2">
                    <c:v>12.845766476099081</c:v>
                  </c:pt>
                  <c:pt idx="3">
                    <c:v>10.133361442671715</c:v>
                  </c:pt>
                  <c:pt idx="4">
                    <c:v>22.886411538666255</c:v>
                  </c:pt>
                  <c:pt idx="5">
                    <c:v>35.230766700501277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'!$B$6:$G$6</c:f>
              <c:numCache>
                <c:formatCode>General</c:formatCode>
                <c:ptCount val="6"/>
                <c:pt idx="0">
                  <c:v>100</c:v>
                </c:pt>
                <c:pt idx="1">
                  <c:v>242.60132644081943</c:v>
                </c:pt>
                <c:pt idx="2">
                  <c:v>471.33648538144888</c:v>
                </c:pt>
                <c:pt idx="3">
                  <c:v>635.91162788096335</c:v>
                </c:pt>
                <c:pt idx="4">
                  <c:v>644.19487686728132</c:v>
                </c:pt>
                <c:pt idx="5">
                  <c:v>467.10386737563596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A9F-40B8-AF7A-DEF72DC947F8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'!$J$11:$O$11</c:f>
                <c:numCache>
                  <c:formatCode>General</c:formatCode>
                  <c:ptCount val="6"/>
                  <c:pt idx="0">
                    <c:v>9.3409303408649347</c:v>
                  </c:pt>
                  <c:pt idx="1">
                    <c:v>15.686101591426665</c:v>
                  </c:pt>
                  <c:pt idx="2">
                    <c:v>25.404902118767797</c:v>
                  </c:pt>
                  <c:pt idx="3">
                    <c:v>23.583416344755218</c:v>
                  </c:pt>
                  <c:pt idx="4">
                    <c:v>32.014867243363049</c:v>
                  </c:pt>
                  <c:pt idx="5">
                    <c:v>31.194119161255177</c:v>
                  </c:pt>
                </c:numCache>
                <c:extLst xmlns:c15="http://schemas.microsoft.com/office/drawing/2012/chart"/>
              </c:numRef>
            </c:plus>
            <c:minus>
              <c:numRef>
                <c:f>'6 spher '!$J$11:$O$11</c:f>
                <c:numCache>
                  <c:formatCode>General</c:formatCode>
                  <c:ptCount val="6"/>
                  <c:pt idx="0">
                    <c:v>9.3409303408649347</c:v>
                  </c:pt>
                  <c:pt idx="1">
                    <c:v>15.686101591426665</c:v>
                  </c:pt>
                  <c:pt idx="2">
                    <c:v>25.404902118767797</c:v>
                  </c:pt>
                  <c:pt idx="3">
                    <c:v>23.583416344755218</c:v>
                  </c:pt>
                  <c:pt idx="4">
                    <c:v>32.014867243363049</c:v>
                  </c:pt>
                  <c:pt idx="5">
                    <c:v>31.194119161255177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'!$J$6:$O$6</c:f>
              <c:numCache>
                <c:formatCode>General</c:formatCode>
                <c:ptCount val="6"/>
                <c:pt idx="0">
                  <c:v>100</c:v>
                </c:pt>
                <c:pt idx="1">
                  <c:v>228.24333958195461</c:v>
                </c:pt>
                <c:pt idx="2">
                  <c:v>389.9559493949514</c:v>
                </c:pt>
                <c:pt idx="3">
                  <c:v>473.38937443347726</c:v>
                </c:pt>
                <c:pt idx="4">
                  <c:v>443.06203771243946</c:v>
                </c:pt>
                <c:pt idx="5">
                  <c:v>297.67126257668559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9A9F-40B8-AF7A-DEF72DC947F8}"/>
            </c:ext>
          </c:extLst>
        </c:ser>
        <c:ser>
          <c:idx val="0"/>
          <c:order val="2"/>
          <c:tx>
            <c:v>ATMi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'!$B$9:$G$9</c:f>
                <c:numCache>
                  <c:formatCode>General</c:formatCode>
                  <c:ptCount val="6"/>
                  <c:pt idx="0">
                    <c:v>5.5412903432796208</c:v>
                  </c:pt>
                  <c:pt idx="1">
                    <c:v>4.1838769196903538</c:v>
                  </c:pt>
                  <c:pt idx="2">
                    <c:v>12.33218819156591</c:v>
                  </c:pt>
                  <c:pt idx="3">
                    <c:v>35.332698911387787</c:v>
                  </c:pt>
                  <c:pt idx="4">
                    <c:v>29.22919058132344</c:v>
                  </c:pt>
                  <c:pt idx="5">
                    <c:v>32.6949173410245</c:v>
                  </c:pt>
                </c:numCache>
              </c:numRef>
            </c:plus>
            <c:minus>
              <c:numRef>
                <c:f>'6 spher '!$B$9:$G$9</c:f>
                <c:numCache>
                  <c:formatCode>General</c:formatCode>
                  <c:ptCount val="6"/>
                  <c:pt idx="0">
                    <c:v>5.5412903432796208</c:v>
                  </c:pt>
                  <c:pt idx="1">
                    <c:v>4.1838769196903538</c:v>
                  </c:pt>
                  <c:pt idx="2">
                    <c:v>12.33218819156591</c:v>
                  </c:pt>
                  <c:pt idx="3">
                    <c:v>35.332698911387787</c:v>
                  </c:pt>
                  <c:pt idx="4">
                    <c:v>29.22919058132344</c:v>
                  </c:pt>
                  <c:pt idx="5">
                    <c:v>32.6949173410245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'!$B$4:$G$4</c:f>
              <c:numCache>
                <c:formatCode>General</c:formatCode>
                <c:ptCount val="6"/>
                <c:pt idx="0">
                  <c:v>100</c:v>
                </c:pt>
                <c:pt idx="1">
                  <c:v>236.34506633496233</c:v>
                </c:pt>
                <c:pt idx="2">
                  <c:v>427.9444355237668</c:v>
                </c:pt>
                <c:pt idx="3">
                  <c:v>541.35735274333445</c:v>
                </c:pt>
                <c:pt idx="4">
                  <c:v>522.33089275822442</c:v>
                </c:pt>
                <c:pt idx="5">
                  <c:v>401.54058658801279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A9F-40B8-AF7A-DEF72DC947F8}"/>
            </c:ext>
          </c:extLst>
        </c:ser>
        <c:ser>
          <c:idx val="1"/>
          <c:order val="3"/>
          <c:tx>
            <c:v>ATMi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'!$J$9:$O$9</c:f>
                <c:numCache>
                  <c:formatCode>General</c:formatCode>
                  <c:ptCount val="6"/>
                  <c:pt idx="0">
                    <c:v>3.4369171808843535</c:v>
                  </c:pt>
                  <c:pt idx="1">
                    <c:v>3.7981814512076326</c:v>
                  </c:pt>
                  <c:pt idx="2">
                    <c:v>34.828710049142096</c:v>
                  </c:pt>
                  <c:pt idx="3">
                    <c:v>12.991689015121841</c:v>
                  </c:pt>
                  <c:pt idx="4">
                    <c:v>25.435267446835791</c:v>
                  </c:pt>
                  <c:pt idx="5">
                    <c:v>19.970521720501015</c:v>
                  </c:pt>
                </c:numCache>
                <c:extLst xmlns:c15="http://schemas.microsoft.com/office/drawing/2012/chart"/>
              </c:numRef>
            </c:plus>
            <c:minus>
              <c:numRef>
                <c:f>'6 spher '!$J$9:$O$9</c:f>
                <c:numCache>
                  <c:formatCode>General</c:formatCode>
                  <c:ptCount val="6"/>
                  <c:pt idx="0">
                    <c:v>3.4369171808843535</c:v>
                  </c:pt>
                  <c:pt idx="1">
                    <c:v>3.7981814512076326</c:v>
                  </c:pt>
                  <c:pt idx="2">
                    <c:v>34.828710049142096</c:v>
                  </c:pt>
                  <c:pt idx="3">
                    <c:v>12.991689015121841</c:v>
                  </c:pt>
                  <c:pt idx="4">
                    <c:v>25.435267446835791</c:v>
                  </c:pt>
                  <c:pt idx="5">
                    <c:v>19.970521720501015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'!$J$4:$O$4</c:f>
              <c:numCache>
                <c:formatCode>General</c:formatCode>
                <c:ptCount val="6"/>
                <c:pt idx="0">
                  <c:v>100</c:v>
                </c:pt>
                <c:pt idx="1">
                  <c:v>222.72958544856064</c:v>
                </c:pt>
                <c:pt idx="2">
                  <c:v>373.68843006104697</c:v>
                </c:pt>
                <c:pt idx="3">
                  <c:v>314.77494121698697</c:v>
                </c:pt>
                <c:pt idx="4">
                  <c:v>237.52397007864988</c:v>
                </c:pt>
                <c:pt idx="5">
                  <c:v>157.61365234376078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9A9F-40B8-AF7A-DEF72DC947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ATMi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'6 spher '!$R$9:$W$9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4.7803240865711443</c:v>
                        </c:pt>
                        <c:pt idx="1">
                          <c:v>10.95629286294705</c:v>
                        </c:pt>
                        <c:pt idx="2">
                          <c:v>16.086431749135063</c:v>
                        </c:pt>
                        <c:pt idx="3">
                          <c:v>22.072652706560344</c:v>
                        </c:pt>
                        <c:pt idx="4">
                          <c:v>16.976743789055245</c:v>
                        </c:pt>
                        <c:pt idx="5">
                          <c:v>11.592902871289345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'6 spher '!$R$9:$V$9</c15:sqref>
                          </c15:formulaRef>
                        </c:ext>
                      </c:extLst>
                      <c:numCache>
                        <c:formatCode>General</c:formatCode>
                        <c:ptCount val="5"/>
                        <c:pt idx="0">
                          <c:v>4.7803240865711443</c:v>
                        </c:pt>
                        <c:pt idx="1">
                          <c:v>10.95629286294705</c:v>
                        </c:pt>
                        <c:pt idx="2">
                          <c:v>16.086431749135063</c:v>
                        </c:pt>
                        <c:pt idx="3">
                          <c:v>22.072652706560344</c:v>
                        </c:pt>
                        <c:pt idx="4">
                          <c:v>16.976743789055245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'6 spher '!$R$4:$W$4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226.85184713540011</c:v>
                      </c:pt>
                      <c:pt idx="2">
                        <c:v>352.34286282079847</c:v>
                      </c:pt>
                      <c:pt idx="3">
                        <c:v>282.10374120970897</c:v>
                      </c:pt>
                      <c:pt idx="4">
                        <c:v>185.57158254174257</c:v>
                      </c:pt>
                      <c:pt idx="5">
                        <c:v>88.027231074250537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9A9F-40B8-AF7A-DEF72DC947F8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ATMi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'!$Z$9:$AE$9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5.5211416437344445</c:v>
                        </c:pt>
                        <c:pt idx="1">
                          <c:v>12.200478728590255</c:v>
                        </c:pt>
                        <c:pt idx="2">
                          <c:v>22.594931736416768</c:v>
                        </c:pt>
                        <c:pt idx="3">
                          <c:v>18.268410703713517</c:v>
                        </c:pt>
                        <c:pt idx="4">
                          <c:v>7.6996192247999611</c:v>
                        </c:pt>
                        <c:pt idx="5">
                          <c:v>2.0432217091652589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'!$Z$9:$AE$9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5.5211416437344445</c:v>
                        </c:pt>
                        <c:pt idx="1">
                          <c:v>12.200478728590255</c:v>
                        </c:pt>
                        <c:pt idx="2">
                          <c:v>22.594931736416768</c:v>
                        </c:pt>
                        <c:pt idx="3">
                          <c:v>18.268410703713517</c:v>
                        </c:pt>
                        <c:pt idx="4">
                          <c:v>7.6996192247999611</c:v>
                        </c:pt>
                        <c:pt idx="5">
                          <c:v>2.0432217091652589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'!$Z$4:$AE$4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214.36450281138551</c:v>
                      </c:pt>
                      <c:pt idx="2">
                        <c:v>302.09020000231135</c:v>
                      </c:pt>
                      <c:pt idx="3">
                        <c:v>215.56847741982304</c:v>
                      </c:pt>
                      <c:pt idx="4">
                        <c:v>145.69267611556512</c:v>
                      </c:pt>
                      <c:pt idx="5">
                        <c:v>76.085998913515411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9A9F-40B8-AF7A-DEF72DC947F8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8.5977547972053721</c:v>
                        </c:pt>
                        <c:pt idx="1">
                          <c:v>10.22243859336856</c:v>
                        </c:pt>
                        <c:pt idx="2">
                          <c:v>26.720299276916734</c:v>
                        </c:pt>
                        <c:pt idx="3">
                          <c:v>24.045127126695139</c:v>
                        </c:pt>
                        <c:pt idx="4">
                          <c:v>32.198727788758838</c:v>
                        </c:pt>
                        <c:pt idx="5">
                          <c:v>19.805274111060932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8.5977547972053721</c:v>
                        </c:pt>
                        <c:pt idx="1">
                          <c:v>10.22243859336856</c:v>
                        </c:pt>
                        <c:pt idx="2">
                          <c:v>26.720299276916734</c:v>
                        </c:pt>
                        <c:pt idx="3">
                          <c:v>24.045127126695139</c:v>
                        </c:pt>
                        <c:pt idx="4">
                          <c:v>32.198727788758838</c:v>
                        </c:pt>
                        <c:pt idx="5">
                          <c:v>19.805274111060932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192.28408010159021</c:v>
                      </c:pt>
                      <c:pt idx="2">
                        <c:v>299.09352154986198</c:v>
                      </c:pt>
                      <c:pt idx="3">
                        <c:v>306.67299877622582</c:v>
                      </c:pt>
                      <c:pt idx="4">
                        <c:v>229.50163683095516</c:v>
                      </c:pt>
                      <c:pt idx="5">
                        <c:v>171.2897821895526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9A9F-40B8-AF7A-DEF72DC947F8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4.0252301524075378</c:v>
                        </c:pt>
                        <c:pt idx="1">
                          <c:v>5.419685974614552</c:v>
                        </c:pt>
                        <c:pt idx="2">
                          <c:v>19.641505961512689</c:v>
                        </c:pt>
                        <c:pt idx="3">
                          <c:v>12.919605131959797</c:v>
                        </c:pt>
                        <c:pt idx="4">
                          <c:v>16.591939227891501</c:v>
                        </c:pt>
                        <c:pt idx="5">
                          <c:v>13.129529446484037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4.0252301524075378</c:v>
                        </c:pt>
                        <c:pt idx="1">
                          <c:v>5.419685974614552</c:v>
                        </c:pt>
                        <c:pt idx="2">
                          <c:v>19.641505961512689</c:v>
                        </c:pt>
                        <c:pt idx="3">
                          <c:v>12.919605131959797</c:v>
                        </c:pt>
                        <c:pt idx="4">
                          <c:v>16.591939227891501</c:v>
                        </c:pt>
                        <c:pt idx="5">
                          <c:v>13.129529446484037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201.11909816747411</c:v>
                      </c:pt>
                      <c:pt idx="2">
                        <c:v>272.10386106015585</c:v>
                      </c:pt>
                      <c:pt idx="3">
                        <c:v>223.99363524266187</c:v>
                      </c:pt>
                      <c:pt idx="4">
                        <c:v>157.85449188498191</c:v>
                      </c:pt>
                      <c:pt idx="5">
                        <c:v>80.368266145362512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9A9F-40B8-AF7A-DEF72DC947F8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cap="none" dirty="0"/>
                  <a:t>Spheroid volume increase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482810687267733"/>
          <c:y val="0.11558327799386524"/>
          <c:w val="0.78147305552620128"/>
          <c:h val="0.65463427218556824"/>
        </c:manualLayout>
      </c:layout>
      <c:scatterChart>
        <c:scatterStyle val="smoothMarker"/>
        <c:varyColors val="0"/>
        <c:ser>
          <c:idx val="4"/>
          <c:order val="0"/>
          <c:tx>
            <c:v>DMSO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'!$B$11:$G$11</c:f>
                <c:numCache>
                  <c:formatCode>General</c:formatCode>
                  <c:ptCount val="6"/>
                  <c:pt idx="0">
                    <c:v>3.4344076348030863</c:v>
                  </c:pt>
                  <c:pt idx="1">
                    <c:v>8.8327819842842725</c:v>
                  </c:pt>
                  <c:pt idx="2">
                    <c:v>12.845766476099081</c:v>
                  </c:pt>
                  <c:pt idx="3">
                    <c:v>10.133361442671715</c:v>
                  </c:pt>
                  <c:pt idx="4">
                    <c:v>22.886411538666255</c:v>
                  </c:pt>
                  <c:pt idx="5">
                    <c:v>35.230766700501277</c:v>
                  </c:pt>
                </c:numCache>
              </c:numRef>
            </c:plus>
            <c:minus>
              <c:numRef>
                <c:f>'6 spher '!$B$11:$G$11</c:f>
                <c:numCache>
                  <c:formatCode>General</c:formatCode>
                  <c:ptCount val="6"/>
                  <c:pt idx="0">
                    <c:v>3.4344076348030863</c:v>
                  </c:pt>
                  <c:pt idx="1">
                    <c:v>8.8327819842842725</c:v>
                  </c:pt>
                  <c:pt idx="2">
                    <c:v>12.845766476099081</c:v>
                  </c:pt>
                  <c:pt idx="3">
                    <c:v>10.133361442671715</c:v>
                  </c:pt>
                  <c:pt idx="4">
                    <c:v>22.886411538666255</c:v>
                  </c:pt>
                  <c:pt idx="5">
                    <c:v>35.230766700501277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'!$B$6:$G$6</c:f>
              <c:numCache>
                <c:formatCode>General</c:formatCode>
                <c:ptCount val="6"/>
                <c:pt idx="0">
                  <c:v>100</c:v>
                </c:pt>
                <c:pt idx="1">
                  <c:v>242.60132644081943</c:v>
                </c:pt>
                <c:pt idx="2">
                  <c:v>471.33648538144888</c:v>
                </c:pt>
                <c:pt idx="3">
                  <c:v>635.91162788096335</c:v>
                </c:pt>
                <c:pt idx="4">
                  <c:v>644.19487686728132</c:v>
                </c:pt>
                <c:pt idx="5">
                  <c:v>467.10386737563596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ED9-4DA9-9011-41421A3466CA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'!$J$11:$O$11</c:f>
                <c:numCache>
                  <c:formatCode>General</c:formatCode>
                  <c:ptCount val="6"/>
                  <c:pt idx="0">
                    <c:v>9.3409303408649347</c:v>
                  </c:pt>
                  <c:pt idx="1">
                    <c:v>15.686101591426665</c:v>
                  </c:pt>
                  <c:pt idx="2">
                    <c:v>25.404902118767797</c:v>
                  </c:pt>
                  <c:pt idx="3">
                    <c:v>23.583416344755218</c:v>
                  </c:pt>
                  <c:pt idx="4">
                    <c:v>32.014867243363049</c:v>
                  </c:pt>
                  <c:pt idx="5">
                    <c:v>31.194119161255177</c:v>
                  </c:pt>
                </c:numCache>
                <c:extLst xmlns:c15="http://schemas.microsoft.com/office/drawing/2012/chart"/>
              </c:numRef>
            </c:plus>
            <c:minus>
              <c:numRef>
                <c:f>'6 spher '!$J$11:$O$11</c:f>
                <c:numCache>
                  <c:formatCode>General</c:formatCode>
                  <c:ptCount val="6"/>
                  <c:pt idx="0">
                    <c:v>9.3409303408649347</c:v>
                  </c:pt>
                  <c:pt idx="1">
                    <c:v>15.686101591426665</c:v>
                  </c:pt>
                  <c:pt idx="2">
                    <c:v>25.404902118767797</c:v>
                  </c:pt>
                  <c:pt idx="3">
                    <c:v>23.583416344755218</c:v>
                  </c:pt>
                  <c:pt idx="4">
                    <c:v>32.014867243363049</c:v>
                  </c:pt>
                  <c:pt idx="5">
                    <c:v>31.194119161255177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'!$J$6:$O$6</c:f>
              <c:numCache>
                <c:formatCode>General</c:formatCode>
                <c:ptCount val="6"/>
                <c:pt idx="0">
                  <c:v>100</c:v>
                </c:pt>
                <c:pt idx="1">
                  <c:v>228.24333958195461</c:v>
                </c:pt>
                <c:pt idx="2">
                  <c:v>389.9559493949514</c:v>
                </c:pt>
                <c:pt idx="3">
                  <c:v>473.38937443347726</c:v>
                </c:pt>
                <c:pt idx="4">
                  <c:v>443.06203771243946</c:v>
                </c:pt>
                <c:pt idx="5">
                  <c:v>297.67126257668559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2ED9-4DA9-9011-41421A3466CA}"/>
            </c:ext>
          </c:extLst>
        </c:ser>
        <c:ser>
          <c:idx val="0"/>
          <c:order val="2"/>
          <c:tx>
            <c:v>ATRi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'!$B$10:$G$10</c:f>
                <c:numCache>
                  <c:formatCode>General</c:formatCode>
                  <c:ptCount val="6"/>
                  <c:pt idx="0">
                    <c:v>2.7256975360215212</c:v>
                  </c:pt>
                  <c:pt idx="1">
                    <c:v>11.495444434252194</c:v>
                  </c:pt>
                  <c:pt idx="2">
                    <c:v>8.6438907462730281</c:v>
                  </c:pt>
                  <c:pt idx="3">
                    <c:v>22.200491698610389</c:v>
                  </c:pt>
                  <c:pt idx="4">
                    <c:v>28.086117608866925</c:v>
                  </c:pt>
                  <c:pt idx="5">
                    <c:v>17.799473704148024</c:v>
                  </c:pt>
                </c:numCache>
              </c:numRef>
            </c:plus>
            <c:minus>
              <c:numRef>
                <c:f>'6 spher '!$B$10:$G$10</c:f>
                <c:numCache>
                  <c:formatCode>General</c:formatCode>
                  <c:ptCount val="6"/>
                  <c:pt idx="0">
                    <c:v>2.7256975360215212</c:v>
                  </c:pt>
                  <c:pt idx="1">
                    <c:v>11.495444434252194</c:v>
                  </c:pt>
                  <c:pt idx="2">
                    <c:v>8.6438907462730281</c:v>
                  </c:pt>
                  <c:pt idx="3">
                    <c:v>22.200491698610389</c:v>
                  </c:pt>
                  <c:pt idx="4">
                    <c:v>28.086117608866925</c:v>
                  </c:pt>
                  <c:pt idx="5">
                    <c:v>17.799473704148024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'!$B$5:$G$5</c:f>
              <c:numCache>
                <c:formatCode>General</c:formatCode>
                <c:ptCount val="6"/>
                <c:pt idx="0">
                  <c:v>100</c:v>
                </c:pt>
                <c:pt idx="1">
                  <c:v>207.20543838427321</c:v>
                </c:pt>
                <c:pt idx="2">
                  <c:v>337.4704494886418</c:v>
                </c:pt>
                <c:pt idx="3">
                  <c:v>362.8638522066413</c:v>
                </c:pt>
                <c:pt idx="4">
                  <c:v>294.10488997312694</c:v>
                </c:pt>
                <c:pt idx="5">
                  <c:v>211.23580672519105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ED9-4DA9-9011-41421A3466CA}"/>
            </c:ext>
          </c:extLst>
        </c:ser>
        <c:ser>
          <c:idx val="1"/>
          <c:order val="3"/>
          <c:tx>
            <c:v>ATRi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'!$J$10:$O$10</c:f>
                <c:numCache>
                  <c:formatCode>General</c:formatCode>
                  <c:ptCount val="6"/>
                  <c:pt idx="0">
                    <c:v>6.2201640648029013</c:v>
                  </c:pt>
                  <c:pt idx="1">
                    <c:v>6.8157816339816151</c:v>
                  </c:pt>
                  <c:pt idx="2">
                    <c:v>10.714916650062785</c:v>
                  </c:pt>
                  <c:pt idx="3">
                    <c:v>10.298733735111766</c:v>
                  </c:pt>
                  <c:pt idx="4">
                    <c:v>7.8578978480467656</c:v>
                  </c:pt>
                  <c:pt idx="5">
                    <c:v>35.513568098578652</c:v>
                  </c:pt>
                </c:numCache>
                <c:extLst xmlns:c15="http://schemas.microsoft.com/office/drawing/2012/chart"/>
              </c:numRef>
            </c:plus>
            <c:minus>
              <c:numRef>
                <c:f>'6 spher '!$J$10:$O$10</c:f>
                <c:numCache>
                  <c:formatCode>General</c:formatCode>
                  <c:ptCount val="6"/>
                  <c:pt idx="0">
                    <c:v>6.2201640648029013</c:v>
                  </c:pt>
                  <c:pt idx="1">
                    <c:v>6.8157816339816151</c:v>
                  </c:pt>
                  <c:pt idx="2">
                    <c:v>10.714916650062785</c:v>
                  </c:pt>
                  <c:pt idx="3">
                    <c:v>10.298733735111766</c:v>
                  </c:pt>
                  <c:pt idx="4">
                    <c:v>7.8578978480467656</c:v>
                  </c:pt>
                  <c:pt idx="5">
                    <c:v>35.513568098578652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'!$J$5:$O$5</c:f>
              <c:numCache>
                <c:formatCode>General</c:formatCode>
                <c:ptCount val="6"/>
                <c:pt idx="0">
                  <c:v>100</c:v>
                </c:pt>
                <c:pt idx="1">
                  <c:v>214.47553934642397</c:v>
                </c:pt>
                <c:pt idx="2">
                  <c:v>297.77796984688649</c:v>
                </c:pt>
                <c:pt idx="3">
                  <c:v>223.89713841128324</c:v>
                </c:pt>
                <c:pt idx="4">
                  <c:v>188.04022875489036</c:v>
                </c:pt>
                <c:pt idx="5">
                  <c:v>99.539180834217305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2ED9-4DA9-9011-41421A3466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ATRi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'6 spher '!$R$10:$W$10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3.7205749762746425</c:v>
                        </c:pt>
                        <c:pt idx="1">
                          <c:v>13.046919110993796</c:v>
                        </c:pt>
                        <c:pt idx="2">
                          <c:v>8.0834059284246642</c:v>
                        </c:pt>
                        <c:pt idx="3">
                          <c:v>13.151256369166797</c:v>
                        </c:pt>
                        <c:pt idx="4">
                          <c:v>11.942271088007599</c:v>
                        </c:pt>
                        <c:pt idx="5">
                          <c:v>12.643428238091191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'6 spher '!$R$10:$W$10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3.7205749762746425</c:v>
                        </c:pt>
                        <c:pt idx="1">
                          <c:v>13.046919110993796</c:v>
                        </c:pt>
                        <c:pt idx="2">
                          <c:v>8.0834059284246642</c:v>
                        </c:pt>
                        <c:pt idx="3">
                          <c:v>13.151256369166797</c:v>
                        </c:pt>
                        <c:pt idx="4">
                          <c:v>11.942271088007599</c:v>
                        </c:pt>
                        <c:pt idx="5">
                          <c:v>12.643428238091191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'6 spher '!$R$5:$W$5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197.37322787216758</c:v>
                      </c:pt>
                      <c:pt idx="2">
                        <c:v>276.65722796385171</c:v>
                      </c:pt>
                      <c:pt idx="3">
                        <c:v>224.55326138096814</c:v>
                      </c:pt>
                      <c:pt idx="4">
                        <c:v>155.41469218364082</c:v>
                      </c:pt>
                      <c:pt idx="5">
                        <c:v>76.775908391371473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2ED9-4DA9-9011-41421A3466CA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ATRi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'!$Z$10:$AE$10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5.9872002819864782</c:v>
                        </c:pt>
                        <c:pt idx="1">
                          <c:v>7.7819845366648126</c:v>
                        </c:pt>
                        <c:pt idx="2">
                          <c:v>13.533001693313468</c:v>
                        </c:pt>
                        <c:pt idx="3">
                          <c:v>19.284003704543178</c:v>
                        </c:pt>
                        <c:pt idx="4">
                          <c:v>9.4977344909302079</c:v>
                        </c:pt>
                        <c:pt idx="5">
                          <c:v>10.637366374293549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'!$Z$10:$AE$10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5.9872002819864782</c:v>
                        </c:pt>
                        <c:pt idx="1">
                          <c:v>7.7819845366648126</c:v>
                        </c:pt>
                        <c:pt idx="2">
                          <c:v>13.533001693313468</c:v>
                        </c:pt>
                        <c:pt idx="3">
                          <c:v>19.284003704543178</c:v>
                        </c:pt>
                        <c:pt idx="4">
                          <c:v>9.4977344909302079</c:v>
                        </c:pt>
                        <c:pt idx="5">
                          <c:v>10.637366374293549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'!$Z$5:$AE$5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209.98505723544758</c:v>
                      </c:pt>
                      <c:pt idx="2">
                        <c:v>258.74868443440533</c:v>
                      </c:pt>
                      <c:pt idx="3">
                        <c:v>207.70306277714823</c:v>
                      </c:pt>
                      <c:pt idx="4">
                        <c:v>120.26217778081514</c:v>
                      </c:pt>
                      <c:pt idx="5">
                        <c:v>68.633542740577482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2ED9-4DA9-9011-41421A3466CA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8.5977547972053721</c:v>
                        </c:pt>
                        <c:pt idx="1">
                          <c:v>10.22243859336856</c:v>
                        </c:pt>
                        <c:pt idx="2">
                          <c:v>26.720299276916734</c:v>
                        </c:pt>
                        <c:pt idx="3">
                          <c:v>24.045127126695139</c:v>
                        </c:pt>
                        <c:pt idx="4">
                          <c:v>32.198727788758838</c:v>
                        </c:pt>
                        <c:pt idx="5">
                          <c:v>19.805274111060932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8.5977547972053721</c:v>
                        </c:pt>
                        <c:pt idx="1">
                          <c:v>10.22243859336856</c:v>
                        </c:pt>
                        <c:pt idx="2">
                          <c:v>26.720299276916734</c:v>
                        </c:pt>
                        <c:pt idx="3">
                          <c:v>24.045127126695139</c:v>
                        </c:pt>
                        <c:pt idx="4">
                          <c:v>32.198727788758838</c:v>
                        </c:pt>
                        <c:pt idx="5">
                          <c:v>19.805274111060932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192.28408010159021</c:v>
                      </c:pt>
                      <c:pt idx="2">
                        <c:v>299.09352154986198</c:v>
                      </c:pt>
                      <c:pt idx="3">
                        <c:v>306.67299877622582</c:v>
                      </c:pt>
                      <c:pt idx="4">
                        <c:v>229.50163683095516</c:v>
                      </c:pt>
                      <c:pt idx="5">
                        <c:v>171.2897821895526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2ED9-4DA9-9011-41421A3466CA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4.0252301524075378</c:v>
                        </c:pt>
                        <c:pt idx="1">
                          <c:v>5.419685974614552</c:v>
                        </c:pt>
                        <c:pt idx="2">
                          <c:v>19.641505961512689</c:v>
                        </c:pt>
                        <c:pt idx="3">
                          <c:v>12.919605131959797</c:v>
                        </c:pt>
                        <c:pt idx="4">
                          <c:v>16.591939227891501</c:v>
                        </c:pt>
                        <c:pt idx="5">
                          <c:v>13.129529446484037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4.0252301524075378</c:v>
                        </c:pt>
                        <c:pt idx="1">
                          <c:v>5.419685974614552</c:v>
                        </c:pt>
                        <c:pt idx="2">
                          <c:v>19.641505961512689</c:v>
                        </c:pt>
                        <c:pt idx="3">
                          <c:v>12.919605131959797</c:v>
                        </c:pt>
                        <c:pt idx="4">
                          <c:v>16.591939227891501</c:v>
                        </c:pt>
                        <c:pt idx="5">
                          <c:v>13.129529446484037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201.11909816747411</c:v>
                      </c:pt>
                      <c:pt idx="2">
                        <c:v>272.10386106015585</c:v>
                      </c:pt>
                      <c:pt idx="3">
                        <c:v>223.99363524266187</c:v>
                      </c:pt>
                      <c:pt idx="4">
                        <c:v>157.85449188498191</c:v>
                      </c:pt>
                      <c:pt idx="5">
                        <c:v>80.368266145362512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2ED9-4DA9-9011-41421A3466CA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cap="none" dirty="0"/>
                  <a:t>Day post-seeding</a:t>
                </a:r>
              </a:p>
            </c:rich>
          </c:tx>
          <c:layout>
            <c:manualLayout>
              <c:xMode val="edge"/>
              <c:yMode val="edge"/>
              <c:x val="0.32439285032389298"/>
              <c:y val="0.882865359423524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cap="none" dirty="0"/>
                  <a:t>Spheroid volume increase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8352655860771"/>
          <c:y val="0.13985820370014723"/>
          <c:w val="0.75753008776600006"/>
          <c:h val="0.64002025384884764"/>
        </c:manualLayout>
      </c:layout>
      <c:scatterChart>
        <c:scatterStyle val="smoothMarker"/>
        <c:varyColors val="0"/>
        <c:ser>
          <c:idx val="4"/>
          <c:order val="0"/>
          <c:tx>
            <c:v>DMSO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'!$B$11:$G$11</c:f>
                <c:numCache>
                  <c:formatCode>General</c:formatCode>
                  <c:ptCount val="6"/>
                  <c:pt idx="0">
                    <c:v>3.4344076348030863</c:v>
                  </c:pt>
                  <c:pt idx="1">
                    <c:v>8.8327819842842725</c:v>
                  </c:pt>
                  <c:pt idx="2">
                    <c:v>12.845766476099081</c:v>
                  </c:pt>
                  <c:pt idx="3">
                    <c:v>10.133361442671715</c:v>
                  </c:pt>
                  <c:pt idx="4">
                    <c:v>22.886411538666255</c:v>
                  </c:pt>
                  <c:pt idx="5">
                    <c:v>35.230766700501277</c:v>
                  </c:pt>
                </c:numCache>
              </c:numRef>
            </c:plus>
            <c:minus>
              <c:numRef>
                <c:f>'6 spher '!$B$11:$G$11</c:f>
                <c:numCache>
                  <c:formatCode>General</c:formatCode>
                  <c:ptCount val="6"/>
                  <c:pt idx="0">
                    <c:v>3.4344076348030863</c:v>
                  </c:pt>
                  <c:pt idx="1">
                    <c:v>8.8327819842842725</c:v>
                  </c:pt>
                  <c:pt idx="2">
                    <c:v>12.845766476099081</c:v>
                  </c:pt>
                  <c:pt idx="3">
                    <c:v>10.133361442671715</c:v>
                  </c:pt>
                  <c:pt idx="4">
                    <c:v>22.886411538666255</c:v>
                  </c:pt>
                  <c:pt idx="5">
                    <c:v>35.230766700501277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'!$B$6:$G$6</c:f>
              <c:numCache>
                <c:formatCode>General</c:formatCode>
                <c:ptCount val="6"/>
                <c:pt idx="0">
                  <c:v>100</c:v>
                </c:pt>
                <c:pt idx="1">
                  <c:v>242.60132644081943</c:v>
                </c:pt>
                <c:pt idx="2">
                  <c:v>471.33648538144888</c:v>
                </c:pt>
                <c:pt idx="3">
                  <c:v>635.91162788096335</c:v>
                </c:pt>
                <c:pt idx="4">
                  <c:v>644.19487686728132</c:v>
                </c:pt>
                <c:pt idx="5">
                  <c:v>467.10386737563596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388-429D-AF02-117D2120CC45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'!$J$11:$O$11</c:f>
                <c:numCache>
                  <c:formatCode>General</c:formatCode>
                  <c:ptCount val="6"/>
                  <c:pt idx="0">
                    <c:v>9.3409303408649347</c:v>
                  </c:pt>
                  <c:pt idx="1">
                    <c:v>15.686101591426665</c:v>
                  </c:pt>
                  <c:pt idx="2">
                    <c:v>25.404902118767797</c:v>
                  </c:pt>
                  <c:pt idx="3">
                    <c:v>23.583416344755218</c:v>
                  </c:pt>
                  <c:pt idx="4">
                    <c:v>32.014867243363049</c:v>
                  </c:pt>
                  <c:pt idx="5">
                    <c:v>31.194119161255177</c:v>
                  </c:pt>
                </c:numCache>
                <c:extLst xmlns:c15="http://schemas.microsoft.com/office/drawing/2012/chart"/>
              </c:numRef>
            </c:plus>
            <c:minus>
              <c:numRef>
                <c:f>'6 spher '!$J$11:$O$11</c:f>
                <c:numCache>
                  <c:formatCode>General</c:formatCode>
                  <c:ptCount val="6"/>
                  <c:pt idx="0">
                    <c:v>9.3409303408649347</c:v>
                  </c:pt>
                  <c:pt idx="1">
                    <c:v>15.686101591426665</c:v>
                  </c:pt>
                  <c:pt idx="2">
                    <c:v>25.404902118767797</c:v>
                  </c:pt>
                  <c:pt idx="3">
                    <c:v>23.583416344755218</c:v>
                  </c:pt>
                  <c:pt idx="4">
                    <c:v>32.014867243363049</c:v>
                  </c:pt>
                  <c:pt idx="5">
                    <c:v>31.194119161255177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'!$J$6:$O$6</c:f>
              <c:numCache>
                <c:formatCode>General</c:formatCode>
                <c:ptCount val="6"/>
                <c:pt idx="0">
                  <c:v>100</c:v>
                </c:pt>
                <c:pt idx="1">
                  <c:v>228.24333958195461</c:v>
                </c:pt>
                <c:pt idx="2">
                  <c:v>389.9559493949514</c:v>
                </c:pt>
                <c:pt idx="3">
                  <c:v>473.38937443347726</c:v>
                </c:pt>
                <c:pt idx="4">
                  <c:v>443.06203771243946</c:v>
                </c:pt>
                <c:pt idx="5">
                  <c:v>297.67126257668559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C388-429D-AF02-117D2120CC45}"/>
            </c:ext>
          </c:extLst>
        </c:ser>
        <c:ser>
          <c:idx val="0"/>
          <c:order val="2"/>
          <c:tx>
            <c:v>DNAPKcsi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'!$B$12:$G$12</c:f>
                <c:numCache>
                  <c:formatCode>General</c:formatCode>
                  <c:ptCount val="6"/>
                  <c:pt idx="0">
                    <c:v>8.6667075411958514</c:v>
                  </c:pt>
                  <c:pt idx="1">
                    <c:v>9.664518483092575</c:v>
                  </c:pt>
                  <c:pt idx="2">
                    <c:v>27.701521219114046</c:v>
                  </c:pt>
                  <c:pt idx="3">
                    <c:v>29.843690777700548</c:v>
                  </c:pt>
                  <c:pt idx="4">
                    <c:v>34.957806785950503</c:v>
                  </c:pt>
                  <c:pt idx="5">
                    <c:v>52.535255952238856</c:v>
                  </c:pt>
                </c:numCache>
              </c:numRef>
            </c:plus>
            <c:minus>
              <c:numRef>
                <c:f>'6 spher '!$B$12:$G$12</c:f>
                <c:numCache>
                  <c:formatCode>General</c:formatCode>
                  <c:ptCount val="6"/>
                  <c:pt idx="0">
                    <c:v>8.6667075411958514</c:v>
                  </c:pt>
                  <c:pt idx="1">
                    <c:v>9.664518483092575</c:v>
                  </c:pt>
                  <c:pt idx="2">
                    <c:v>27.701521219114046</c:v>
                  </c:pt>
                  <c:pt idx="3">
                    <c:v>29.843690777700548</c:v>
                  </c:pt>
                  <c:pt idx="4">
                    <c:v>34.957806785950503</c:v>
                  </c:pt>
                  <c:pt idx="5">
                    <c:v>52.535255952238856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'!$B$7:$G$7</c:f>
              <c:numCache>
                <c:formatCode>General</c:formatCode>
                <c:ptCount val="6"/>
                <c:pt idx="0">
                  <c:v>100</c:v>
                </c:pt>
                <c:pt idx="1">
                  <c:v>217.01146107990311</c:v>
                </c:pt>
                <c:pt idx="2">
                  <c:v>431.46961170078902</c:v>
                </c:pt>
                <c:pt idx="3">
                  <c:v>658.01602081028966</c:v>
                </c:pt>
                <c:pt idx="4">
                  <c:v>655.21174383037862</c:v>
                </c:pt>
                <c:pt idx="5">
                  <c:v>540.6420320683676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388-429D-AF02-117D2120CC45}"/>
            </c:ext>
          </c:extLst>
        </c:ser>
        <c:ser>
          <c:idx val="1"/>
          <c:order val="3"/>
          <c:tx>
            <c:v>DNAPKcsi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spher '!$J$12:$O$12</c:f>
                <c:numCache>
                  <c:formatCode>General</c:formatCode>
                  <c:ptCount val="6"/>
                  <c:pt idx="0">
                    <c:v>4.0617986565633659</c:v>
                  </c:pt>
                  <c:pt idx="1">
                    <c:v>7.9087171486709691</c:v>
                  </c:pt>
                  <c:pt idx="2">
                    <c:v>15.390404515390477</c:v>
                  </c:pt>
                  <c:pt idx="3">
                    <c:v>16.270849897855545</c:v>
                  </c:pt>
                  <c:pt idx="4">
                    <c:v>12.234370274139003</c:v>
                  </c:pt>
                  <c:pt idx="5">
                    <c:v>11.214405839069295</c:v>
                  </c:pt>
                </c:numCache>
                <c:extLst xmlns:c15="http://schemas.microsoft.com/office/drawing/2012/chart"/>
              </c:numRef>
            </c:plus>
            <c:minus>
              <c:numRef>
                <c:f>'6 spher '!$J$12:$O$12</c:f>
                <c:numCache>
                  <c:formatCode>General</c:formatCode>
                  <c:ptCount val="6"/>
                  <c:pt idx="0">
                    <c:v>4.0617986565633659</c:v>
                  </c:pt>
                  <c:pt idx="1">
                    <c:v>7.9087171486709691</c:v>
                  </c:pt>
                  <c:pt idx="2">
                    <c:v>15.390404515390477</c:v>
                  </c:pt>
                  <c:pt idx="3">
                    <c:v>16.270849897855545</c:v>
                  </c:pt>
                  <c:pt idx="4">
                    <c:v>12.234370274139003</c:v>
                  </c:pt>
                  <c:pt idx="5">
                    <c:v>11.214405839069295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spher 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'6 spher '!$J$7:$O$7</c:f>
              <c:numCache>
                <c:formatCode>General</c:formatCode>
                <c:ptCount val="6"/>
                <c:pt idx="0">
                  <c:v>100</c:v>
                </c:pt>
                <c:pt idx="1">
                  <c:v>209.61600657943265</c:v>
                </c:pt>
                <c:pt idx="2">
                  <c:v>308.15153958624734</c:v>
                </c:pt>
                <c:pt idx="3">
                  <c:v>297.02339827416546</c:v>
                </c:pt>
                <c:pt idx="4">
                  <c:v>215.67771352111538</c:v>
                </c:pt>
                <c:pt idx="5">
                  <c:v>136.91025567996283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C388-429D-AF02-117D2120CC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DNAPKi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'6 spher '!$R$12:$W$12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4.8721556756955016</c:v>
                        </c:pt>
                        <c:pt idx="1">
                          <c:v>7.8949892150605976</c:v>
                        </c:pt>
                        <c:pt idx="2">
                          <c:v>7.430104666648127</c:v>
                        </c:pt>
                        <c:pt idx="3">
                          <c:v>20.398391044607404</c:v>
                        </c:pt>
                        <c:pt idx="4">
                          <c:v>6.0944388357910819</c:v>
                        </c:pt>
                        <c:pt idx="5">
                          <c:v>4.9463524282132019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'6 spher '!$R$12:$W$12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4.8721556756955016</c:v>
                        </c:pt>
                        <c:pt idx="1">
                          <c:v>7.8949892150605976</c:v>
                        </c:pt>
                        <c:pt idx="2">
                          <c:v>7.430104666648127</c:v>
                        </c:pt>
                        <c:pt idx="3">
                          <c:v>20.398391044607404</c:v>
                        </c:pt>
                        <c:pt idx="4">
                          <c:v>6.0944388357910819</c:v>
                        </c:pt>
                        <c:pt idx="5">
                          <c:v>4.9463524282132019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'6 spher '!$R$7:$W$7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178.43666661750783</c:v>
                      </c:pt>
                      <c:pt idx="2">
                        <c:v>286.37726833992525</c:v>
                      </c:pt>
                      <c:pt idx="3">
                        <c:v>198.8164574559213</c:v>
                      </c:pt>
                      <c:pt idx="4">
                        <c:v>136.06555365221845</c:v>
                      </c:pt>
                      <c:pt idx="5">
                        <c:v>95.453286459987851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C388-429D-AF02-117D2120CC45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DNAPKi 4Gy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'!$Z$12:$AE$12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5.9750579419501912</c:v>
                        </c:pt>
                        <c:pt idx="1">
                          <c:v>11.939530778192607</c:v>
                        </c:pt>
                        <c:pt idx="2">
                          <c:v>29.079533994461247</c:v>
                        </c:pt>
                        <c:pt idx="3">
                          <c:v>24.008751594691812</c:v>
                        </c:pt>
                        <c:pt idx="4">
                          <c:v>20.855829345334367</c:v>
                        </c:pt>
                        <c:pt idx="5">
                          <c:v>11.552979101339375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'!$Z$12:$AE$12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5.9750579419501912</c:v>
                        </c:pt>
                        <c:pt idx="1">
                          <c:v>11.939530778192607</c:v>
                        </c:pt>
                        <c:pt idx="2">
                          <c:v>29.079533994461247</c:v>
                        </c:pt>
                        <c:pt idx="3">
                          <c:v>24.008751594691812</c:v>
                        </c:pt>
                        <c:pt idx="4">
                          <c:v>20.855829345334367</c:v>
                        </c:pt>
                        <c:pt idx="5">
                          <c:v>11.552979101339375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'!$Z$7:$AE$7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186.99999973515412</c:v>
                      </c:pt>
                      <c:pt idx="2">
                        <c:v>257.7438698324907</c:v>
                      </c:pt>
                      <c:pt idx="3">
                        <c:v>180.37145480208144</c:v>
                      </c:pt>
                      <c:pt idx="4">
                        <c:v>126.73241825355036</c:v>
                      </c:pt>
                      <c:pt idx="5">
                        <c:v>81.187570641294172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C388-429D-AF02-117D2120CC45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8.5977547972053721</c:v>
                        </c:pt>
                        <c:pt idx="1">
                          <c:v>10.22243859336856</c:v>
                        </c:pt>
                        <c:pt idx="2">
                          <c:v>26.720299276916734</c:v>
                        </c:pt>
                        <c:pt idx="3">
                          <c:v>24.045127126695139</c:v>
                        </c:pt>
                        <c:pt idx="4">
                          <c:v>32.198727788758838</c:v>
                        </c:pt>
                        <c:pt idx="5">
                          <c:v>19.805274111060932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8.5977547972053721</c:v>
                        </c:pt>
                        <c:pt idx="1">
                          <c:v>10.22243859336856</c:v>
                        </c:pt>
                        <c:pt idx="2">
                          <c:v>26.720299276916734</c:v>
                        </c:pt>
                        <c:pt idx="3">
                          <c:v>24.045127126695139</c:v>
                        </c:pt>
                        <c:pt idx="4">
                          <c:v>32.198727788758838</c:v>
                        </c:pt>
                        <c:pt idx="5">
                          <c:v>19.805274111060932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192.28408010159021</c:v>
                      </c:pt>
                      <c:pt idx="2">
                        <c:v>299.09352154986198</c:v>
                      </c:pt>
                      <c:pt idx="3">
                        <c:v>306.67299877622582</c:v>
                      </c:pt>
                      <c:pt idx="4">
                        <c:v>229.50163683095516</c:v>
                      </c:pt>
                      <c:pt idx="5">
                        <c:v>171.2897821895526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C388-429D-AF02-117D2120CC45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4.0252301524075378</c:v>
                        </c:pt>
                        <c:pt idx="1">
                          <c:v>5.419685974614552</c:v>
                        </c:pt>
                        <c:pt idx="2">
                          <c:v>19.641505961512689</c:v>
                        </c:pt>
                        <c:pt idx="3">
                          <c:v>12.919605131959797</c:v>
                        </c:pt>
                        <c:pt idx="4">
                          <c:v>16.591939227891501</c:v>
                        </c:pt>
                        <c:pt idx="5">
                          <c:v>13.129529446484037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'6 spher 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4.0252301524075378</c:v>
                        </c:pt>
                        <c:pt idx="1">
                          <c:v>5.419685974614552</c:v>
                        </c:pt>
                        <c:pt idx="2">
                          <c:v>19.641505961512689</c:v>
                        </c:pt>
                        <c:pt idx="3">
                          <c:v>12.919605131959797</c:v>
                        </c:pt>
                        <c:pt idx="4">
                          <c:v>16.591939227891501</c:v>
                        </c:pt>
                        <c:pt idx="5">
                          <c:v>13.129529446484037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 spher 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201.11909816747411</c:v>
                      </c:pt>
                      <c:pt idx="2">
                        <c:v>272.10386106015585</c:v>
                      </c:pt>
                      <c:pt idx="3">
                        <c:v>223.99363524266187</c:v>
                      </c:pt>
                      <c:pt idx="4">
                        <c:v>157.85449188498191</c:v>
                      </c:pt>
                      <c:pt idx="5">
                        <c:v>80.368266145362512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C388-429D-AF02-117D2120CC45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cap="none" dirty="0"/>
                  <a:t>Spheroid volume increase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81529547333955"/>
          <c:y val="0.14001241072738144"/>
          <c:w val="0.76492221891320833"/>
          <c:h val="0.64217193336576106"/>
        </c:manualLayout>
      </c:layout>
      <c:scatterChart>
        <c:scatterStyle val="smoothMarker"/>
        <c:varyColors val="0"/>
        <c:ser>
          <c:idx val="4"/>
          <c:order val="0"/>
          <c:tx>
            <c:v>DMSO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spher'!$B$11:$G$11</c:f>
                <c:numCache>
                  <c:formatCode>General</c:formatCode>
                  <c:ptCount val="6"/>
                  <c:pt idx="0">
                    <c:v>11.723161944230398</c:v>
                  </c:pt>
                  <c:pt idx="1">
                    <c:v>26.971893226086394</c:v>
                  </c:pt>
                  <c:pt idx="2">
                    <c:v>72.65485190646632</c:v>
                  </c:pt>
                  <c:pt idx="3">
                    <c:v>61.951266899741405</c:v>
                  </c:pt>
                  <c:pt idx="4">
                    <c:v>111.17276069695045</c:v>
                  </c:pt>
                  <c:pt idx="5">
                    <c:v>102.44692617452063</c:v>
                  </c:pt>
                </c:numCache>
              </c:numRef>
            </c:plus>
            <c:minus>
              <c:numRef>
                <c:f>'74A spher'!$B$11:$G$11</c:f>
                <c:numCache>
                  <c:formatCode>General</c:formatCode>
                  <c:ptCount val="6"/>
                  <c:pt idx="0">
                    <c:v>11.723161944230398</c:v>
                  </c:pt>
                  <c:pt idx="1">
                    <c:v>26.971893226086394</c:v>
                  </c:pt>
                  <c:pt idx="2">
                    <c:v>72.65485190646632</c:v>
                  </c:pt>
                  <c:pt idx="3">
                    <c:v>61.951266899741405</c:v>
                  </c:pt>
                  <c:pt idx="4">
                    <c:v>111.17276069695045</c:v>
                  </c:pt>
                  <c:pt idx="5">
                    <c:v>102.44692617452063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spher'!$B$6:$G$6</c:f>
              <c:numCache>
                <c:formatCode>General</c:formatCode>
                <c:ptCount val="6"/>
                <c:pt idx="0">
                  <c:v>100</c:v>
                </c:pt>
                <c:pt idx="1">
                  <c:v>218.9044112456294</c:v>
                </c:pt>
                <c:pt idx="2">
                  <c:v>525.15878836640638</c:v>
                </c:pt>
                <c:pt idx="3">
                  <c:v>728.56304251187214</c:v>
                </c:pt>
                <c:pt idx="4">
                  <c:v>786.0000934119704</c:v>
                </c:pt>
                <c:pt idx="5">
                  <c:v>759.14517380541656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2F3-4DBD-BBDA-601A6798ABF9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spher'!$J$11:$O$11</c:f>
                <c:numCache>
                  <c:formatCode>General</c:formatCode>
                  <c:ptCount val="6"/>
                  <c:pt idx="0">
                    <c:v>8.0301346922425694</c:v>
                  </c:pt>
                  <c:pt idx="1">
                    <c:v>20.099136608227369</c:v>
                  </c:pt>
                  <c:pt idx="2">
                    <c:v>21.867440442733596</c:v>
                  </c:pt>
                  <c:pt idx="3">
                    <c:v>45.286580291103348</c:v>
                  </c:pt>
                  <c:pt idx="4">
                    <c:v>36.096726716123143</c:v>
                  </c:pt>
                  <c:pt idx="5">
                    <c:v>63.499511736524347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spher'!$J$11:$O$11</c:f>
                <c:numCache>
                  <c:formatCode>General</c:formatCode>
                  <c:ptCount val="6"/>
                  <c:pt idx="0">
                    <c:v>8.0301346922425694</c:v>
                  </c:pt>
                  <c:pt idx="1">
                    <c:v>20.099136608227369</c:v>
                  </c:pt>
                  <c:pt idx="2">
                    <c:v>21.867440442733596</c:v>
                  </c:pt>
                  <c:pt idx="3">
                    <c:v>45.286580291103348</c:v>
                  </c:pt>
                  <c:pt idx="4">
                    <c:v>36.096726716123143</c:v>
                  </c:pt>
                  <c:pt idx="5">
                    <c:v>63.499511736524347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spher'!$J$6:$O$6</c:f>
              <c:numCache>
                <c:formatCode>General</c:formatCode>
                <c:ptCount val="6"/>
                <c:pt idx="0">
                  <c:v>100</c:v>
                </c:pt>
                <c:pt idx="1">
                  <c:v>171.1130396451114</c:v>
                </c:pt>
                <c:pt idx="2">
                  <c:v>261.14554877753477</c:v>
                </c:pt>
                <c:pt idx="3">
                  <c:v>393.27620891507792</c:v>
                </c:pt>
                <c:pt idx="4">
                  <c:v>544.22870498536292</c:v>
                </c:pt>
                <c:pt idx="5">
                  <c:v>567.01313823125486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C2F3-4DBD-BBDA-601A6798ABF9}"/>
            </c:ext>
          </c:extLst>
        </c:ser>
        <c:ser>
          <c:idx val="0"/>
          <c:order val="2"/>
          <c:tx>
            <c:v>ATMi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spher'!$B$9:$G$9</c:f>
                <c:numCache>
                  <c:formatCode>General</c:formatCode>
                  <c:ptCount val="6"/>
                  <c:pt idx="0">
                    <c:v>9.2585010572245299</c:v>
                  </c:pt>
                  <c:pt idx="1">
                    <c:v>8.2475693365096721</c:v>
                  </c:pt>
                  <c:pt idx="2">
                    <c:v>31.454854687488435</c:v>
                  </c:pt>
                  <c:pt idx="3">
                    <c:v>49.213153173882951</c:v>
                  </c:pt>
                  <c:pt idx="4">
                    <c:v>67.754834724565498</c:v>
                  </c:pt>
                  <c:pt idx="5">
                    <c:v>56.326308836778139</c:v>
                  </c:pt>
                </c:numCache>
              </c:numRef>
            </c:plus>
            <c:minus>
              <c:numRef>
                <c:f>'74A spher'!$B$9:$G$9</c:f>
                <c:numCache>
                  <c:formatCode>General</c:formatCode>
                  <c:ptCount val="6"/>
                  <c:pt idx="0">
                    <c:v>9.2585010572245299</c:v>
                  </c:pt>
                  <c:pt idx="1">
                    <c:v>8.2475693365096721</c:v>
                  </c:pt>
                  <c:pt idx="2">
                    <c:v>31.454854687488435</c:v>
                  </c:pt>
                  <c:pt idx="3">
                    <c:v>49.213153173882951</c:v>
                  </c:pt>
                  <c:pt idx="4">
                    <c:v>67.754834724565498</c:v>
                  </c:pt>
                  <c:pt idx="5">
                    <c:v>56.326308836778139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spher'!$B$4:$G$4</c:f>
              <c:numCache>
                <c:formatCode>General</c:formatCode>
                <c:ptCount val="6"/>
                <c:pt idx="0">
                  <c:v>100</c:v>
                </c:pt>
                <c:pt idx="1">
                  <c:v>193.34669938133524</c:v>
                </c:pt>
                <c:pt idx="2">
                  <c:v>348.50585556332408</c:v>
                </c:pt>
                <c:pt idx="3">
                  <c:v>423.16027852405733</c:v>
                </c:pt>
                <c:pt idx="4">
                  <c:v>419.83526038339147</c:v>
                </c:pt>
                <c:pt idx="5">
                  <c:v>359.41404609835689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2F3-4DBD-BBDA-601A6798ABF9}"/>
            </c:ext>
          </c:extLst>
        </c:ser>
        <c:ser>
          <c:idx val="1"/>
          <c:order val="3"/>
          <c:tx>
            <c:v>ATMi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spher'!$J$9:$O$9</c:f>
                <c:numCache>
                  <c:formatCode>General</c:formatCode>
                  <c:ptCount val="6"/>
                  <c:pt idx="0">
                    <c:v>9.4309233641204226</c:v>
                  </c:pt>
                  <c:pt idx="1">
                    <c:v>22.14019413034762</c:v>
                  </c:pt>
                  <c:pt idx="2">
                    <c:v>14.711946933483631</c:v>
                  </c:pt>
                  <c:pt idx="3">
                    <c:v>24.073443056831891</c:v>
                  </c:pt>
                  <c:pt idx="4">
                    <c:v>31.356405532270724</c:v>
                  </c:pt>
                  <c:pt idx="5">
                    <c:v>16.318007083828011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spher'!$J$9:$O$9</c:f>
                <c:numCache>
                  <c:formatCode>General</c:formatCode>
                  <c:ptCount val="6"/>
                  <c:pt idx="0">
                    <c:v>9.4309233641204226</c:v>
                  </c:pt>
                  <c:pt idx="1">
                    <c:v>22.14019413034762</c:v>
                  </c:pt>
                  <c:pt idx="2">
                    <c:v>14.711946933483631</c:v>
                  </c:pt>
                  <c:pt idx="3">
                    <c:v>24.073443056831891</c:v>
                  </c:pt>
                  <c:pt idx="4">
                    <c:v>31.356405532270724</c:v>
                  </c:pt>
                  <c:pt idx="5">
                    <c:v>16.318007083828011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spher'!$J$4:$O$4</c:f>
              <c:numCache>
                <c:formatCode>General</c:formatCode>
                <c:ptCount val="6"/>
                <c:pt idx="0">
                  <c:v>100</c:v>
                </c:pt>
                <c:pt idx="1">
                  <c:v>185.23986463157996</c:v>
                </c:pt>
                <c:pt idx="2">
                  <c:v>246.17126524694586</c:v>
                </c:pt>
                <c:pt idx="3">
                  <c:v>231.0060302764247</c:v>
                </c:pt>
                <c:pt idx="4">
                  <c:v>237.40249236655032</c:v>
                </c:pt>
                <c:pt idx="5">
                  <c:v>246.4311707123571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C2F3-4DBD-BBDA-601A6798AB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ATMi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'74A spher'!$R$9:$W$9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12.248702782281752</c:v>
                        </c:pt>
                        <c:pt idx="1">
                          <c:v>20.572177668745795</c:v>
                        </c:pt>
                        <c:pt idx="2">
                          <c:v>26.97935479713162</c:v>
                        </c:pt>
                        <c:pt idx="3">
                          <c:v>11.839716650387137</c:v>
                        </c:pt>
                        <c:pt idx="4">
                          <c:v>17.521553806837776</c:v>
                        </c:pt>
                        <c:pt idx="5">
                          <c:v>12.632470272108064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'74A spher'!$R$9:$V$9</c15:sqref>
                          </c15:formulaRef>
                        </c:ext>
                      </c:extLst>
                      <c:numCache>
                        <c:formatCode>General</c:formatCode>
                        <c:ptCount val="5"/>
                        <c:pt idx="0">
                          <c:v>12.248702782281752</c:v>
                        </c:pt>
                        <c:pt idx="1">
                          <c:v>20.572177668745795</c:v>
                        </c:pt>
                        <c:pt idx="2">
                          <c:v>26.97935479713162</c:v>
                        </c:pt>
                        <c:pt idx="3">
                          <c:v>11.839716650387137</c:v>
                        </c:pt>
                        <c:pt idx="4">
                          <c:v>17.521553806837776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'74A spher'!$R$4:$W$4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178.72194326050649</c:v>
                      </c:pt>
                      <c:pt idx="2">
                        <c:v>249.87401650097206</c:v>
                      </c:pt>
                      <c:pt idx="3">
                        <c:v>195.47247214909672</c:v>
                      </c:pt>
                      <c:pt idx="4">
                        <c:v>187.84639050310011</c:v>
                      </c:pt>
                      <c:pt idx="5">
                        <c:v>156.75702152498459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C2F3-4DBD-BBDA-601A6798ABF9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ATMi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spher'!$Z$9:$AE$9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8.5620116266305555</c:v>
                        </c:pt>
                        <c:pt idx="1">
                          <c:v>14.997631609839535</c:v>
                        </c:pt>
                        <c:pt idx="2">
                          <c:v>23.681733265794804</c:v>
                        </c:pt>
                        <c:pt idx="3">
                          <c:v>21.745165410410447</c:v>
                        </c:pt>
                        <c:pt idx="4">
                          <c:v>17.152656114545298</c:v>
                        </c:pt>
                        <c:pt idx="5">
                          <c:v>16.798689232415111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spher'!$Z$9:$AE$9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8.5620116266305555</c:v>
                        </c:pt>
                        <c:pt idx="1">
                          <c:v>14.997631609839535</c:v>
                        </c:pt>
                        <c:pt idx="2">
                          <c:v>23.681733265794804</c:v>
                        </c:pt>
                        <c:pt idx="3">
                          <c:v>21.745165410410447</c:v>
                        </c:pt>
                        <c:pt idx="4">
                          <c:v>17.152656114545298</c:v>
                        </c:pt>
                        <c:pt idx="5">
                          <c:v>16.798689232415111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spher'!$Z$4:$AE$4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176.36312041507594</c:v>
                      </c:pt>
                      <c:pt idx="2">
                        <c:v>274.0889614895944</c:v>
                      </c:pt>
                      <c:pt idx="3">
                        <c:v>224.34809447348542</c:v>
                      </c:pt>
                      <c:pt idx="4">
                        <c:v>193.48623396111279</c:v>
                      </c:pt>
                      <c:pt idx="5">
                        <c:v>190.95352060641324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C2F3-4DBD-BBDA-601A6798ABF9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9.182658582389692</c:v>
                        </c:pt>
                        <c:pt idx="1">
                          <c:v>6.4301627694958325</c:v>
                        </c:pt>
                        <c:pt idx="2">
                          <c:v>26.824299462618665</c:v>
                        </c:pt>
                        <c:pt idx="3">
                          <c:v>16.354081526358353</c:v>
                        </c:pt>
                        <c:pt idx="4">
                          <c:v>41.873543731921586</c:v>
                        </c:pt>
                        <c:pt idx="5">
                          <c:v>70.980081009575883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9.182658582389692</c:v>
                        </c:pt>
                        <c:pt idx="1">
                          <c:v>6.4301627694958325</c:v>
                        </c:pt>
                        <c:pt idx="2">
                          <c:v>26.824299462618665</c:v>
                        </c:pt>
                        <c:pt idx="3">
                          <c:v>16.354081526358353</c:v>
                        </c:pt>
                        <c:pt idx="4">
                          <c:v>41.873543731921586</c:v>
                        </c:pt>
                        <c:pt idx="5">
                          <c:v>70.980081009575883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154.62227676509838</c:v>
                      </c:pt>
                      <c:pt idx="2">
                        <c:v>202.83710130138533</c:v>
                      </c:pt>
                      <c:pt idx="3">
                        <c:v>183.65436636280234</c:v>
                      </c:pt>
                      <c:pt idx="4">
                        <c:v>227.32869617788847</c:v>
                      </c:pt>
                      <c:pt idx="5">
                        <c:v>349.90549528209431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C2F3-4DBD-BBDA-601A6798ABF9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5.488215275211406</c:v>
                        </c:pt>
                        <c:pt idx="1">
                          <c:v>8.3518160973578937</c:v>
                        </c:pt>
                        <c:pt idx="2">
                          <c:v>16.508339999853</c:v>
                        </c:pt>
                        <c:pt idx="3">
                          <c:v>10.554348124013501</c:v>
                        </c:pt>
                        <c:pt idx="4">
                          <c:v>13.725686290405411</c:v>
                        </c:pt>
                        <c:pt idx="5">
                          <c:v>22.44133404626189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5.488215275211406</c:v>
                        </c:pt>
                        <c:pt idx="1">
                          <c:v>8.3518160973578937</c:v>
                        </c:pt>
                        <c:pt idx="2">
                          <c:v>16.508339999853</c:v>
                        </c:pt>
                        <c:pt idx="3">
                          <c:v>10.554348124013501</c:v>
                        </c:pt>
                        <c:pt idx="4">
                          <c:v>13.725686290405411</c:v>
                        </c:pt>
                        <c:pt idx="5">
                          <c:v>22.44133404626189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124.22900546331176</c:v>
                      </c:pt>
                      <c:pt idx="2">
                        <c:v>154.5763013496744</c:v>
                      </c:pt>
                      <c:pt idx="3">
                        <c:v>146.93354620884494</c:v>
                      </c:pt>
                      <c:pt idx="4">
                        <c:v>169.20222904525812</c:v>
                      </c:pt>
                      <c:pt idx="5">
                        <c:v>116.89775887335615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C2F3-4DBD-BBDA-601A6798ABF9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cap="none" dirty="0"/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cap="none" dirty="0"/>
                  <a:t>Spheroid volume increase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707233445842676"/>
          <c:y val="0.10639481073009109"/>
          <c:w val="0.74827049839715154"/>
          <c:h val="0.6724745586442834"/>
        </c:manualLayout>
      </c:layout>
      <c:scatterChart>
        <c:scatterStyle val="smoothMarker"/>
        <c:varyColors val="0"/>
        <c:ser>
          <c:idx val="4"/>
          <c:order val="0"/>
          <c:tx>
            <c:v>DMSO</c:v>
          </c:tx>
          <c:spPr>
            <a:ln w="127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spher'!$B$11:$G$11</c:f>
                <c:numCache>
                  <c:formatCode>General</c:formatCode>
                  <c:ptCount val="6"/>
                  <c:pt idx="0">
                    <c:v>11.723161944230398</c:v>
                  </c:pt>
                  <c:pt idx="1">
                    <c:v>26.971893226086394</c:v>
                  </c:pt>
                  <c:pt idx="2">
                    <c:v>72.65485190646632</c:v>
                  </c:pt>
                  <c:pt idx="3">
                    <c:v>61.951266899741405</c:v>
                  </c:pt>
                  <c:pt idx="4">
                    <c:v>111.17276069695045</c:v>
                  </c:pt>
                  <c:pt idx="5">
                    <c:v>102.44692617452063</c:v>
                  </c:pt>
                </c:numCache>
              </c:numRef>
            </c:plus>
            <c:minus>
              <c:numRef>
                <c:f>'74A spher'!$B$11:$G$11</c:f>
                <c:numCache>
                  <c:formatCode>General</c:formatCode>
                  <c:ptCount val="6"/>
                  <c:pt idx="0">
                    <c:v>11.723161944230398</c:v>
                  </c:pt>
                  <c:pt idx="1">
                    <c:v>26.971893226086394</c:v>
                  </c:pt>
                  <c:pt idx="2">
                    <c:v>72.65485190646632</c:v>
                  </c:pt>
                  <c:pt idx="3">
                    <c:v>61.951266899741405</c:v>
                  </c:pt>
                  <c:pt idx="4">
                    <c:v>111.17276069695045</c:v>
                  </c:pt>
                  <c:pt idx="5">
                    <c:v>102.44692617452063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spher'!$B$6:$G$6</c:f>
              <c:numCache>
                <c:formatCode>General</c:formatCode>
                <c:ptCount val="6"/>
                <c:pt idx="0">
                  <c:v>100</c:v>
                </c:pt>
                <c:pt idx="1">
                  <c:v>218.9044112456294</c:v>
                </c:pt>
                <c:pt idx="2">
                  <c:v>525.15878836640638</c:v>
                </c:pt>
                <c:pt idx="3">
                  <c:v>728.56304251187214</c:v>
                </c:pt>
                <c:pt idx="4">
                  <c:v>786.0000934119704</c:v>
                </c:pt>
                <c:pt idx="5">
                  <c:v>759.14517380541656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050-4317-8198-94CE07DA6DDC}"/>
            </c:ext>
          </c:extLst>
        </c:ser>
        <c:ser>
          <c:idx val="6"/>
          <c:order val="1"/>
          <c:tx>
            <c:v>DMSO 2Gy</c:v>
          </c:tx>
          <c:spPr>
            <a:ln w="1270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9525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spher'!$J$11:$O$11</c:f>
                <c:numCache>
                  <c:formatCode>General</c:formatCode>
                  <c:ptCount val="6"/>
                  <c:pt idx="0">
                    <c:v>8.0301346922425694</c:v>
                  </c:pt>
                  <c:pt idx="1">
                    <c:v>20.099136608227369</c:v>
                  </c:pt>
                  <c:pt idx="2">
                    <c:v>21.867440442733596</c:v>
                  </c:pt>
                  <c:pt idx="3">
                    <c:v>45.286580291103348</c:v>
                  </c:pt>
                  <c:pt idx="4">
                    <c:v>36.096726716123143</c:v>
                  </c:pt>
                  <c:pt idx="5">
                    <c:v>63.499511736524347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spher'!$J$11:$O$11</c:f>
                <c:numCache>
                  <c:formatCode>General</c:formatCode>
                  <c:ptCount val="6"/>
                  <c:pt idx="0">
                    <c:v>8.0301346922425694</c:v>
                  </c:pt>
                  <c:pt idx="1">
                    <c:v>20.099136608227369</c:v>
                  </c:pt>
                  <c:pt idx="2">
                    <c:v>21.867440442733596</c:v>
                  </c:pt>
                  <c:pt idx="3">
                    <c:v>45.286580291103348</c:v>
                  </c:pt>
                  <c:pt idx="4">
                    <c:v>36.096726716123143</c:v>
                  </c:pt>
                  <c:pt idx="5">
                    <c:v>63.499511736524347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spher'!$J$6:$O$6</c:f>
              <c:numCache>
                <c:formatCode>General</c:formatCode>
                <c:ptCount val="6"/>
                <c:pt idx="0">
                  <c:v>100</c:v>
                </c:pt>
                <c:pt idx="1">
                  <c:v>171.1130396451114</c:v>
                </c:pt>
                <c:pt idx="2">
                  <c:v>261.14554877753477</c:v>
                </c:pt>
                <c:pt idx="3">
                  <c:v>393.27620891507792</c:v>
                </c:pt>
                <c:pt idx="4">
                  <c:v>544.22870498536292</c:v>
                </c:pt>
                <c:pt idx="5">
                  <c:v>567.01313823125486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5050-4317-8198-94CE07DA6DDC}"/>
            </c:ext>
          </c:extLst>
        </c:ser>
        <c:ser>
          <c:idx val="0"/>
          <c:order val="2"/>
          <c:tx>
            <c:v>ATRi</c:v>
          </c:tx>
          <c:spPr>
            <a:ln w="127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"/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spher'!$B$10:$G$10</c:f>
                <c:numCache>
                  <c:formatCode>General</c:formatCode>
                  <c:ptCount val="6"/>
                  <c:pt idx="0">
                    <c:v>8.8224491541774128</c:v>
                  </c:pt>
                  <c:pt idx="1">
                    <c:v>20.016868318934289</c:v>
                  </c:pt>
                  <c:pt idx="2">
                    <c:v>44.128477505811937</c:v>
                  </c:pt>
                  <c:pt idx="3">
                    <c:v>49.727984666905733</c:v>
                  </c:pt>
                  <c:pt idx="4">
                    <c:v>78.93898957386925</c:v>
                  </c:pt>
                  <c:pt idx="5">
                    <c:v>62.156180350789889</c:v>
                  </c:pt>
                </c:numCache>
              </c:numRef>
            </c:plus>
            <c:minus>
              <c:numRef>
                <c:f>'74A spher'!$B$10:$G$10</c:f>
                <c:numCache>
                  <c:formatCode>General</c:formatCode>
                  <c:ptCount val="6"/>
                  <c:pt idx="0">
                    <c:v>8.8224491541774128</c:v>
                  </c:pt>
                  <c:pt idx="1">
                    <c:v>20.016868318934289</c:v>
                  </c:pt>
                  <c:pt idx="2">
                    <c:v>44.128477505811937</c:v>
                  </c:pt>
                  <c:pt idx="3">
                    <c:v>49.727984666905733</c:v>
                  </c:pt>
                  <c:pt idx="4">
                    <c:v>78.93898957386925</c:v>
                  </c:pt>
                  <c:pt idx="5">
                    <c:v>62.156180350789889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spher'!$B$5:$G$5</c:f>
              <c:numCache>
                <c:formatCode>General</c:formatCode>
                <c:ptCount val="6"/>
                <c:pt idx="0">
                  <c:v>100</c:v>
                </c:pt>
                <c:pt idx="1">
                  <c:v>212.97739202980995</c:v>
                </c:pt>
                <c:pt idx="2">
                  <c:v>393.07899752678054</c:v>
                </c:pt>
                <c:pt idx="3">
                  <c:v>470.68437196110108</c:v>
                </c:pt>
                <c:pt idx="4">
                  <c:v>519.66080066789209</c:v>
                </c:pt>
                <c:pt idx="5">
                  <c:v>524.18827588755869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050-4317-8198-94CE07DA6DDC}"/>
            </c:ext>
          </c:extLst>
        </c:ser>
        <c:ser>
          <c:idx val="1"/>
          <c:order val="3"/>
          <c:tx>
            <c:v>ATRi 2Gy</c:v>
          </c:tx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spher'!$J$10:$O$10</c:f>
                <c:numCache>
                  <c:formatCode>General</c:formatCode>
                  <c:ptCount val="6"/>
                  <c:pt idx="0">
                    <c:v>7.3071854625164034</c:v>
                  </c:pt>
                  <c:pt idx="1">
                    <c:v>16.417548356051288</c:v>
                  </c:pt>
                  <c:pt idx="2">
                    <c:v>13.559505266239547</c:v>
                  </c:pt>
                  <c:pt idx="3">
                    <c:v>13.749198521499864</c:v>
                  </c:pt>
                  <c:pt idx="4">
                    <c:v>12.117234268679788</c:v>
                  </c:pt>
                  <c:pt idx="5">
                    <c:v>11.86992809150974</c:v>
                  </c:pt>
                </c:numCache>
                <c:extLst xmlns:c15="http://schemas.microsoft.com/office/drawing/2012/chart"/>
              </c:numRef>
            </c:plus>
            <c:minus>
              <c:numRef>
                <c:f>'74A spher'!$J$10:$O$10</c:f>
                <c:numCache>
                  <c:formatCode>General</c:formatCode>
                  <c:ptCount val="6"/>
                  <c:pt idx="0">
                    <c:v>7.3071854625164034</c:v>
                  </c:pt>
                  <c:pt idx="1">
                    <c:v>16.417548356051288</c:v>
                  </c:pt>
                  <c:pt idx="2">
                    <c:v>13.559505266239547</c:v>
                  </c:pt>
                  <c:pt idx="3">
                    <c:v>13.749198521499864</c:v>
                  </c:pt>
                  <c:pt idx="4">
                    <c:v>12.117234268679788</c:v>
                  </c:pt>
                  <c:pt idx="5">
                    <c:v>11.86992809150974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spher'!$J$3:$O$3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'74A spher'!$J$5:$O$5</c:f>
              <c:numCache>
                <c:formatCode>General</c:formatCode>
                <c:ptCount val="6"/>
                <c:pt idx="0">
                  <c:v>100</c:v>
                </c:pt>
                <c:pt idx="1">
                  <c:v>136.06685069476626</c:v>
                </c:pt>
                <c:pt idx="2">
                  <c:v>147.74172703674034</c:v>
                </c:pt>
                <c:pt idx="3">
                  <c:v>141.36499154582276</c:v>
                </c:pt>
                <c:pt idx="4">
                  <c:v>161.51794567842441</c:v>
                </c:pt>
                <c:pt idx="5">
                  <c:v>117.91323937109843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5050-4317-8198-94CE07DA6D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169504"/>
        <c:axId val="34716908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ATRi 4Gy</c:v>
                </c:tx>
                <c:spPr>
                  <a:ln w="2222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'74A spher'!$R$10:$W$10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8.6686588985417163</c:v>
                        </c:pt>
                        <c:pt idx="1">
                          <c:v>11.588941357940017</c:v>
                        </c:pt>
                        <c:pt idx="2">
                          <c:v>21.125643106432278</c:v>
                        </c:pt>
                        <c:pt idx="3">
                          <c:v>8.3040589053599163</c:v>
                        </c:pt>
                        <c:pt idx="4">
                          <c:v>7.2707904350135166</c:v>
                        </c:pt>
                        <c:pt idx="5">
                          <c:v>8.7567760068231735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'74A spher'!$R$10:$W$10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8.6686588985417163</c:v>
                        </c:pt>
                        <c:pt idx="1">
                          <c:v>11.588941357940017</c:v>
                        </c:pt>
                        <c:pt idx="2">
                          <c:v>21.125643106432278</c:v>
                        </c:pt>
                        <c:pt idx="3">
                          <c:v>8.3040589053599163</c:v>
                        </c:pt>
                        <c:pt idx="4">
                          <c:v>7.2707904350135166</c:v>
                        </c:pt>
                        <c:pt idx="5">
                          <c:v>8.7567760068231735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'74A spher'!$R$5:$W$5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122.80164661136824</c:v>
                      </c:pt>
                      <c:pt idx="2">
                        <c:v>138.45657599992219</c:v>
                      </c:pt>
                      <c:pt idx="3">
                        <c:v>136.87205600379656</c:v>
                      </c:pt>
                      <c:pt idx="4">
                        <c:v>114.07347175841751</c:v>
                      </c:pt>
                      <c:pt idx="5">
                        <c:v>85.969944974850122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5050-4317-8198-94CE07DA6DDC}"/>
                  </c:ext>
                </c:extLst>
              </c15:ser>
            </c15:filteredScatterSeries>
            <c15:filteredScatterSeries>
              <c15:ser>
                <c:idx val="3"/>
                <c:order val="5"/>
                <c:tx>
                  <c:v>ATRi 6Gy</c:v>
                </c:tx>
                <c:spPr>
                  <a:ln w="2222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spher'!$Z$10:$AE$10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15.602892947459745</c:v>
                        </c:pt>
                        <c:pt idx="1">
                          <c:v>21.57052214387781</c:v>
                        </c:pt>
                        <c:pt idx="2">
                          <c:v>23.067241959245678</c:v>
                        </c:pt>
                        <c:pt idx="3">
                          <c:v>19.058888225391751</c:v>
                        </c:pt>
                        <c:pt idx="4">
                          <c:v>6.3303926422680208</c:v>
                        </c:pt>
                        <c:pt idx="5">
                          <c:v>19.33750410501418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spher'!$Z$10:$AE$10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15.602892947459745</c:v>
                        </c:pt>
                        <c:pt idx="1">
                          <c:v>21.57052214387781</c:v>
                        </c:pt>
                        <c:pt idx="2">
                          <c:v>23.067241959245678</c:v>
                        </c:pt>
                        <c:pt idx="3">
                          <c:v>19.058888225391751</c:v>
                        </c:pt>
                        <c:pt idx="4">
                          <c:v>6.3303926422680208</c:v>
                        </c:pt>
                        <c:pt idx="5">
                          <c:v>19.33750410501418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spher'!$Z$5:$AE$5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164.39315920470747</c:v>
                      </c:pt>
                      <c:pt idx="2">
                        <c:v>168.86284934286476</c:v>
                      </c:pt>
                      <c:pt idx="3">
                        <c:v>174.30294180248154</c:v>
                      </c:pt>
                      <c:pt idx="4">
                        <c:v>139.74732284633959</c:v>
                      </c:pt>
                      <c:pt idx="5">
                        <c:v>117.1263948759938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5050-4317-8198-94CE07DA6DDC}"/>
                  </c:ext>
                </c:extLst>
              </c15:ser>
            </c15:filteredScatterSeries>
            <c15:filteredScatterSeries>
              <c15:ser>
                <c:idx val="5"/>
                <c:order val="6"/>
                <c:tx>
                  <c:v>DMSO 4Gy</c:v>
                </c:tx>
                <c:spPr>
                  <a:ln w="22225" cap="rnd">
                    <a:solidFill>
                      <a:srgbClr val="0070C0"/>
                    </a:solidFill>
                    <a:prstDash val="solid"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rgbClr val="0070C0"/>
                    </a:solidFill>
                    <a:ln w="9525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9.182658582389692</c:v>
                        </c:pt>
                        <c:pt idx="1">
                          <c:v>6.4301627694958325</c:v>
                        </c:pt>
                        <c:pt idx="2">
                          <c:v>26.824299462618665</c:v>
                        </c:pt>
                        <c:pt idx="3">
                          <c:v>16.354081526358353</c:v>
                        </c:pt>
                        <c:pt idx="4">
                          <c:v>41.873543731921586</c:v>
                        </c:pt>
                        <c:pt idx="5">
                          <c:v>70.980081009575883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spher'!$R$11:$W$11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9.182658582389692</c:v>
                        </c:pt>
                        <c:pt idx="1">
                          <c:v>6.4301627694958325</c:v>
                        </c:pt>
                        <c:pt idx="2">
                          <c:v>26.824299462618665</c:v>
                        </c:pt>
                        <c:pt idx="3">
                          <c:v>16.354081526358353</c:v>
                        </c:pt>
                        <c:pt idx="4">
                          <c:v>41.873543731921586</c:v>
                        </c:pt>
                        <c:pt idx="5">
                          <c:v>70.980081009575883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spher'!$R$6:$W$6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154.62227676509838</c:v>
                      </c:pt>
                      <c:pt idx="2">
                        <c:v>202.83710130138533</c:v>
                      </c:pt>
                      <c:pt idx="3">
                        <c:v>183.65436636280234</c:v>
                      </c:pt>
                      <c:pt idx="4">
                        <c:v>227.32869617788847</c:v>
                      </c:pt>
                      <c:pt idx="5">
                        <c:v>349.90549528209431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5050-4317-8198-94CE07DA6DDC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DMSO 6Gy</c:v>
                </c:tx>
                <c:spPr>
                  <a:ln w="22225" cap="rnd">
                    <a:solidFill>
                      <a:schemeClr val="accent4"/>
                    </a:solidFill>
                    <a:prstDash val="sysDot"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  <a:prstDash val="sysDot"/>
                      <a:round/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5.488215275211406</c:v>
                        </c:pt>
                        <c:pt idx="1">
                          <c:v>8.3518160973578937</c:v>
                        </c:pt>
                        <c:pt idx="2">
                          <c:v>16.508339999853</c:v>
                        </c:pt>
                        <c:pt idx="3">
                          <c:v>10.554348124013501</c:v>
                        </c:pt>
                        <c:pt idx="4">
                          <c:v>13.725686290405411</c:v>
                        </c:pt>
                        <c:pt idx="5">
                          <c:v>22.44133404626189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'74A spher'!$Z$11:$AE$11</c15:sqref>
                          </c15:formulaRef>
                        </c:ext>
                      </c:extLst>
                      <c:numCache>
                        <c:formatCode>General</c:formatCode>
                        <c:ptCount val="6"/>
                        <c:pt idx="0">
                          <c:v>5.488215275211406</c:v>
                        </c:pt>
                        <c:pt idx="1">
                          <c:v>8.3518160973578937</c:v>
                        </c:pt>
                        <c:pt idx="2">
                          <c:v>16.508339999853</c:v>
                        </c:pt>
                        <c:pt idx="3">
                          <c:v>10.554348124013501</c:v>
                        </c:pt>
                        <c:pt idx="4">
                          <c:v>13.725686290405411</c:v>
                        </c:pt>
                        <c:pt idx="5">
                          <c:v>22.44133404626189</c:v>
                        </c:pt>
                      </c:numCache>
                    </c:numRef>
                  </c:minus>
                  <c:spPr>
                    <a:noFill/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spher'!$J$3:$O$3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3</c:v>
                      </c:pt>
                      <c:pt idx="1">
                        <c:v>5</c:v>
                      </c:pt>
                      <c:pt idx="2">
                        <c:v>8</c:v>
                      </c:pt>
                      <c:pt idx="3">
                        <c:v>10</c:v>
                      </c:pt>
                      <c:pt idx="4">
                        <c:v>12</c:v>
                      </c:pt>
                      <c:pt idx="5">
                        <c:v>15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'74A spher'!$Z$6:$AE$6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100</c:v>
                      </c:pt>
                      <c:pt idx="1">
                        <c:v>124.22900546331176</c:v>
                      </c:pt>
                      <c:pt idx="2">
                        <c:v>154.5763013496744</c:v>
                      </c:pt>
                      <c:pt idx="3">
                        <c:v>146.93354620884494</c:v>
                      </c:pt>
                      <c:pt idx="4">
                        <c:v>169.20222904525812</c:v>
                      </c:pt>
                      <c:pt idx="5">
                        <c:v>116.89775887335615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5050-4317-8198-94CE07DA6DDC}"/>
                  </c:ext>
                </c:extLst>
              </c15:ser>
            </c15:filteredScatterSeries>
          </c:ext>
        </c:extLst>
      </c:scatterChart>
      <c:valAx>
        <c:axId val="347169504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cap="none" dirty="0">
                    <a:solidFill>
                      <a:schemeClr val="tx1"/>
                    </a:solidFill>
                  </a:rPr>
                  <a:t>Day post-seeding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088"/>
        <c:crosses val="autoZero"/>
        <c:crossBetween val="midCat"/>
        <c:majorUnit val="2"/>
      </c:valAx>
      <c:valAx>
        <c:axId val="3471690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cap="none" dirty="0"/>
                  <a:t>Spheroid volume increase</a:t>
                </a:r>
              </a:p>
            </c:rich>
          </c:tx>
          <c:layout>
            <c:manualLayout>
              <c:xMode val="edge"/>
              <c:yMode val="edge"/>
              <c:x val="1.7580386464962138E-2"/>
              <c:y val="7.869221349362122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none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169504"/>
        <c:crosses val="autoZero"/>
        <c:crossBetween val="midCat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C6775-B348-4624-B76D-050BF250323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20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11/12/2019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microsoft.com/office/2007/relationships/hdphoto" Target="../media/hdphoto28.wdp"/><Relationship Id="rId18" Type="http://schemas.openxmlformats.org/officeDocument/2006/relationships/image" Target="../media/image48.png"/><Relationship Id="rId26" Type="http://schemas.openxmlformats.org/officeDocument/2006/relationships/image" Target="../media/image52.png"/><Relationship Id="rId3" Type="http://schemas.microsoft.com/office/2007/relationships/hdphoto" Target="../media/hdphoto23.wdp"/><Relationship Id="rId21" Type="http://schemas.microsoft.com/office/2007/relationships/hdphoto" Target="../media/hdphoto32.wdp"/><Relationship Id="rId34" Type="http://schemas.openxmlformats.org/officeDocument/2006/relationships/image" Target="../media/image56.tiff"/><Relationship Id="rId7" Type="http://schemas.microsoft.com/office/2007/relationships/hdphoto" Target="../media/hdphoto25.wdp"/><Relationship Id="rId12" Type="http://schemas.openxmlformats.org/officeDocument/2006/relationships/image" Target="../media/image45.png"/><Relationship Id="rId17" Type="http://schemas.microsoft.com/office/2007/relationships/hdphoto" Target="../media/hdphoto30.wdp"/><Relationship Id="rId25" Type="http://schemas.microsoft.com/office/2007/relationships/hdphoto" Target="../media/hdphoto34.wdp"/><Relationship Id="rId33" Type="http://schemas.microsoft.com/office/2007/relationships/hdphoto" Target="../media/hdphoto38.wdp"/><Relationship Id="rId2" Type="http://schemas.openxmlformats.org/officeDocument/2006/relationships/image" Target="../media/image40.png"/><Relationship Id="rId16" Type="http://schemas.openxmlformats.org/officeDocument/2006/relationships/image" Target="../media/image47.png"/><Relationship Id="rId20" Type="http://schemas.openxmlformats.org/officeDocument/2006/relationships/image" Target="../media/image49.png"/><Relationship Id="rId29" Type="http://schemas.microsoft.com/office/2007/relationships/hdphoto" Target="../media/hdphoto36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microsoft.com/office/2007/relationships/hdphoto" Target="../media/hdphoto27.wdp"/><Relationship Id="rId24" Type="http://schemas.openxmlformats.org/officeDocument/2006/relationships/image" Target="../media/image51.png"/><Relationship Id="rId32" Type="http://schemas.openxmlformats.org/officeDocument/2006/relationships/image" Target="../media/image55.png"/><Relationship Id="rId5" Type="http://schemas.microsoft.com/office/2007/relationships/hdphoto" Target="../media/hdphoto24.wdp"/><Relationship Id="rId15" Type="http://schemas.microsoft.com/office/2007/relationships/hdphoto" Target="../media/hdphoto29.wdp"/><Relationship Id="rId23" Type="http://schemas.microsoft.com/office/2007/relationships/hdphoto" Target="../media/hdphoto33.wdp"/><Relationship Id="rId28" Type="http://schemas.openxmlformats.org/officeDocument/2006/relationships/image" Target="../media/image53.png"/><Relationship Id="rId36" Type="http://schemas.microsoft.com/office/2007/relationships/hdphoto" Target="../media/hdphoto39.wdp"/><Relationship Id="rId10" Type="http://schemas.openxmlformats.org/officeDocument/2006/relationships/image" Target="../media/image44.png"/><Relationship Id="rId19" Type="http://schemas.microsoft.com/office/2007/relationships/hdphoto" Target="../media/hdphoto31.wdp"/><Relationship Id="rId31" Type="http://schemas.microsoft.com/office/2007/relationships/hdphoto" Target="../media/hdphoto37.wdp"/><Relationship Id="rId4" Type="http://schemas.openxmlformats.org/officeDocument/2006/relationships/image" Target="../media/image41.png"/><Relationship Id="rId9" Type="http://schemas.microsoft.com/office/2007/relationships/hdphoto" Target="../media/hdphoto26.wdp"/><Relationship Id="rId14" Type="http://schemas.openxmlformats.org/officeDocument/2006/relationships/image" Target="../media/image46.png"/><Relationship Id="rId22" Type="http://schemas.openxmlformats.org/officeDocument/2006/relationships/image" Target="../media/image50.png"/><Relationship Id="rId27" Type="http://schemas.microsoft.com/office/2007/relationships/hdphoto" Target="../media/hdphoto35.wdp"/><Relationship Id="rId30" Type="http://schemas.openxmlformats.org/officeDocument/2006/relationships/image" Target="../media/image54.png"/><Relationship Id="rId35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7" Type="http://schemas.openxmlformats.org/officeDocument/2006/relationships/chart" Target="../charts/chart16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3" Type="http://schemas.microsoft.com/office/2007/relationships/hdphoto" Target="../media/hdphoto5.wdp"/><Relationship Id="rId18" Type="http://schemas.microsoft.com/office/2007/relationships/hdphoto" Target="../media/hdphoto7.wdp"/><Relationship Id="rId26" Type="http://schemas.microsoft.com/office/2007/relationships/hdphoto" Target="../media/hdphoto10.wdp"/><Relationship Id="rId39" Type="http://schemas.openxmlformats.org/officeDocument/2006/relationships/image" Target="../media/image34.png"/><Relationship Id="rId3" Type="http://schemas.openxmlformats.org/officeDocument/2006/relationships/image" Target="../media/image14.png"/><Relationship Id="rId21" Type="http://schemas.openxmlformats.org/officeDocument/2006/relationships/image" Target="../media/image24.png"/><Relationship Id="rId34" Type="http://schemas.microsoft.com/office/2007/relationships/hdphoto" Target="../media/hdphoto14.wdp"/><Relationship Id="rId42" Type="http://schemas.microsoft.com/office/2007/relationships/hdphoto" Target="../media/hdphoto18.wdp"/><Relationship Id="rId47" Type="http://schemas.openxmlformats.org/officeDocument/2006/relationships/image" Target="../media/image38.png"/><Relationship Id="rId50" Type="http://schemas.microsoft.com/office/2007/relationships/hdphoto" Target="../media/hdphoto22.wdp"/><Relationship Id="rId7" Type="http://schemas.microsoft.com/office/2007/relationships/hdphoto" Target="../media/hdphoto2.wdp"/><Relationship Id="rId12" Type="http://schemas.openxmlformats.org/officeDocument/2006/relationships/image" Target="../media/image19.png"/><Relationship Id="rId17" Type="http://schemas.openxmlformats.org/officeDocument/2006/relationships/image" Target="../media/image22.png"/><Relationship Id="rId25" Type="http://schemas.openxmlformats.org/officeDocument/2006/relationships/image" Target="../media/image27.png"/><Relationship Id="rId33" Type="http://schemas.openxmlformats.org/officeDocument/2006/relationships/image" Target="../media/image31.png"/><Relationship Id="rId38" Type="http://schemas.microsoft.com/office/2007/relationships/hdphoto" Target="../media/hdphoto16.wdp"/><Relationship Id="rId46" Type="http://schemas.microsoft.com/office/2007/relationships/hdphoto" Target="../media/hdphoto20.wdp"/><Relationship Id="rId2" Type="http://schemas.openxmlformats.org/officeDocument/2006/relationships/image" Target="../media/image13.png"/><Relationship Id="rId16" Type="http://schemas.openxmlformats.org/officeDocument/2006/relationships/image" Target="../media/image21.png"/><Relationship Id="rId20" Type="http://schemas.microsoft.com/office/2007/relationships/hdphoto" Target="../media/hdphoto8.wdp"/><Relationship Id="rId29" Type="http://schemas.openxmlformats.org/officeDocument/2006/relationships/image" Target="../media/image29.png"/><Relationship Id="rId41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microsoft.com/office/2007/relationships/hdphoto" Target="../media/hdphoto4.wdp"/><Relationship Id="rId24" Type="http://schemas.microsoft.com/office/2007/relationships/hdphoto" Target="../media/hdphoto9.wdp"/><Relationship Id="rId32" Type="http://schemas.microsoft.com/office/2007/relationships/hdphoto" Target="../media/hdphoto13.wdp"/><Relationship Id="rId37" Type="http://schemas.openxmlformats.org/officeDocument/2006/relationships/image" Target="../media/image33.png"/><Relationship Id="rId40" Type="http://schemas.microsoft.com/office/2007/relationships/hdphoto" Target="../media/hdphoto17.wdp"/><Relationship Id="rId45" Type="http://schemas.openxmlformats.org/officeDocument/2006/relationships/image" Target="../media/image37.png"/><Relationship Id="rId5" Type="http://schemas.openxmlformats.org/officeDocument/2006/relationships/image" Target="../media/image15.png"/><Relationship Id="rId15" Type="http://schemas.microsoft.com/office/2007/relationships/hdphoto" Target="../media/hdphoto6.wdp"/><Relationship Id="rId23" Type="http://schemas.openxmlformats.org/officeDocument/2006/relationships/image" Target="../media/image26.png"/><Relationship Id="rId28" Type="http://schemas.microsoft.com/office/2007/relationships/hdphoto" Target="../media/hdphoto11.wdp"/><Relationship Id="rId36" Type="http://schemas.microsoft.com/office/2007/relationships/hdphoto" Target="../media/hdphoto15.wdp"/><Relationship Id="rId49" Type="http://schemas.openxmlformats.org/officeDocument/2006/relationships/image" Target="../media/image39.png"/><Relationship Id="rId10" Type="http://schemas.openxmlformats.org/officeDocument/2006/relationships/image" Target="../media/image18.png"/><Relationship Id="rId19" Type="http://schemas.openxmlformats.org/officeDocument/2006/relationships/image" Target="../media/image23.png"/><Relationship Id="rId31" Type="http://schemas.openxmlformats.org/officeDocument/2006/relationships/image" Target="../media/image30.png"/><Relationship Id="rId44" Type="http://schemas.microsoft.com/office/2007/relationships/hdphoto" Target="../media/hdphoto19.wdp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openxmlformats.org/officeDocument/2006/relationships/image" Target="../media/image20.png"/><Relationship Id="rId22" Type="http://schemas.openxmlformats.org/officeDocument/2006/relationships/image" Target="../media/image25.png"/><Relationship Id="rId27" Type="http://schemas.openxmlformats.org/officeDocument/2006/relationships/image" Target="../media/image28.png"/><Relationship Id="rId30" Type="http://schemas.microsoft.com/office/2007/relationships/hdphoto" Target="../media/hdphoto12.wdp"/><Relationship Id="rId35" Type="http://schemas.openxmlformats.org/officeDocument/2006/relationships/image" Target="../media/image32.png"/><Relationship Id="rId43" Type="http://schemas.openxmlformats.org/officeDocument/2006/relationships/image" Target="../media/image36.png"/><Relationship Id="rId48" Type="http://schemas.microsoft.com/office/2007/relationships/hdphoto" Target="../media/hdphoto21.wdp"/><Relationship Id="rId8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68943084-A6E3-473F-BA25-C05280B07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518" y="2260699"/>
            <a:ext cx="777686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Pre-CDR end station update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5" name="Picture 1" descr="cid:E8F143A6-9CF7-4C86-BBA7-7E0F5CD15402">
            <a:extLst>
              <a:ext uri="{FF2B5EF4-FFF2-40B4-BE49-F238E27FC236}">
                <a16:creationId xmlns:a16="http://schemas.microsoft.com/office/drawing/2014/main" id="{BD1FDADD-4F90-4482-AD39-22931F40B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6"/>
          <a:stretch>
            <a:fillRect/>
          </a:stretch>
        </p:blipFill>
        <p:spPr bwMode="auto">
          <a:xfrm>
            <a:off x="3528155" y="461963"/>
            <a:ext cx="2447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D50B62-9358-453D-8858-B2DF36E7D1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27" y="240538"/>
            <a:ext cx="1924301" cy="13982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B003D7-3C94-413F-A07F-F914524A2D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11" y="460116"/>
            <a:ext cx="2623306" cy="969369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139860FD-A81E-42BD-98EC-9A652E7C7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592259"/>
            <a:ext cx="828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Dr Jason Parsons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Senior Lecturer – University of Liverpool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Lead of Radiobiology Research – Clatterbridge Cancer Centre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D8913A-063E-4BFB-91A9-018A4B97FF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798" y="5156131"/>
            <a:ext cx="2623307" cy="1065102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73CD2714-1869-4A93-B863-803C58249F7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467544" y="5156131"/>
            <a:ext cx="2052054" cy="1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096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0023F5A9-BA5E-4189-A476-1240D98CB02A}"/>
              </a:ext>
            </a:extLst>
          </p:cNvPr>
          <p:cNvSpPr txBox="1"/>
          <p:nvPr/>
        </p:nvSpPr>
        <p:spPr>
          <a:xfrm>
            <a:off x="1663081" y="1787424"/>
            <a:ext cx="103293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 err="1"/>
              <a:t>ATMi</a:t>
            </a:r>
            <a:endParaRPr lang="en-GB" sz="16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70E1DF-D2FE-4EBC-8314-944EAE496DD2}"/>
              </a:ext>
            </a:extLst>
          </p:cNvPr>
          <p:cNvSpPr txBox="1"/>
          <p:nvPr/>
        </p:nvSpPr>
        <p:spPr>
          <a:xfrm>
            <a:off x="4412612" y="1787424"/>
            <a:ext cx="103293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 err="1"/>
              <a:t>ATRi</a:t>
            </a:r>
            <a:endParaRPr lang="en-GB" sz="16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4A6D588-C457-4290-A5F1-1716AA2D72B8}"/>
              </a:ext>
            </a:extLst>
          </p:cNvPr>
          <p:cNvSpPr txBox="1"/>
          <p:nvPr/>
        </p:nvSpPr>
        <p:spPr>
          <a:xfrm>
            <a:off x="7152426" y="1787424"/>
            <a:ext cx="103293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DNA-</a:t>
            </a:r>
            <a:r>
              <a:rPr lang="en-GB" sz="1600" b="1" dirty="0" err="1"/>
              <a:t>Pki</a:t>
            </a:r>
            <a:endParaRPr lang="en-GB" sz="1600" b="1" dirty="0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CC7352E0-D2F1-468C-89F7-AC4B7BF81E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6079878"/>
              </p:ext>
            </p:extLst>
          </p:nvPr>
        </p:nvGraphicFramePr>
        <p:xfrm>
          <a:off x="268924" y="4058146"/>
          <a:ext cx="2824552" cy="2306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8AED0840-095A-4CE9-BBA7-91F396A8C9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5893634"/>
              </p:ext>
            </p:extLst>
          </p:nvPr>
        </p:nvGraphicFramePr>
        <p:xfrm>
          <a:off x="3228146" y="4112073"/>
          <a:ext cx="2754922" cy="2341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F5C8F327-FD15-4F2A-9966-8D44F78760B4}"/>
              </a:ext>
            </a:extLst>
          </p:cNvPr>
          <p:cNvSpPr txBox="1"/>
          <p:nvPr/>
        </p:nvSpPr>
        <p:spPr>
          <a:xfrm rot="16200000">
            <a:off x="-429286" y="4882697"/>
            <a:ext cx="1197125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UMSCC6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7F5085C3-98F8-41AA-9982-E46EF595F3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545253"/>
              </p:ext>
            </p:extLst>
          </p:nvPr>
        </p:nvGraphicFramePr>
        <p:xfrm>
          <a:off x="6065782" y="4034046"/>
          <a:ext cx="2889592" cy="2338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AD68CB63-070F-4A0B-BA15-433DB71D503F}"/>
              </a:ext>
            </a:extLst>
          </p:cNvPr>
          <p:cNvSpPr txBox="1"/>
          <p:nvPr/>
        </p:nvSpPr>
        <p:spPr>
          <a:xfrm rot="16200000">
            <a:off x="-429286" y="2804241"/>
            <a:ext cx="1197125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UMSCC74A</a:t>
            </a: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300E40CD-FB1B-48D7-B46D-E7A9147AD3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3490324"/>
              </p:ext>
            </p:extLst>
          </p:nvPr>
        </p:nvGraphicFramePr>
        <p:xfrm>
          <a:off x="294492" y="1969822"/>
          <a:ext cx="2798984" cy="2319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1BE0F9C0-58E1-43B9-BABA-48FD33BD2B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3184335"/>
              </p:ext>
            </p:extLst>
          </p:nvPr>
        </p:nvGraphicFramePr>
        <p:xfrm>
          <a:off x="3119044" y="2003425"/>
          <a:ext cx="2864024" cy="2292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D6E7DA14-1CD7-4E92-8088-B203FAA69C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8314139"/>
              </p:ext>
            </p:extLst>
          </p:nvPr>
        </p:nvGraphicFramePr>
        <p:xfrm>
          <a:off x="6008636" y="2003425"/>
          <a:ext cx="2924161" cy="22108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7" name="Text Box 10">
            <a:extLst>
              <a:ext uri="{FF2B5EF4-FFF2-40B4-BE49-F238E27FC236}">
                <a16:creationId xmlns:a16="http://schemas.microsoft.com/office/drawing/2014/main" id="{FF8A0460-4EF0-403E-882A-5572EE876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-27384"/>
            <a:ext cx="838810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Inhibition of ATM, ATR and DNA-</a:t>
            </a:r>
            <a:r>
              <a:rPr lang="en-GB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Pk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leads to enhanced radiosensitivity of HPV-negative HNSCC</a:t>
            </a:r>
          </a:p>
        </p:txBody>
      </p:sp>
    </p:spTree>
    <p:extLst>
      <p:ext uri="{BB962C8B-B14F-4D97-AF65-F5344CB8AC3E}">
        <p14:creationId xmlns:p14="http://schemas.microsoft.com/office/powerpoint/2010/main" val="424286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827EDA-A1E5-49A9-9DD2-F5D495FB96C0}"/>
              </a:ext>
            </a:extLst>
          </p:cNvPr>
          <p:cNvSpPr txBox="1"/>
          <p:nvPr/>
        </p:nvSpPr>
        <p:spPr>
          <a:xfrm rot="16200000">
            <a:off x="-7963" y="2718337"/>
            <a:ext cx="8535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dirty="0" err="1"/>
              <a:t>FaDu</a:t>
            </a:r>
            <a:r>
              <a:rPr lang="en-GB" sz="1400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6526E6-86E9-46CB-91E5-F3402DAF83A1}"/>
              </a:ext>
            </a:extLst>
          </p:cNvPr>
          <p:cNvSpPr txBox="1"/>
          <p:nvPr/>
        </p:nvSpPr>
        <p:spPr>
          <a:xfrm>
            <a:off x="1687810" y="2313531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DMSO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9E6A71-20F0-401C-9CDA-252B464EEB93}"/>
              </a:ext>
            </a:extLst>
          </p:cNvPr>
          <p:cNvSpPr txBox="1"/>
          <p:nvPr/>
        </p:nvSpPr>
        <p:spPr>
          <a:xfrm>
            <a:off x="2675700" y="2295399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ATMi</a:t>
            </a:r>
            <a:endParaRPr lang="en-GB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97776A-6CCA-4EF5-8FCE-B5C5CF2AD423}"/>
              </a:ext>
            </a:extLst>
          </p:cNvPr>
          <p:cNvSpPr txBox="1"/>
          <p:nvPr/>
        </p:nvSpPr>
        <p:spPr>
          <a:xfrm>
            <a:off x="3510316" y="2295399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ATRi</a:t>
            </a:r>
            <a:endParaRPr lang="en-GB" sz="13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18A4C-053C-40FC-AE87-E1843B3192B4}"/>
              </a:ext>
            </a:extLst>
          </p:cNvPr>
          <p:cNvSpPr txBox="1"/>
          <p:nvPr/>
        </p:nvSpPr>
        <p:spPr>
          <a:xfrm>
            <a:off x="4296512" y="2295399"/>
            <a:ext cx="8299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DNA-</a:t>
            </a:r>
            <a:r>
              <a:rPr lang="en-GB" sz="1350" dirty="0" err="1"/>
              <a:t>Pki</a:t>
            </a:r>
            <a:endParaRPr lang="en-GB" sz="13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5870D2-C678-43C1-A17D-890749B243CB}"/>
              </a:ext>
            </a:extLst>
          </p:cNvPr>
          <p:cNvSpPr txBox="1"/>
          <p:nvPr/>
        </p:nvSpPr>
        <p:spPr>
          <a:xfrm rot="16200000">
            <a:off x="112598" y="3650901"/>
            <a:ext cx="6321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dirty="0"/>
              <a:t>A253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BC5324-51D9-4BD1-B338-614A32B3321A}"/>
              </a:ext>
            </a:extLst>
          </p:cNvPr>
          <p:cNvSpPr txBox="1"/>
          <p:nvPr/>
        </p:nvSpPr>
        <p:spPr>
          <a:xfrm>
            <a:off x="5457624" y="2295399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DMSO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FB6F98-4A7C-4E9D-81F5-97812A671F9D}"/>
              </a:ext>
            </a:extLst>
          </p:cNvPr>
          <p:cNvSpPr txBox="1"/>
          <p:nvPr/>
        </p:nvSpPr>
        <p:spPr>
          <a:xfrm>
            <a:off x="6378334" y="2295399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ATMi</a:t>
            </a:r>
            <a:endParaRPr lang="en-GB" sz="13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587CA5-D50C-4F5C-8B69-42720F159B24}"/>
              </a:ext>
            </a:extLst>
          </p:cNvPr>
          <p:cNvSpPr txBox="1"/>
          <p:nvPr/>
        </p:nvSpPr>
        <p:spPr>
          <a:xfrm>
            <a:off x="7239643" y="2295399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ATRi</a:t>
            </a:r>
            <a:endParaRPr lang="en-GB" sz="13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CDACCC-D06F-4DF4-BBB3-CC6EAF875886}"/>
              </a:ext>
            </a:extLst>
          </p:cNvPr>
          <p:cNvSpPr txBox="1"/>
          <p:nvPr/>
        </p:nvSpPr>
        <p:spPr>
          <a:xfrm>
            <a:off x="8100952" y="2295399"/>
            <a:ext cx="8299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DNA-</a:t>
            </a:r>
            <a:r>
              <a:rPr lang="en-GB" sz="1350" dirty="0" err="1"/>
              <a:t>Pki</a:t>
            </a:r>
            <a:endParaRPr lang="en-GB" sz="135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7FA854-82E6-4284-A27E-1D8D1C56E8E8}"/>
              </a:ext>
            </a:extLst>
          </p:cNvPr>
          <p:cNvSpPr txBox="1"/>
          <p:nvPr/>
        </p:nvSpPr>
        <p:spPr>
          <a:xfrm>
            <a:off x="607149" y="2295399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Control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F8434A-7703-4C17-BFC4-B7DECE3D76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43" t="26133" r="22257" b="13867"/>
          <a:stretch/>
        </p:blipFill>
        <p:spPr>
          <a:xfrm>
            <a:off x="5440502" y="2613613"/>
            <a:ext cx="786240" cy="7862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CD05C3D-D79E-4E5C-B6F2-B469109090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43" t="20539" r="22257" b="19461"/>
          <a:stretch/>
        </p:blipFill>
        <p:spPr>
          <a:xfrm>
            <a:off x="7202459" y="2613613"/>
            <a:ext cx="786240" cy="7862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86D8852-A655-4492-A963-289D4A3AA12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20000" r="27500" b="20000"/>
          <a:stretch/>
        </p:blipFill>
        <p:spPr>
          <a:xfrm>
            <a:off x="572712" y="3487965"/>
            <a:ext cx="786240" cy="7862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40E2856-28BE-4BD3-B50C-E0349708914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037" t="25270" r="19963" b="14730"/>
          <a:stretch/>
        </p:blipFill>
        <p:spPr>
          <a:xfrm>
            <a:off x="581638" y="2638780"/>
            <a:ext cx="786240" cy="7862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DB9ED6D-8CE0-4909-9E36-2CF6939260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87" t="19360" r="20413" b="20640"/>
          <a:stretch/>
        </p:blipFill>
        <p:spPr>
          <a:xfrm>
            <a:off x="2527682" y="3487965"/>
            <a:ext cx="786240" cy="7862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60CCACF-BCED-4C6D-B628-470B5C13CC6A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20000" r="27500" b="20000"/>
          <a:stretch/>
        </p:blipFill>
        <p:spPr>
          <a:xfrm>
            <a:off x="3403390" y="3487965"/>
            <a:ext cx="786240" cy="7862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89A604F-DA5B-4F48-9B4E-291F8EDE772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508" t="27035" r="29492" b="12965"/>
          <a:stretch/>
        </p:blipFill>
        <p:spPr>
          <a:xfrm>
            <a:off x="1655597" y="3487965"/>
            <a:ext cx="786240" cy="78624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1906CC1-463D-46AF-BDAE-640ECCD3107F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532" t="18817" r="16468" b="21183"/>
          <a:stretch/>
        </p:blipFill>
        <p:spPr>
          <a:xfrm>
            <a:off x="4268930" y="3487965"/>
            <a:ext cx="786240" cy="7862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D862BC5-213E-4F2A-8D1F-EDDC9CF54027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532" t="23034" r="16468" b="16966"/>
          <a:stretch/>
        </p:blipFill>
        <p:spPr>
          <a:xfrm>
            <a:off x="6309285" y="3487965"/>
            <a:ext cx="786240" cy="78624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AC2F207-D740-478B-AB79-CCE238CE531B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433" t="25740" r="38567" b="14260"/>
          <a:stretch/>
        </p:blipFill>
        <p:spPr>
          <a:xfrm>
            <a:off x="7202459" y="3487965"/>
            <a:ext cx="786240" cy="78624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BD8B95E-1DFC-405D-9ADC-B3BE8535C4B1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037" t="30250" r="19963" b="9750"/>
          <a:stretch/>
        </p:blipFill>
        <p:spPr>
          <a:xfrm>
            <a:off x="5443855" y="3487965"/>
            <a:ext cx="786240" cy="7862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757D500-57FA-480F-9FEC-793D95A0D25D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87" t="25087" r="20413" b="14913"/>
          <a:stretch/>
        </p:blipFill>
        <p:spPr>
          <a:xfrm>
            <a:off x="8095633" y="3487965"/>
            <a:ext cx="786240" cy="78624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40BECA8-AC9F-4D97-AFA8-CADEAD0ABACF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33" t="25740" r="27467" b="14260"/>
          <a:stretch/>
        </p:blipFill>
        <p:spPr>
          <a:xfrm>
            <a:off x="2534521" y="2636912"/>
            <a:ext cx="786240" cy="78624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E189DE1-182A-4D46-BCF6-B21DC46159AF}"/>
              </a:ext>
            </a:extLst>
          </p:cNvPr>
          <p:cNvPicPr>
            <a:picLocks noChangeAspect="1"/>
          </p:cNvPicPr>
          <p:nvPr/>
        </p:nvPicPr>
        <p:blipFill rotWithShape="1"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532" t="19360" r="16468" b="20640"/>
          <a:stretch/>
        </p:blipFill>
        <p:spPr>
          <a:xfrm>
            <a:off x="3408357" y="2637771"/>
            <a:ext cx="786240" cy="7862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E5FC66B-111B-4DB3-88E9-3097773A67BD}"/>
              </a:ext>
            </a:extLst>
          </p:cNvPr>
          <p:cNvPicPr>
            <a:picLocks noChangeAspect="1"/>
          </p:cNvPicPr>
          <p:nvPr/>
        </p:nvPicPr>
        <p:blipFill rotWithShape="1"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508" t="30128" r="29492" b="9872"/>
          <a:stretch/>
        </p:blipFill>
        <p:spPr>
          <a:xfrm>
            <a:off x="1670688" y="2636912"/>
            <a:ext cx="786240" cy="78624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9AE788D-3AAD-4F56-A652-3E83C8FE0AF3}"/>
              </a:ext>
            </a:extLst>
          </p:cNvPr>
          <p:cNvPicPr>
            <a:picLocks noChangeAspect="1"/>
          </p:cNvPicPr>
          <p:nvPr/>
        </p:nvPicPr>
        <p:blipFill rotWithShape="1">
          <a:blip r:embed="rId32" cstate="print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748" t="20938" r="20252" b="19062"/>
          <a:stretch/>
        </p:blipFill>
        <p:spPr>
          <a:xfrm>
            <a:off x="4280118" y="2648603"/>
            <a:ext cx="786240" cy="78624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D67AF4D-F4F4-441E-9E9D-7ADF59B0CDB7}"/>
              </a:ext>
            </a:extLst>
          </p:cNvPr>
          <p:cNvPicPr>
            <a:picLocks noChangeAspect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1" t="30709" r="24869" b="9291"/>
          <a:stretch/>
        </p:blipFill>
        <p:spPr>
          <a:xfrm>
            <a:off x="6309285" y="2613613"/>
            <a:ext cx="786240" cy="78624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D916C31-94EF-47A8-891D-263D5FDFF26C}"/>
              </a:ext>
            </a:extLst>
          </p:cNvPr>
          <p:cNvPicPr>
            <a:picLocks noChangeAspect="1"/>
          </p:cNvPicPr>
          <p:nvPr/>
        </p:nvPicPr>
        <p:blipFill rotWithShape="1"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065" t="26376" r="30935" b="13624"/>
          <a:stretch/>
        </p:blipFill>
        <p:spPr>
          <a:xfrm>
            <a:off x="8095633" y="2613613"/>
            <a:ext cx="786240" cy="78624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9EBA42A-E9DF-409F-8EE7-CE66419559AB}"/>
              </a:ext>
            </a:extLst>
          </p:cNvPr>
          <p:cNvSpPr txBox="1"/>
          <p:nvPr/>
        </p:nvSpPr>
        <p:spPr>
          <a:xfrm>
            <a:off x="680851" y="1804900"/>
            <a:ext cx="600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Day 3</a:t>
            </a:r>
          </a:p>
        </p:txBody>
      </p:sp>
      <p:sp>
        <p:nvSpPr>
          <p:cNvPr id="32" name="Left Brace 31">
            <a:extLst>
              <a:ext uri="{FF2B5EF4-FFF2-40B4-BE49-F238E27FC236}">
                <a16:creationId xmlns:a16="http://schemas.microsoft.com/office/drawing/2014/main" id="{D356E379-21B3-4CE4-8E2E-58E6EDC7F07B}"/>
              </a:ext>
            </a:extLst>
          </p:cNvPr>
          <p:cNvSpPr/>
          <p:nvPr/>
        </p:nvSpPr>
        <p:spPr>
          <a:xfrm rot="5400000">
            <a:off x="3206973" y="569351"/>
            <a:ext cx="239230" cy="3338663"/>
          </a:xfrm>
          <a:prstGeom prst="leftBrace">
            <a:avLst>
              <a:gd name="adj1" fmla="val 8333"/>
              <a:gd name="adj2" fmla="val 4964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75F367-CE4A-47EC-B314-6104272A303A}"/>
              </a:ext>
            </a:extLst>
          </p:cNvPr>
          <p:cNvSpPr txBox="1"/>
          <p:nvPr/>
        </p:nvSpPr>
        <p:spPr>
          <a:xfrm>
            <a:off x="3015831" y="1804900"/>
            <a:ext cx="81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Day 10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83C961-2B15-4BF7-B9E3-9898E8E68DB5}"/>
              </a:ext>
            </a:extLst>
          </p:cNvPr>
          <p:cNvSpPr txBox="1"/>
          <p:nvPr/>
        </p:nvSpPr>
        <p:spPr>
          <a:xfrm>
            <a:off x="6462979" y="1804900"/>
            <a:ext cx="1518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Day 10 + protons</a:t>
            </a: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24127B9F-DC74-47BB-B42B-14B197E262A0}"/>
              </a:ext>
            </a:extLst>
          </p:cNvPr>
          <p:cNvSpPr/>
          <p:nvPr/>
        </p:nvSpPr>
        <p:spPr>
          <a:xfrm rot="5400000">
            <a:off x="7022517" y="569352"/>
            <a:ext cx="239230" cy="3338663"/>
          </a:xfrm>
          <a:prstGeom prst="leftBrace">
            <a:avLst>
              <a:gd name="adj1" fmla="val 8333"/>
              <a:gd name="adj2" fmla="val 4964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 Box 10">
            <a:extLst>
              <a:ext uri="{FF2B5EF4-FFF2-40B4-BE49-F238E27FC236}">
                <a16:creationId xmlns:a16="http://schemas.microsoft.com/office/drawing/2014/main" id="{225AE358-4297-48AF-9939-319EBF096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-27384"/>
            <a:ext cx="838810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Inhibition of ATM, ATR and DNA-</a:t>
            </a:r>
            <a:r>
              <a:rPr lang="en-GB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Pk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leads to enhanced radiosensitivity of HPV-negative HNSCC</a:t>
            </a:r>
          </a:p>
        </p:txBody>
      </p:sp>
    </p:spTree>
    <p:extLst>
      <p:ext uri="{BB962C8B-B14F-4D97-AF65-F5344CB8AC3E}">
        <p14:creationId xmlns:p14="http://schemas.microsoft.com/office/powerpoint/2010/main" val="452528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E03E4C-22C8-419D-8D09-2211859EC712}"/>
              </a:ext>
            </a:extLst>
          </p:cNvPr>
          <p:cNvSpPr txBox="1"/>
          <p:nvPr/>
        </p:nvSpPr>
        <p:spPr>
          <a:xfrm rot="16200000">
            <a:off x="-162177" y="2677153"/>
            <a:ext cx="662908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FADU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B1B180-4B8A-411E-BB58-3C59E52D9BB2}"/>
              </a:ext>
            </a:extLst>
          </p:cNvPr>
          <p:cNvSpPr txBox="1"/>
          <p:nvPr/>
        </p:nvSpPr>
        <p:spPr>
          <a:xfrm rot="16200000">
            <a:off x="-429285" y="4242107"/>
            <a:ext cx="1197125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A253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27E61AA-8A1C-4F95-969A-FE6E10BB39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4147265"/>
              </p:ext>
            </p:extLst>
          </p:nvPr>
        </p:nvGraphicFramePr>
        <p:xfrm>
          <a:off x="193657" y="4012527"/>
          <a:ext cx="2993299" cy="1849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D5503AC-0545-452C-A122-CC3DEB048A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9624217"/>
              </p:ext>
            </p:extLst>
          </p:nvPr>
        </p:nvGraphicFramePr>
        <p:xfrm>
          <a:off x="3113203" y="3568222"/>
          <a:ext cx="2951774" cy="227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159E59A-21D9-4CE5-9460-EC58E95C3D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4084196"/>
              </p:ext>
            </p:extLst>
          </p:nvPr>
        </p:nvGraphicFramePr>
        <p:xfrm>
          <a:off x="6031426" y="3973966"/>
          <a:ext cx="3138732" cy="1975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5DDC32C-AD63-4B8D-BB7B-F36F0B6195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120243"/>
              </p:ext>
            </p:extLst>
          </p:nvPr>
        </p:nvGraphicFramePr>
        <p:xfrm>
          <a:off x="14539" y="1933385"/>
          <a:ext cx="3094422" cy="1911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C8F30DD9-85F7-4432-BBD9-3F2942E98F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22239"/>
              </p:ext>
            </p:extLst>
          </p:nvPr>
        </p:nvGraphicFramePr>
        <p:xfrm>
          <a:off x="3113202" y="2058731"/>
          <a:ext cx="2919111" cy="1827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0C628E2-D2D3-4EDA-BEDC-7FD9DE4AFF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85650"/>
              </p:ext>
            </p:extLst>
          </p:nvPr>
        </p:nvGraphicFramePr>
        <p:xfrm>
          <a:off x="5748342" y="2057308"/>
          <a:ext cx="3380137" cy="1875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Text Box 10">
            <a:extLst>
              <a:ext uri="{FF2B5EF4-FFF2-40B4-BE49-F238E27FC236}">
                <a16:creationId xmlns:a16="http://schemas.microsoft.com/office/drawing/2014/main" id="{E8C02D69-3192-4918-B7E6-8FB0AC6D0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-27384"/>
            <a:ext cx="838810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Inhibition of ATM, ATR and DNA-</a:t>
            </a:r>
            <a:r>
              <a:rPr lang="en-GB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Pk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leads to enhanced radiosensitivity of HPV-negative HNSCC</a:t>
            </a:r>
          </a:p>
        </p:txBody>
      </p:sp>
    </p:spTree>
    <p:extLst>
      <p:ext uri="{BB962C8B-B14F-4D97-AF65-F5344CB8AC3E}">
        <p14:creationId xmlns:p14="http://schemas.microsoft.com/office/powerpoint/2010/main" val="2622438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>
            <a:extLst>
              <a:ext uri="{FF2B5EF4-FFF2-40B4-BE49-F238E27FC236}">
                <a16:creationId xmlns:a16="http://schemas.microsoft.com/office/drawing/2014/main" id="{ADBE0668-050E-4DEC-BA13-FC86B5BFC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160065"/>
            <a:ext cx="80283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Draft floor plan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2191BB-923C-40A8-90FB-E26C805A220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6" b="7229"/>
          <a:stretch/>
        </p:blipFill>
        <p:spPr bwMode="auto">
          <a:xfrm>
            <a:off x="467544" y="1124744"/>
            <a:ext cx="6480720" cy="38164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1DF2D1-8D41-4C45-9523-C39362DE9141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1" t="13886" r="41170" b="7523"/>
          <a:stretch/>
        </p:blipFill>
        <p:spPr bwMode="auto">
          <a:xfrm>
            <a:off x="7164288" y="1268760"/>
            <a:ext cx="1419712" cy="37973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 Box 10">
            <a:extLst>
              <a:ext uri="{FF2B5EF4-FFF2-40B4-BE49-F238E27FC236}">
                <a16:creationId xmlns:a16="http://schemas.microsoft.com/office/drawing/2014/main" id="{2BEC4990-20FC-4620-B9A7-B0820ACBA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6" y="5394015"/>
            <a:ext cx="86042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dirty="0">
              <a:latin typeface="Calibri" panose="020F0502020204030204" pitchFamily="34" charset="0"/>
            </a:endParaRP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Cost of equipment ~£500k (without end-station, microscopy facilities)</a:t>
            </a: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749A2408-8EB5-4DBA-B016-BCE6FE86BE3E}"/>
              </a:ext>
            </a:extLst>
          </p:cNvPr>
          <p:cNvSpPr/>
          <p:nvPr/>
        </p:nvSpPr>
        <p:spPr>
          <a:xfrm rot="16200000">
            <a:off x="3150886" y="-512393"/>
            <a:ext cx="177931" cy="352839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2291E4-1764-4E5A-853C-E99427F61F6D}"/>
              </a:ext>
            </a:extLst>
          </p:cNvPr>
          <p:cNvSpPr txBox="1"/>
          <p:nvPr/>
        </p:nvSpPr>
        <p:spPr>
          <a:xfrm>
            <a:off x="1763688" y="871912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Benching for molecular/cell biology work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C786F889-6035-4D14-B998-D354511BB1D4}"/>
              </a:ext>
            </a:extLst>
          </p:cNvPr>
          <p:cNvSpPr/>
          <p:nvPr/>
        </p:nvSpPr>
        <p:spPr>
          <a:xfrm rot="5400000" flipV="1">
            <a:off x="2730845" y="3676077"/>
            <a:ext cx="177930" cy="235225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2EEEF1-213A-4D68-98AF-BFD0B424F8DF}"/>
              </a:ext>
            </a:extLst>
          </p:cNvPr>
          <p:cNvSpPr txBox="1"/>
          <p:nvPr/>
        </p:nvSpPr>
        <p:spPr>
          <a:xfrm>
            <a:off x="1907704" y="4941168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Cell culture and robotics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EA48D3F7-48CF-41D4-A3E4-BB2353925A71}"/>
              </a:ext>
            </a:extLst>
          </p:cNvPr>
          <p:cNvSpPr/>
          <p:nvPr/>
        </p:nvSpPr>
        <p:spPr>
          <a:xfrm rot="5400000" flipV="1">
            <a:off x="5151088" y="4446239"/>
            <a:ext cx="160667" cy="814758"/>
          </a:xfrm>
          <a:prstGeom prst="rightBrace">
            <a:avLst>
              <a:gd name="adj1" fmla="val 8333"/>
              <a:gd name="adj2" fmla="val 73966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A940AB-D3D4-42CA-AD45-7962ED4EBBEA}"/>
              </a:ext>
            </a:extLst>
          </p:cNvPr>
          <p:cNvSpPr txBox="1"/>
          <p:nvPr/>
        </p:nvSpPr>
        <p:spPr>
          <a:xfrm>
            <a:off x="4934357" y="4905982"/>
            <a:ext cx="1788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Hypoxia workstation</a:t>
            </a:r>
          </a:p>
          <a:p>
            <a:r>
              <a:rPr lang="en-GB" sz="1400" dirty="0"/>
              <a:t>X-ray irradiator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6C9CB9FF-3BE3-4932-913E-34F7E5657CB1}"/>
              </a:ext>
            </a:extLst>
          </p:cNvPr>
          <p:cNvSpPr/>
          <p:nvPr/>
        </p:nvSpPr>
        <p:spPr>
          <a:xfrm rot="5400000" flipV="1">
            <a:off x="4329655" y="4477731"/>
            <a:ext cx="160671" cy="744065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7F8AAD-2FEB-494B-BE25-4E41CFADC5B7}"/>
              </a:ext>
            </a:extLst>
          </p:cNvPr>
          <p:cNvSpPr txBox="1"/>
          <p:nvPr/>
        </p:nvSpPr>
        <p:spPr>
          <a:xfrm>
            <a:off x="3887926" y="4941168"/>
            <a:ext cx="1788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End-station</a:t>
            </a:r>
          </a:p>
        </p:txBody>
      </p:sp>
    </p:spTree>
    <p:extLst>
      <p:ext uri="{BB962C8B-B14F-4D97-AF65-F5344CB8AC3E}">
        <p14:creationId xmlns:p14="http://schemas.microsoft.com/office/powerpoint/2010/main" val="389410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3" name="AutoShape 4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83568" y="-75585"/>
            <a:ext cx="80283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Proton beam and radiobiology facilities at the Clatterbridge Cancer Centre</a:t>
            </a:r>
          </a:p>
        </p:txBody>
      </p:sp>
      <p:pic>
        <p:nvPicPr>
          <p:cNvPr id="2050" name="Picture 2" descr="E:\Photos\CCC\DSC001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75279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100892"/>
            <a:ext cx="2786408" cy="49536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56A737-3E0E-4B56-AA08-DF4D0E7AD0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2" r="17432"/>
          <a:stretch>
            <a:fillRect/>
          </a:stretch>
        </p:blipFill>
        <p:spPr bwMode="auto">
          <a:xfrm>
            <a:off x="1763688" y="4221088"/>
            <a:ext cx="4233867" cy="249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90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>
            <a:extLst>
              <a:ext uri="{FF2B5EF4-FFF2-40B4-BE49-F238E27FC236}">
                <a16:creationId xmlns:a16="http://schemas.microsoft.com/office/drawing/2014/main" id="{CFFE7E36-4637-4E06-B8C2-3D7C62532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-75585"/>
            <a:ext cx="80283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Proton beam and radiobiology facilities at the Clatterbridge Cancer Centre</a:t>
            </a:r>
          </a:p>
        </p:txBody>
      </p:sp>
      <p:pic>
        <p:nvPicPr>
          <p:cNvPr id="3" name="MOV_1376">
            <a:hlinkClick r:id="" action="ppaction://media"/>
            <a:extLst>
              <a:ext uri="{FF2B5EF4-FFF2-40B4-BE49-F238E27FC236}">
                <a16:creationId xmlns:a16="http://schemas.microsoft.com/office/drawing/2014/main" id="{E02827C7-9CBC-4B04-9136-D6B29174248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43608" y="1495053"/>
            <a:ext cx="6876256" cy="386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7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>
            <a:extLst>
              <a:ext uri="{FF2B5EF4-FFF2-40B4-BE49-F238E27FC236}">
                <a16:creationId xmlns:a16="http://schemas.microsoft.com/office/drawing/2014/main" id="{850E426D-400A-415A-9582-51E939719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188640"/>
            <a:ext cx="80283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End-station considerations</a:t>
            </a:r>
          </a:p>
        </p:txBody>
      </p:sp>
      <p:sp>
        <p:nvSpPr>
          <p:cNvPr id="3" name="Text Box 10">
            <a:extLst>
              <a:ext uri="{FF2B5EF4-FFF2-40B4-BE49-F238E27FC236}">
                <a16:creationId xmlns:a16="http://schemas.microsoft.com/office/drawing/2014/main" id="{8623470E-FF5F-4937-944B-2A900395D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6" y="1052736"/>
            <a:ext cx="8604250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dirty="0">
              <a:latin typeface="Calibri" panose="020F0502020204030204" pitchFamily="34" charset="0"/>
            </a:endParaRPr>
          </a:p>
          <a:p>
            <a:pPr marL="161925" lvl="1" indent="0" algn="just" eaLnBrk="1" hangingPunct="1">
              <a:spcAft>
                <a:spcPts val="1200"/>
              </a:spcAft>
            </a:pPr>
            <a:r>
              <a:rPr lang="en-GB" sz="2400" i="1" dirty="0">
                <a:latin typeface="+mj-lt"/>
              </a:rPr>
              <a:t>In vitro </a:t>
            </a:r>
            <a:r>
              <a:rPr lang="en-GB" sz="2400" dirty="0">
                <a:latin typeface="+mj-lt"/>
              </a:rPr>
              <a:t>end-station</a:t>
            </a: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Platform for housing cell culture dishes/multi-well plates.</a:t>
            </a: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Motorisation to allow for quick sample to sample irradiation.</a:t>
            </a:r>
          </a:p>
        </p:txBody>
      </p:sp>
      <p:sp>
        <p:nvSpPr>
          <p:cNvPr id="4" name="Text Box 10">
            <a:extLst>
              <a:ext uri="{FF2B5EF4-FFF2-40B4-BE49-F238E27FC236}">
                <a16:creationId xmlns:a16="http://schemas.microsoft.com/office/drawing/2014/main" id="{B86E7083-2ACE-4F48-A8DA-09E306DBA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6" y="3014886"/>
            <a:ext cx="8604250" cy="326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dirty="0">
              <a:latin typeface="Calibri" panose="020F0502020204030204" pitchFamily="34" charset="0"/>
            </a:endParaRPr>
          </a:p>
          <a:p>
            <a:pPr marL="161925" lvl="1" indent="0" algn="just" eaLnBrk="1" hangingPunct="1">
              <a:spcAft>
                <a:spcPts val="1200"/>
              </a:spcAft>
            </a:pPr>
            <a:r>
              <a:rPr lang="en-GB" sz="2400" i="1" dirty="0">
                <a:latin typeface="+mj-lt"/>
              </a:rPr>
              <a:t>In vivo </a:t>
            </a:r>
            <a:r>
              <a:rPr lang="en-GB" sz="2400" dirty="0">
                <a:latin typeface="+mj-lt"/>
              </a:rPr>
              <a:t>end-station</a:t>
            </a: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Spot-scanning or passive scattering beam?</a:t>
            </a: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Beam size (dependent on tumour model).</a:t>
            </a: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Tumour models to be used (mice, rat, zebrafish?).</a:t>
            </a: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HSE approval.</a:t>
            </a: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9782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520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>
            <a:extLst>
              <a:ext uri="{FF2B5EF4-FFF2-40B4-BE49-F238E27FC236}">
                <a16:creationId xmlns:a16="http://schemas.microsoft.com/office/drawing/2014/main" id="{4138A9E4-D993-4795-BA38-68878304B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648" y="1340768"/>
            <a:ext cx="6513513" cy="482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10">
            <a:extLst>
              <a:ext uri="{FF2B5EF4-FFF2-40B4-BE49-F238E27FC236}">
                <a16:creationId xmlns:a16="http://schemas.microsoft.com/office/drawing/2014/main" id="{E0703A71-C6F5-4965-863A-96A683C0E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312738"/>
            <a:ext cx="83881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Targeting DNA double strand break repair </a:t>
            </a:r>
          </a:p>
        </p:txBody>
      </p:sp>
    </p:spTree>
    <p:extLst>
      <p:ext uri="{BB962C8B-B14F-4D97-AF65-F5344CB8AC3E}">
        <p14:creationId xmlns:p14="http://schemas.microsoft.com/office/powerpoint/2010/main" val="1485931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>
            <a:extLst>
              <a:ext uri="{FF2B5EF4-FFF2-40B4-BE49-F238E27FC236}">
                <a16:creationId xmlns:a16="http://schemas.microsoft.com/office/drawing/2014/main" id="{47921861-7240-4EF7-9C7C-37EB6186CB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-27384"/>
            <a:ext cx="838810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Inhibition of ATM, ATR and DNA-</a:t>
            </a:r>
            <a:r>
              <a:rPr lang="en-GB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Pk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leads to enhanced radiosensitivity of HPV-positive and HPV-negative HNSCC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52245A-B0E8-4293-ABD0-1894D2BDC30B}"/>
              </a:ext>
            </a:extLst>
          </p:cNvPr>
          <p:cNvSpPr txBox="1"/>
          <p:nvPr/>
        </p:nvSpPr>
        <p:spPr>
          <a:xfrm>
            <a:off x="3638977" y="1905202"/>
            <a:ext cx="103293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UMSCC6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AAF4E0-7933-46C2-AA94-7910E69CBA17}"/>
              </a:ext>
            </a:extLst>
          </p:cNvPr>
          <p:cNvSpPr txBox="1"/>
          <p:nvPr/>
        </p:nvSpPr>
        <p:spPr>
          <a:xfrm>
            <a:off x="7191259" y="1905202"/>
            <a:ext cx="120581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UMSCC74A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85BE17-9410-4074-97DE-D7F66B5DD2DA}"/>
              </a:ext>
            </a:extLst>
          </p:cNvPr>
          <p:cNvSpPr txBox="1"/>
          <p:nvPr/>
        </p:nvSpPr>
        <p:spPr>
          <a:xfrm>
            <a:off x="7184076" y="4183557"/>
            <a:ext cx="143337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UPCI-SCC090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3902A8-6E0A-455A-9146-F7D6206521C1}"/>
              </a:ext>
            </a:extLst>
          </p:cNvPr>
          <p:cNvSpPr txBox="1"/>
          <p:nvPr/>
        </p:nvSpPr>
        <p:spPr>
          <a:xfrm>
            <a:off x="3599443" y="4183557"/>
            <a:ext cx="143337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UMSCC47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7D9BFE98-CB74-44B2-BDEA-5D3369B1C9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808133"/>
              </p:ext>
            </p:extLst>
          </p:nvPr>
        </p:nvGraphicFramePr>
        <p:xfrm>
          <a:off x="1494977" y="1862611"/>
          <a:ext cx="3304672" cy="2159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81B7293-FD8D-451A-8A5D-A8C3FC6141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691310"/>
              </p:ext>
            </p:extLst>
          </p:nvPr>
        </p:nvGraphicFramePr>
        <p:xfrm>
          <a:off x="5353738" y="1894044"/>
          <a:ext cx="3322717" cy="2260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BCEFF2CE-E7B1-457B-9698-EA5809BB0A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8612844"/>
              </p:ext>
            </p:extLst>
          </p:nvPr>
        </p:nvGraphicFramePr>
        <p:xfrm>
          <a:off x="1467308" y="4061034"/>
          <a:ext cx="3332341" cy="2262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60ED10F9-4BD9-46A1-B12B-3902A638F4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5776185"/>
              </p:ext>
            </p:extLst>
          </p:nvPr>
        </p:nvGraphicFramePr>
        <p:xfrm>
          <a:off x="5360926" y="4158671"/>
          <a:ext cx="3315530" cy="2222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E18BB24D-0C51-462A-A524-44001800D275}"/>
              </a:ext>
            </a:extLst>
          </p:cNvPr>
          <p:cNvSpPr txBox="1"/>
          <p:nvPr/>
        </p:nvSpPr>
        <p:spPr>
          <a:xfrm>
            <a:off x="67796" y="2546540"/>
            <a:ext cx="147484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HPV-negative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5F2BF4-0137-4AA8-97DE-936993F7FA6A}"/>
              </a:ext>
            </a:extLst>
          </p:cNvPr>
          <p:cNvSpPr txBox="1"/>
          <p:nvPr/>
        </p:nvSpPr>
        <p:spPr>
          <a:xfrm>
            <a:off x="67796" y="4725144"/>
            <a:ext cx="147484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HPV-positive</a:t>
            </a:r>
          </a:p>
        </p:txBody>
      </p:sp>
    </p:spTree>
    <p:extLst>
      <p:ext uri="{BB962C8B-B14F-4D97-AF65-F5344CB8AC3E}">
        <p14:creationId xmlns:p14="http://schemas.microsoft.com/office/powerpoint/2010/main" val="1537105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>
            <a:extLst>
              <a:ext uri="{FF2B5EF4-FFF2-40B4-BE49-F238E27FC236}">
                <a16:creationId xmlns:a16="http://schemas.microsoft.com/office/drawing/2014/main" id="{478B2EDB-130B-46F8-BF10-8CC79FDD7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-27384"/>
            <a:ext cx="838810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Inhibition of ATM, ATR and DNA-</a:t>
            </a:r>
            <a:r>
              <a:rPr lang="en-GB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Pk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leads to enhanced radiosensitivity of HPV-positive and HPV-negative HNSCC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34F21-C0A8-4E70-8D95-7C577267A276}"/>
              </a:ext>
            </a:extLst>
          </p:cNvPr>
          <p:cNvSpPr txBox="1"/>
          <p:nvPr/>
        </p:nvSpPr>
        <p:spPr>
          <a:xfrm rot="16200000">
            <a:off x="-129859" y="2891163"/>
            <a:ext cx="103293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/>
              <a:t>UMSCC74A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A25260-3589-42DF-AC34-AAEAFB30748A}"/>
              </a:ext>
            </a:extLst>
          </p:cNvPr>
          <p:cNvSpPr txBox="1"/>
          <p:nvPr/>
        </p:nvSpPr>
        <p:spPr>
          <a:xfrm>
            <a:off x="1655598" y="2368836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DMSO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AC47B7-8436-47FC-A758-608A0925EBA0}"/>
              </a:ext>
            </a:extLst>
          </p:cNvPr>
          <p:cNvSpPr txBox="1"/>
          <p:nvPr/>
        </p:nvSpPr>
        <p:spPr>
          <a:xfrm>
            <a:off x="2643488" y="2350704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ATMi</a:t>
            </a:r>
            <a:endParaRPr lang="en-GB" sz="13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F86B49-D69D-4C9F-B1ED-2FBEF9FFC9CF}"/>
              </a:ext>
            </a:extLst>
          </p:cNvPr>
          <p:cNvSpPr txBox="1"/>
          <p:nvPr/>
        </p:nvSpPr>
        <p:spPr>
          <a:xfrm>
            <a:off x="3478104" y="2350704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ATRi</a:t>
            </a:r>
            <a:endParaRPr lang="en-GB" sz="13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29E998-1912-4D95-9E55-6C0FBD382CFE}"/>
              </a:ext>
            </a:extLst>
          </p:cNvPr>
          <p:cNvSpPr txBox="1"/>
          <p:nvPr/>
        </p:nvSpPr>
        <p:spPr>
          <a:xfrm>
            <a:off x="4264300" y="2350704"/>
            <a:ext cx="8299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DNA-</a:t>
            </a:r>
            <a:r>
              <a:rPr lang="en-GB" sz="1350" dirty="0" err="1"/>
              <a:t>Pki</a:t>
            </a:r>
            <a:endParaRPr lang="en-GB" sz="13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9FB04F-E434-4BF0-AF8F-3F2F90C4A865}"/>
              </a:ext>
            </a:extLst>
          </p:cNvPr>
          <p:cNvSpPr txBox="1"/>
          <p:nvPr/>
        </p:nvSpPr>
        <p:spPr>
          <a:xfrm rot="16200000">
            <a:off x="-129859" y="3656523"/>
            <a:ext cx="103293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/>
              <a:t>UMSCC6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8EBE64-29AC-4C41-AE26-C840B69DB47C}"/>
              </a:ext>
            </a:extLst>
          </p:cNvPr>
          <p:cNvSpPr txBox="1"/>
          <p:nvPr/>
        </p:nvSpPr>
        <p:spPr>
          <a:xfrm rot="16200000">
            <a:off x="-210059" y="4622657"/>
            <a:ext cx="119334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b="1" dirty="0"/>
              <a:t>UPCI-SCC090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35A60E-F0F1-453D-90BB-82C7405624A5}"/>
              </a:ext>
            </a:extLst>
          </p:cNvPr>
          <p:cNvSpPr txBox="1"/>
          <p:nvPr/>
        </p:nvSpPr>
        <p:spPr>
          <a:xfrm>
            <a:off x="5425412" y="2350704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DMSO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4491D4-204D-4ABF-8198-2347D8B67E2F}"/>
              </a:ext>
            </a:extLst>
          </p:cNvPr>
          <p:cNvSpPr txBox="1"/>
          <p:nvPr/>
        </p:nvSpPr>
        <p:spPr>
          <a:xfrm>
            <a:off x="6346122" y="2350704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ATMi</a:t>
            </a:r>
            <a:endParaRPr lang="en-GB" sz="135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33B254-B7E7-4F63-BF37-BAA867F46A46}"/>
              </a:ext>
            </a:extLst>
          </p:cNvPr>
          <p:cNvSpPr txBox="1"/>
          <p:nvPr/>
        </p:nvSpPr>
        <p:spPr>
          <a:xfrm>
            <a:off x="7207431" y="2350704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/>
              <a:t>ATRi</a:t>
            </a:r>
            <a:endParaRPr lang="en-GB" sz="13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227023-A2C9-47B4-B754-31D58277CDC5}"/>
              </a:ext>
            </a:extLst>
          </p:cNvPr>
          <p:cNvSpPr txBox="1"/>
          <p:nvPr/>
        </p:nvSpPr>
        <p:spPr>
          <a:xfrm>
            <a:off x="8068740" y="2350704"/>
            <a:ext cx="8299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DNA-</a:t>
            </a:r>
            <a:r>
              <a:rPr lang="en-GB" sz="1350" dirty="0" err="1"/>
              <a:t>Pki</a:t>
            </a:r>
            <a:endParaRPr lang="en-GB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D426DB-9394-4CAB-A536-E7657D32E61D}"/>
              </a:ext>
            </a:extLst>
          </p:cNvPr>
          <p:cNvSpPr txBox="1"/>
          <p:nvPr/>
        </p:nvSpPr>
        <p:spPr>
          <a:xfrm>
            <a:off x="574937" y="2350704"/>
            <a:ext cx="751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Control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BE7B0D3-682F-4CE7-A715-632C6BDE4D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007" t="31752" r="27334" b="20249"/>
          <a:stretch/>
        </p:blipFill>
        <p:spPr>
          <a:xfrm>
            <a:off x="542840" y="3512519"/>
            <a:ext cx="784092" cy="7840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47E0D1-5718-4CC7-9359-29A32CE61DD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991" t="41435" r="37214" b="10581"/>
          <a:stretch/>
        </p:blipFill>
        <p:spPr>
          <a:xfrm>
            <a:off x="1616100" y="3512519"/>
            <a:ext cx="791493" cy="7914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B11410-43FF-4989-88AB-D6EDE65516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915" t="20715" r="38108" b="31585"/>
          <a:stretch/>
        </p:blipFill>
        <p:spPr>
          <a:xfrm>
            <a:off x="2479927" y="3512519"/>
            <a:ext cx="791256" cy="7912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FB0763-C331-4D94-9E27-16ACB556236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26" t="9392" r="21403" b="43017"/>
          <a:stretch/>
        </p:blipFill>
        <p:spPr>
          <a:xfrm>
            <a:off x="6284316" y="3512519"/>
            <a:ext cx="786728" cy="7867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359F3EE-4A42-41D5-AD71-608FA77B9D6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243" t="22928" r="39394" b="28589"/>
          <a:stretch/>
        </p:blipFill>
        <p:spPr>
          <a:xfrm>
            <a:off x="3382501" y="3512519"/>
            <a:ext cx="785428" cy="78542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B63E9FE-7021-4768-8A86-9F2DAE3CC68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31" t="22447" r="41707" b="29071"/>
          <a:stretch/>
        </p:blipFill>
        <p:spPr>
          <a:xfrm>
            <a:off x="4261413" y="3512519"/>
            <a:ext cx="785412" cy="78541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7BD79B7-9A33-450A-86C2-015CAB3B565F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22" t="11922" r="29541" b="39363"/>
          <a:stretch/>
        </p:blipFill>
        <p:spPr>
          <a:xfrm>
            <a:off x="7170246" y="3512519"/>
            <a:ext cx="789180" cy="78918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A9C6A3F-71EA-45D2-93DB-B36A2EBC743D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07" t="29442" r="37755" b="21840"/>
          <a:stretch/>
        </p:blipFill>
        <p:spPr>
          <a:xfrm>
            <a:off x="8057604" y="3512519"/>
            <a:ext cx="789216" cy="7892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EBC1E26-833B-4C3E-990B-F3F81A9D6BB8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055" t="45151" r="26569" b="6347"/>
          <a:stretch/>
        </p:blipFill>
        <p:spPr>
          <a:xfrm>
            <a:off x="527568" y="4379770"/>
            <a:ext cx="785724" cy="7857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0F1D93B-0185-4DEE-B376-1E6C6416F648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255" t="35270" r="23334" b="16181"/>
          <a:stretch/>
        </p:blipFill>
        <p:spPr>
          <a:xfrm>
            <a:off x="2496705" y="4379770"/>
            <a:ext cx="786472" cy="78647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3B44F77-8E0B-49D8-BF59-AEE480F9605F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61" t="25860" r="30823" b="25319"/>
          <a:stretch/>
        </p:blipFill>
        <p:spPr>
          <a:xfrm>
            <a:off x="1623384" y="4379770"/>
            <a:ext cx="790900" cy="790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16A748D-02A2-42EC-8D15-90FAC902366B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328" t="35516" r="23400" b="16122"/>
          <a:stretch/>
        </p:blipFill>
        <p:spPr>
          <a:xfrm>
            <a:off x="3366021" y="4379770"/>
            <a:ext cx="783480" cy="7834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D348477-9967-45A3-B575-9CFBA3F9E4B6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559" t="31802" r="27052" b="19680"/>
          <a:stretch/>
        </p:blipFill>
        <p:spPr>
          <a:xfrm>
            <a:off x="4269820" y="4379770"/>
            <a:ext cx="786000" cy="786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1319CB3-A1A4-4842-8E9D-876A9E2E0A51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731" t="38255" r="28957" b="27995"/>
          <a:stretch/>
        </p:blipFill>
        <p:spPr>
          <a:xfrm>
            <a:off x="546545" y="2656147"/>
            <a:ext cx="784800" cy="7848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5D190E8-7B08-4555-8A4D-C6CFB0CC9984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20000" r="27500" b="20000"/>
          <a:stretch/>
        </p:blipFill>
        <p:spPr>
          <a:xfrm>
            <a:off x="1621353" y="2644499"/>
            <a:ext cx="786240" cy="78624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7618CF5-DD30-45D9-80D8-4B0E63485E08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30309" r="27500" b="9691"/>
          <a:stretch/>
        </p:blipFill>
        <p:spPr>
          <a:xfrm>
            <a:off x="2484943" y="2644499"/>
            <a:ext cx="786240" cy="78624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EDBC061-CD0A-404B-BF20-9AB4FB97EA17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76" t="23833" r="22224" b="16167"/>
          <a:stretch/>
        </p:blipFill>
        <p:spPr>
          <a:xfrm>
            <a:off x="3379187" y="2655427"/>
            <a:ext cx="786240" cy="78624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2AE4AA15-FECA-4120-AC16-1EB58D8D1100}"/>
              </a:ext>
            </a:extLst>
          </p:cNvPr>
          <p:cNvPicPr>
            <a:picLocks noChangeAspect="1"/>
          </p:cNvPicPr>
          <p:nvPr/>
        </p:nvPicPr>
        <p:blipFill rotWithShape="1"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20000" r="27500" b="20000"/>
          <a:stretch/>
        </p:blipFill>
        <p:spPr>
          <a:xfrm>
            <a:off x="4263563" y="2664126"/>
            <a:ext cx="786240" cy="78624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324F5DF-6D37-4D0B-B207-F914EC8B03B8}"/>
              </a:ext>
            </a:extLst>
          </p:cNvPr>
          <p:cNvPicPr>
            <a:picLocks noChangeAspect="1"/>
          </p:cNvPicPr>
          <p:nvPr/>
        </p:nvPicPr>
        <p:blipFill rotWithShape="1">
          <a:blip r:embed="rId33" cstate="print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31" t="27719" r="24869" b="12281"/>
          <a:stretch/>
        </p:blipFill>
        <p:spPr>
          <a:xfrm>
            <a:off x="6279000" y="2664126"/>
            <a:ext cx="786240" cy="78624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B5E7889-182D-45E5-A150-E0AB21909BD3}"/>
              </a:ext>
            </a:extLst>
          </p:cNvPr>
          <p:cNvPicPr>
            <a:picLocks noChangeAspect="1"/>
          </p:cNvPicPr>
          <p:nvPr/>
        </p:nvPicPr>
        <p:blipFill rotWithShape="1"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197" t="11021" r="32803" b="28979"/>
          <a:stretch/>
        </p:blipFill>
        <p:spPr>
          <a:xfrm>
            <a:off x="7163710" y="2655427"/>
            <a:ext cx="786240" cy="78624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BF00B2B-E798-4800-B1C9-1375193C6097}"/>
              </a:ext>
            </a:extLst>
          </p:cNvPr>
          <p:cNvPicPr>
            <a:picLocks noChangeAspect="1"/>
          </p:cNvPicPr>
          <p:nvPr/>
        </p:nvPicPr>
        <p:blipFill rotWithShape="1">
          <a:blip r:embed="rId37" cstate="print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236" t="11130" r="33764" b="28870"/>
          <a:stretch/>
        </p:blipFill>
        <p:spPr>
          <a:xfrm>
            <a:off x="8048420" y="2664126"/>
            <a:ext cx="786240" cy="78624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7942A0D-B5AA-456B-A2F1-028023E7F4E2}"/>
              </a:ext>
            </a:extLst>
          </p:cNvPr>
          <p:cNvPicPr>
            <a:picLocks noChangeAspect="1"/>
          </p:cNvPicPr>
          <p:nvPr/>
        </p:nvPicPr>
        <p:blipFill rotWithShape="1">
          <a:blip r:embed="rId39" cstate="print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18" t="23833" r="38382" b="16167"/>
          <a:stretch/>
        </p:blipFill>
        <p:spPr>
          <a:xfrm>
            <a:off x="5418254" y="3488301"/>
            <a:ext cx="786240" cy="78624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DCB9B7C-367D-422E-A59E-A0433E2E5B54}"/>
              </a:ext>
            </a:extLst>
          </p:cNvPr>
          <p:cNvPicPr>
            <a:picLocks noChangeAspect="1"/>
          </p:cNvPicPr>
          <p:nvPr/>
        </p:nvPicPr>
        <p:blipFill rotWithShape="1">
          <a:blip r:embed="rId41" cstate="print"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18" t="18240" r="38382" b="21760"/>
          <a:stretch/>
        </p:blipFill>
        <p:spPr>
          <a:xfrm>
            <a:off x="7186083" y="4379770"/>
            <a:ext cx="786240" cy="78624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393BB3B-CABC-405A-873F-8C52539951D7}"/>
              </a:ext>
            </a:extLst>
          </p:cNvPr>
          <p:cNvPicPr>
            <a:picLocks noChangeAspect="1"/>
          </p:cNvPicPr>
          <p:nvPr/>
        </p:nvPicPr>
        <p:blipFill rotWithShape="1">
          <a:blip r:embed="rId43" cstate="print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878" t="25740" r="22122" b="14260"/>
          <a:stretch/>
        </p:blipFill>
        <p:spPr>
          <a:xfrm>
            <a:off x="5417022" y="4379770"/>
            <a:ext cx="786240" cy="78624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05FB982-C7EF-4A88-8F62-B3642B049201}"/>
              </a:ext>
            </a:extLst>
          </p:cNvPr>
          <p:cNvPicPr>
            <a:picLocks noChangeAspect="1"/>
          </p:cNvPicPr>
          <p:nvPr/>
        </p:nvPicPr>
        <p:blipFill rotWithShape="1">
          <a:blip r:embed="rId45" cstate="print"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31" t="25740" r="24869" b="14260"/>
          <a:stretch/>
        </p:blipFill>
        <p:spPr>
          <a:xfrm>
            <a:off x="6311876" y="4379770"/>
            <a:ext cx="786240" cy="78624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D92429B-546B-4990-9D9E-E72C4CB2EBD1}"/>
              </a:ext>
            </a:extLst>
          </p:cNvPr>
          <p:cNvPicPr>
            <a:picLocks noChangeAspect="1"/>
          </p:cNvPicPr>
          <p:nvPr/>
        </p:nvPicPr>
        <p:blipFill rotWithShape="1">
          <a:blip r:embed="rId47" cstate="print">
            <a:extLst>
              <a:ext uri="{BEBA8EAE-BF5A-486C-A8C5-ECC9F3942E4B}">
                <a14:imgProps xmlns:a14="http://schemas.microsoft.com/office/drawing/2010/main">
                  <a14:imgLayer r:embed="rId4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20000" r="27500" b="20000"/>
          <a:stretch/>
        </p:blipFill>
        <p:spPr>
          <a:xfrm>
            <a:off x="8074125" y="4379770"/>
            <a:ext cx="786240" cy="78624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75B41EE-7637-4204-8919-36424AA01697}"/>
              </a:ext>
            </a:extLst>
          </p:cNvPr>
          <p:cNvPicPr>
            <a:picLocks noChangeAspect="1"/>
          </p:cNvPicPr>
          <p:nvPr/>
        </p:nvPicPr>
        <p:blipFill rotWithShape="1">
          <a:blip r:embed="rId49" cstate="print">
            <a:extLst>
              <a:ext uri="{BEBA8EAE-BF5A-486C-A8C5-ECC9F3942E4B}">
                <a14:imgProps xmlns:a14="http://schemas.microsoft.com/office/drawing/2010/main">
                  <a14:imgLayer r:embed="rId50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754" t="26468" r="26246" b="13532"/>
          <a:stretch/>
        </p:blipFill>
        <p:spPr>
          <a:xfrm>
            <a:off x="5427029" y="2664126"/>
            <a:ext cx="786240" cy="78624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317793E3-20C0-4FDA-B6F8-9D8DEDDA488F}"/>
              </a:ext>
            </a:extLst>
          </p:cNvPr>
          <p:cNvSpPr txBox="1"/>
          <p:nvPr/>
        </p:nvSpPr>
        <p:spPr>
          <a:xfrm>
            <a:off x="680850" y="1838412"/>
            <a:ext cx="600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Day 3</a:t>
            </a:r>
          </a:p>
        </p:txBody>
      </p:sp>
      <p:sp>
        <p:nvSpPr>
          <p:cNvPr id="43" name="Left Brace 42">
            <a:extLst>
              <a:ext uri="{FF2B5EF4-FFF2-40B4-BE49-F238E27FC236}">
                <a16:creationId xmlns:a16="http://schemas.microsoft.com/office/drawing/2014/main" id="{778E6D4D-52C8-424E-B9B1-D62DAE67EE66}"/>
              </a:ext>
            </a:extLst>
          </p:cNvPr>
          <p:cNvSpPr/>
          <p:nvPr/>
        </p:nvSpPr>
        <p:spPr>
          <a:xfrm rot="5400000">
            <a:off x="3206972" y="602863"/>
            <a:ext cx="239230" cy="3338663"/>
          </a:xfrm>
          <a:prstGeom prst="leftBrace">
            <a:avLst>
              <a:gd name="adj1" fmla="val 8333"/>
              <a:gd name="adj2" fmla="val 4964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F951091-305F-40DF-8E69-1473E44AAE30}"/>
              </a:ext>
            </a:extLst>
          </p:cNvPr>
          <p:cNvSpPr txBox="1"/>
          <p:nvPr/>
        </p:nvSpPr>
        <p:spPr>
          <a:xfrm>
            <a:off x="3015830" y="1838412"/>
            <a:ext cx="81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Day 10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86DA76E-C8A2-4073-AD07-CF7C3F2DD3CA}"/>
              </a:ext>
            </a:extLst>
          </p:cNvPr>
          <p:cNvSpPr txBox="1"/>
          <p:nvPr/>
        </p:nvSpPr>
        <p:spPr>
          <a:xfrm>
            <a:off x="6462978" y="1838412"/>
            <a:ext cx="142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Day 10 + protons</a:t>
            </a:r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91C73657-A69A-4925-A50D-C1192AA95F34}"/>
              </a:ext>
            </a:extLst>
          </p:cNvPr>
          <p:cNvSpPr/>
          <p:nvPr/>
        </p:nvSpPr>
        <p:spPr>
          <a:xfrm rot="5400000">
            <a:off x="7022516" y="602864"/>
            <a:ext cx="239230" cy="3338663"/>
          </a:xfrm>
          <a:prstGeom prst="leftBrace">
            <a:avLst>
              <a:gd name="adj1" fmla="val 8333"/>
              <a:gd name="adj2" fmla="val 4964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60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</Words>
  <Application>Microsoft Office PowerPoint</Application>
  <PresentationFormat>On-screen Show (4:3)</PresentationFormat>
  <Paragraphs>106</Paragraphs>
  <Slides>12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Parsons, Jason</cp:lastModifiedBy>
  <cp:revision>374</cp:revision>
  <dcterms:created xsi:type="dcterms:W3CDTF">2014-03-03T12:49:12Z</dcterms:created>
  <dcterms:modified xsi:type="dcterms:W3CDTF">2019-12-11T14:06:06Z</dcterms:modified>
</cp:coreProperties>
</file>