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9" r:id="rId4"/>
    <p:sldId id="276" r:id="rId5"/>
    <p:sldId id="277" r:id="rId6"/>
    <p:sldId id="278" r:id="rId7"/>
    <p:sldId id="279" r:id="rId8"/>
    <p:sldId id="271" r:id="rId9"/>
    <p:sldId id="272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0000" autoAdjust="0"/>
    <p:restoredTop sz="50000" autoAdjust="0"/>
  </p:normalViewPr>
  <p:slideViewPr>
    <p:cSldViewPr snapToGrid="0" snapToObjects="1">
      <p:cViewPr varScale="1">
        <p:scale>
          <a:sx n="208" d="100"/>
          <a:sy n="208" d="100"/>
        </p:scale>
        <p:origin x="1600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11/6/18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11/6/18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6 November, 2018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Welcome and 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92399" y="1624083"/>
            <a:ext cx="53752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Welcome!</a:t>
            </a:r>
          </a:p>
        </p:txBody>
      </p:sp>
    </p:spTree>
    <p:extLst>
      <p:ext uri="{BB962C8B-B14F-4D97-AF65-F5344CB8AC3E}">
        <p14:creationId xmlns:p14="http://schemas.microsoft.com/office/powerpoint/2010/main" val="857400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Centre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322F29C-70A3-CA46-AA4D-D4D69C75C0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0996" y="1552639"/>
            <a:ext cx="2872075" cy="144831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Main page!</a:t>
            </a:r>
          </a:p>
          <a:p>
            <a:pPr lvl="1"/>
            <a:r>
              <a:rPr lang="en-US" dirty="0"/>
              <a:t>News, events …</a:t>
            </a:r>
          </a:p>
          <a:p>
            <a:pPr lvl="1"/>
            <a:r>
              <a:rPr lang="en-US" dirty="0"/>
              <a:t>… &amp; …</a:t>
            </a:r>
          </a:p>
          <a:p>
            <a:pPr lvl="1"/>
            <a:r>
              <a:rPr lang="en-US" dirty="0"/>
              <a:t>.. wiki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6250D44-5C82-064A-B50B-B8A8B1289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18" y="30685"/>
            <a:ext cx="5669574" cy="506754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3BC7485-DABB-7F45-926E-66765B52A263}"/>
              </a:ext>
            </a:extLst>
          </p:cNvPr>
          <p:cNvSpPr txBox="1"/>
          <p:nvPr/>
        </p:nvSpPr>
        <p:spPr>
          <a:xfrm>
            <a:off x="2988677" y="4360752"/>
            <a:ext cx="598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https://</a:t>
            </a:r>
            <a:r>
              <a:rPr lang="en-US" b="1" dirty="0" err="1">
                <a:solidFill>
                  <a:schemeClr val="bg1"/>
                </a:solidFill>
              </a:rPr>
              <a:t>www.imperial.ac.uk</a:t>
            </a:r>
            <a:r>
              <a:rPr lang="en-US" b="1" dirty="0">
                <a:solidFill>
                  <a:schemeClr val="bg1"/>
                </a:solidFill>
              </a:rPr>
              <a:t>/clinical-application-of-particles/</a:t>
            </a:r>
          </a:p>
        </p:txBody>
      </p:sp>
    </p:spTree>
    <p:extLst>
      <p:ext uri="{BB962C8B-B14F-4D97-AF65-F5344CB8AC3E}">
        <p14:creationId xmlns:p14="http://schemas.microsoft.com/office/powerpoint/2010/main" val="1179582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6BE92-7A38-E244-BE4C-D327AF031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Centre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2AE12B-811D-8446-BEBA-4D4752F65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FFB21-9C96-B84D-8F17-EA9962CF2BB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475538" y="563563"/>
            <a:ext cx="1668462" cy="4579937"/>
          </a:xfrm>
        </p:spPr>
        <p:txBody>
          <a:bodyPr/>
          <a:lstStyle/>
          <a:p>
            <a:r>
              <a:rPr lang="en-US" dirty="0"/>
              <a:t>as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1D616B-B436-0C46-A578-12EAF31002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13" y="528156"/>
            <a:ext cx="8936773" cy="446142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C7EC11-A8C8-FE4F-9A6A-584A5B5C29E5}"/>
              </a:ext>
            </a:extLst>
          </p:cNvPr>
          <p:cNvSpPr txBox="1"/>
          <p:nvPr/>
        </p:nvSpPr>
        <p:spPr>
          <a:xfrm>
            <a:off x="1307162" y="644376"/>
            <a:ext cx="333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https://</a:t>
            </a:r>
            <a:r>
              <a:rPr lang="en-US" b="1" dirty="0" err="1"/>
              <a:t>ccap.hep.ph.ic.ac.uk</a:t>
            </a:r>
            <a:r>
              <a:rPr lang="en-US" b="1" dirty="0"/>
              <a:t>/</a:t>
            </a:r>
            <a:r>
              <a:rPr lang="en-US" b="1" dirty="0" err="1"/>
              <a:t>trac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83900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3DD95-C336-5146-9C19-973A36121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Research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F44EFE-6045-424B-91D4-83B8FD3C1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B87A84-02DC-BB4A-83E3-24B0F61854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198"/>
            <a:ext cx="9144000" cy="4290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146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CDB21-1882-4C4B-ABE3-34897BEAA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Seminars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6AC84F-B7DE-EC4B-9FDC-335A36E08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127E50-A55C-B54A-88AE-FACAB1C10C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20" y="503227"/>
            <a:ext cx="8838960" cy="459654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765620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AB7EC-A322-464B-B3DE-8EF8830F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Conference presentations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A087AD-D8CA-544A-89D6-CBA494C75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ECF9C6-8DE9-E44A-B81A-6F9AC0180D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26" y="49094"/>
            <a:ext cx="3018467" cy="215543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711A7F-1769-D149-A903-A98FDB5553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1854" y="897420"/>
            <a:ext cx="6089125" cy="42023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FD62FA0-6B76-F349-AE5F-A2114745E5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7121" y="1190192"/>
            <a:ext cx="2743200" cy="190344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39313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meeting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Welcome and 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458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4B6853-9C8C-F14B-BF42-6CA979FA52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526" y="0"/>
            <a:ext cx="682094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122857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KL-standard-black-16by9</Template>
  <TotalTime>404</TotalTime>
  <Words>66</Words>
  <Application>Microsoft Macintosh PowerPoint</Application>
  <PresentationFormat>On-screen Show (16:9)</PresentationFormat>
  <Paragraphs>24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KL-standard-black</vt:lpstr>
      <vt:lpstr>Welcome and introduction</vt:lpstr>
      <vt:lpstr>PowerPoint Presentation</vt:lpstr>
      <vt:lpstr>The Centre</vt:lpstr>
      <vt:lpstr>The Centre</vt:lpstr>
      <vt:lpstr>Research</vt:lpstr>
      <vt:lpstr>Seminars</vt:lpstr>
      <vt:lpstr>Conference presentations</vt:lpstr>
      <vt:lpstr>This meeting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and introduction</dc:title>
  <dc:creator>Microsoft Office User</dc:creator>
  <cp:lastModifiedBy>Microsoft Office User</cp:lastModifiedBy>
  <cp:revision>30</cp:revision>
  <dcterms:created xsi:type="dcterms:W3CDTF">2017-11-28T07:44:23Z</dcterms:created>
  <dcterms:modified xsi:type="dcterms:W3CDTF">2018-11-06T13:16:13Z</dcterms:modified>
</cp:coreProperties>
</file>