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316" r:id="rId3"/>
    <p:sldId id="262" r:id="rId4"/>
    <p:sldId id="318" r:id="rId5"/>
    <p:sldId id="319" r:id="rId6"/>
    <p:sldId id="320" r:id="rId7"/>
    <p:sldId id="291" r:id="rId8"/>
    <p:sldId id="293" r:id="rId9"/>
    <p:sldId id="263" r:id="rId10"/>
    <p:sldId id="321" r:id="rId11"/>
    <p:sldId id="306" r:id="rId12"/>
    <p:sldId id="311" r:id="rId13"/>
    <p:sldId id="312" r:id="rId14"/>
    <p:sldId id="315" r:id="rId15"/>
    <p:sldId id="313" r:id="rId16"/>
    <p:sldId id="317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E74"/>
    <a:srgbClr val="D4EFFC"/>
    <a:srgbClr val="002147"/>
    <a:srgbClr val="007775"/>
    <a:srgbClr val="DDDE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08FB8E-5F91-424F-A8F4-2F6B15A0DBC5}" v="337" dt="2019-07-23T08:44:18.6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5463" autoAdjust="0"/>
  </p:normalViewPr>
  <p:slideViewPr>
    <p:cSldViewPr snapToGrid="0">
      <p:cViewPr varScale="1">
        <p:scale>
          <a:sx n="82" d="100"/>
          <a:sy n="82" d="100"/>
        </p:scale>
        <p:origin x="662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vin Pfaff" userId="77df95fd8894a3c3" providerId="LiveId" clId="{B708FB8E-5F91-424F-A8F4-2F6B15A0DBC5}"/>
    <pc:docChg chg="undo redo custSel addSld delSld modSld sldOrd">
      <pc:chgData name="Marvin Pfaff" userId="77df95fd8894a3c3" providerId="LiveId" clId="{B708FB8E-5F91-424F-A8F4-2F6B15A0DBC5}" dt="2019-07-23T07:44:58.042" v="17788" actId="20577"/>
      <pc:docMkLst>
        <pc:docMk/>
      </pc:docMkLst>
      <pc:sldChg chg="modSp modNotesTx">
        <pc:chgData name="Marvin Pfaff" userId="77df95fd8894a3c3" providerId="LiveId" clId="{B708FB8E-5F91-424F-A8F4-2F6B15A0DBC5}" dt="2019-07-23T05:37:18.837" v="17458" actId="20577"/>
        <pc:sldMkLst>
          <pc:docMk/>
          <pc:sldMk cId="1703341565" sldId="258"/>
        </pc:sldMkLst>
        <pc:spChg chg="mod">
          <ac:chgData name="Marvin Pfaff" userId="77df95fd8894a3c3" providerId="LiveId" clId="{B708FB8E-5F91-424F-A8F4-2F6B15A0DBC5}" dt="2019-07-22T13:47:10.223" v="922" actId="20577"/>
          <ac:spMkLst>
            <pc:docMk/>
            <pc:sldMk cId="1703341565" sldId="258"/>
            <ac:spMk id="15" creationId="{79A4386C-EAFA-499E-AB1D-524577670048}"/>
          </ac:spMkLst>
        </pc:spChg>
      </pc:sldChg>
      <pc:sldChg chg="addSp delSp modSp modNotesTx">
        <pc:chgData name="Marvin Pfaff" userId="77df95fd8894a3c3" providerId="LiveId" clId="{B708FB8E-5F91-424F-A8F4-2F6B15A0DBC5}" dt="2019-07-23T06:17:57.382" v="17622" actId="20577"/>
        <pc:sldMkLst>
          <pc:docMk/>
          <pc:sldMk cId="1197486429" sldId="259"/>
        </pc:sldMkLst>
        <pc:spChg chg="add mod">
          <ac:chgData name="Marvin Pfaff" userId="77df95fd8894a3c3" providerId="LiveId" clId="{B708FB8E-5F91-424F-A8F4-2F6B15A0DBC5}" dt="2019-07-22T13:26:35.274" v="609" actId="1076"/>
          <ac:spMkLst>
            <pc:docMk/>
            <pc:sldMk cId="1197486429" sldId="259"/>
            <ac:spMk id="7" creationId="{7A94E733-B0E4-483B-8F89-3CF7060010EB}"/>
          </ac:spMkLst>
        </pc:spChg>
        <pc:spChg chg="mod">
          <ac:chgData name="Marvin Pfaff" userId="77df95fd8894a3c3" providerId="LiveId" clId="{B708FB8E-5F91-424F-A8F4-2F6B15A0DBC5}" dt="2019-07-22T10:59:38.057" v="166" actId="1036"/>
          <ac:spMkLst>
            <pc:docMk/>
            <pc:sldMk cId="1197486429" sldId="259"/>
            <ac:spMk id="15" creationId="{9C81B1FC-06FC-4984-A17F-30FBCBACC6B4}"/>
          </ac:spMkLst>
        </pc:spChg>
        <pc:spChg chg="del">
          <ac:chgData name="Marvin Pfaff" userId="77df95fd8894a3c3" providerId="LiveId" clId="{B708FB8E-5F91-424F-A8F4-2F6B15A0DBC5}" dt="2019-07-22T07:19:08.499" v="2"/>
          <ac:spMkLst>
            <pc:docMk/>
            <pc:sldMk cId="1197486429" sldId="259"/>
            <ac:spMk id="17" creationId="{64C4D53E-D280-4CA3-BC06-D8C491862A09}"/>
          </ac:spMkLst>
        </pc:spChg>
        <pc:spChg chg="del">
          <ac:chgData name="Marvin Pfaff" userId="77df95fd8894a3c3" providerId="LiveId" clId="{B708FB8E-5F91-424F-A8F4-2F6B15A0DBC5}" dt="2019-07-22T07:19:08.499" v="2"/>
          <ac:spMkLst>
            <pc:docMk/>
            <pc:sldMk cId="1197486429" sldId="259"/>
            <ac:spMk id="18" creationId="{F73EE7AC-E097-4558-A6E6-A0B6D2DD575D}"/>
          </ac:spMkLst>
        </pc:spChg>
        <pc:spChg chg="del">
          <ac:chgData name="Marvin Pfaff" userId="77df95fd8894a3c3" providerId="LiveId" clId="{B708FB8E-5F91-424F-A8F4-2F6B15A0DBC5}" dt="2019-07-22T07:19:08.499" v="2"/>
          <ac:spMkLst>
            <pc:docMk/>
            <pc:sldMk cId="1197486429" sldId="259"/>
            <ac:spMk id="19" creationId="{299C99E2-9C0A-4097-B447-A6019CFE134B}"/>
          </ac:spMkLst>
        </pc:spChg>
        <pc:spChg chg="del mod">
          <ac:chgData name="Marvin Pfaff" userId="77df95fd8894a3c3" providerId="LiveId" clId="{B708FB8E-5F91-424F-A8F4-2F6B15A0DBC5}" dt="2019-07-22T07:19:08.499" v="2"/>
          <ac:spMkLst>
            <pc:docMk/>
            <pc:sldMk cId="1197486429" sldId="259"/>
            <ac:spMk id="21" creationId="{EE5C79DA-CF34-401A-9C9A-6CCEF2C81F03}"/>
          </ac:spMkLst>
        </pc:spChg>
        <pc:spChg chg="del">
          <ac:chgData name="Marvin Pfaff" userId="77df95fd8894a3c3" providerId="LiveId" clId="{B708FB8E-5F91-424F-A8F4-2F6B15A0DBC5}" dt="2019-07-22T07:19:08.499" v="2"/>
          <ac:spMkLst>
            <pc:docMk/>
            <pc:sldMk cId="1197486429" sldId="259"/>
            <ac:spMk id="22" creationId="{6AC6DE79-6960-44E0-85FA-5F9398D64B98}"/>
          </ac:spMkLst>
        </pc:spChg>
        <pc:spChg chg="del">
          <ac:chgData name="Marvin Pfaff" userId="77df95fd8894a3c3" providerId="LiveId" clId="{B708FB8E-5F91-424F-A8F4-2F6B15A0DBC5}" dt="2019-07-22T07:19:08.499" v="2"/>
          <ac:spMkLst>
            <pc:docMk/>
            <pc:sldMk cId="1197486429" sldId="259"/>
            <ac:spMk id="25" creationId="{688920EE-9CA7-4724-8DAE-45D74B647FC0}"/>
          </ac:spMkLst>
        </pc:spChg>
        <pc:spChg chg="del">
          <ac:chgData name="Marvin Pfaff" userId="77df95fd8894a3c3" providerId="LiveId" clId="{B708FB8E-5F91-424F-A8F4-2F6B15A0DBC5}" dt="2019-07-22T07:19:08.499" v="2"/>
          <ac:spMkLst>
            <pc:docMk/>
            <pc:sldMk cId="1197486429" sldId="259"/>
            <ac:spMk id="26" creationId="{930D4362-FB8A-422C-B5FD-AB4FDC813861}"/>
          </ac:spMkLst>
        </pc:spChg>
        <pc:graphicFrameChg chg="mod modGraphic">
          <ac:chgData name="Marvin Pfaff" userId="77df95fd8894a3c3" providerId="LiveId" clId="{B708FB8E-5F91-424F-A8F4-2F6B15A0DBC5}" dt="2019-07-22T13:24:31.255" v="592" actId="14734"/>
          <ac:graphicFrameMkLst>
            <pc:docMk/>
            <pc:sldMk cId="1197486429" sldId="259"/>
            <ac:graphicFrameMk id="3" creationId="{80920426-6A6A-407F-B274-30F34C3A5933}"/>
          </ac:graphicFrameMkLst>
        </pc:graphicFrameChg>
        <pc:picChg chg="mod">
          <ac:chgData name="Marvin Pfaff" userId="77df95fd8894a3c3" providerId="LiveId" clId="{B708FB8E-5F91-424F-A8F4-2F6B15A0DBC5}" dt="2019-07-22T10:59:38.057" v="166" actId="1036"/>
          <ac:picMkLst>
            <pc:docMk/>
            <pc:sldMk cId="1197486429" sldId="259"/>
            <ac:picMk id="8" creationId="{EEB9EA23-DC12-4070-B806-9AF78D304448}"/>
          </ac:picMkLst>
        </pc:picChg>
        <pc:picChg chg="del">
          <ac:chgData name="Marvin Pfaff" userId="77df95fd8894a3c3" providerId="LiveId" clId="{B708FB8E-5F91-424F-A8F4-2F6B15A0DBC5}" dt="2019-07-22T07:19:08.499" v="2"/>
          <ac:picMkLst>
            <pc:docMk/>
            <pc:sldMk cId="1197486429" sldId="259"/>
            <ac:picMk id="16" creationId="{341C6540-3D29-4743-A327-5047CC2D02D8}"/>
          </ac:picMkLst>
        </pc:picChg>
        <pc:picChg chg="mod">
          <ac:chgData name="Marvin Pfaff" userId="77df95fd8894a3c3" providerId="LiveId" clId="{B708FB8E-5F91-424F-A8F4-2F6B15A0DBC5}" dt="2019-07-22T13:24:52.555" v="593" actId="14100"/>
          <ac:picMkLst>
            <pc:docMk/>
            <pc:sldMk cId="1197486429" sldId="259"/>
            <ac:picMk id="20" creationId="{F7615F7D-5AA6-4A4B-8468-36EDCF628EBF}"/>
          </ac:picMkLst>
        </pc:picChg>
      </pc:sldChg>
      <pc:sldChg chg="modNotesTx">
        <pc:chgData name="Marvin Pfaff" userId="77df95fd8894a3c3" providerId="LiveId" clId="{B708FB8E-5F91-424F-A8F4-2F6B15A0DBC5}" dt="2019-07-23T07:07:24.173" v="17672" actId="20577"/>
        <pc:sldMkLst>
          <pc:docMk/>
          <pc:sldMk cId="4193628819" sldId="260"/>
        </pc:sldMkLst>
      </pc:sldChg>
      <pc:sldChg chg="modSp modNotesTx">
        <pc:chgData name="Marvin Pfaff" userId="77df95fd8894a3c3" providerId="LiveId" clId="{B708FB8E-5F91-424F-A8F4-2F6B15A0DBC5}" dt="2019-07-22T20:55:02.007" v="9366" actId="20577"/>
        <pc:sldMkLst>
          <pc:docMk/>
          <pc:sldMk cId="1396395344" sldId="261"/>
        </pc:sldMkLst>
        <pc:picChg chg="mod">
          <ac:chgData name="Marvin Pfaff" userId="77df95fd8894a3c3" providerId="LiveId" clId="{B708FB8E-5F91-424F-A8F4-2F6B15A0DBC5}" dt="2019-07-22T20:53:02.129" v="9128" actId="1076"/>
          <ac:picMkLst>
            <pc:docMk/>
            <pc:sldMk cId="1396395344" sldId="261"/>
            <ac:picMk id="11" creationId="{72270214-59D0-4A42-B076-C75839957564}"/>
          </ac:picMkLst>
        </pc:picChg>
      </pc:sldChg>
      <pc:sldChg chg="modSp modNotesTx">
        <pc:chgData name="Marvin Pfaff" userId="77df95fd8894a3c3" providerId="LiveId" clId="{B708FB8E-5F91-424F-A8F4-2F6B15A0DBC5}" dt="2019-07-23T07:37:17.535" v="17733" actId="20577"/>
        <pc:sldMkLst>
          <pc:docMk/>
          <pc:sldMk cId="944302181" sldId="262"/>
        </pc:sldMkLst>
        <pc:spChg chg="mod">
          <ac:chgData name="Marvin Pfaff" userId="77df95fd8894a3c3" providerId="LiveId" clId="{B708FB8E-5F91-424F-A8F4-2F6B15A0DBC5}" dt="2019-07-22T14:16:13.852" v="1190" actId="122"/>
          <ac:spMkLst>
            <pc:docMk/>
            <pc:sldMk cId="944302181" sldId="262"/>
            <ac:spMk id="3" creationId="{FDBD95EC-FE9D-4305-87CE-50C4A12B92B8}"/>
          </ac:spMkLst>
        </pc:spChg>
      </pc:sldChg>
      <pc:sldChg chg="modNotesTx">
        <pc:chgData name="Marvin Pfaff" userId="77df95fd8894a3c3" providerId="LiveId" clId="{B708FB8E-5F91-424F-A8F4-2F6B15A0DBC5}" dt="2019-07-23T07:40:59.795" v="17737" actId="20577"/>
        <pc:sldMkLst>
          <pc:docMk/>
          <pc:sldMk cId="2765192966" sldId="263"/>
        </pc:sldMkLst>
      </pc:sldChg>
      <pc:sldChg chg="modNotesTx">
        <pc:chgData name="Marvin Pfaff" userId="77df95fd8894a3c3" providerId="LiveId" clId="{B708FB8E-5F91-424F-A8F4-2F6B15A0DBC5}" dt="2019-07-23T05:47:34.545" v="17534" actId="6549"/>
        <pc:sldMkLst>
          <pc:docMk/>
          <pc:sldMk cId="2554677126" sldId="267"/>
        </pc:sldMkLst>
      </pc:sldChg>
      <pc:sldChg chg="modNotesTx">
        <pc:chgData name="Marvin Pfaff" userId="77df95fd8894a3c3" providerId="LiveId" clId="{B708FB8E-5F91-424F-A8F4-2F6B15A0DBC5}" dt="2019-07-23T06:27:20.822" v="17642" actId="20577"/>
        <pc:sldMkLst>
          <pc:docMk/>
          <pc:sldMk cId="949240079" sldId="268"/>
        </pc:sldMkLst>
      </pc:sldChg>
      <pc:sldChg chg="modNotesTx">
        <pc:chgData name="Marvin Pfaff" userId="77df95fd8894a3c3" providerId="LiveId" clId="{B708FB8E-5F91-424F-A8F4-2F6B15A0DBC5}" dt="2019-07-23T06:59:52.015" v="17650" actId="20577"/>
        <pc:sldMkLst>
          <pc:docMk/>
          <pc:sldMk cId="2877971898" sldId="269"/>
        </pc:sldMkLst>
      </pc:sldChg>
      <pc:sldChg chg="modNotesTx">
        <pc:chgData name="Marvin Pfaff" userId="77df95fd8894a3c3" providerId="LiveId" clId="{B708FB8E-5F91-424F-A8F4-2F6B15A0DBC5}" dt="2019-07-22T19:35:15.300" v="5982" actId="20577"/>
        <pc:sldMkLst>
          <pc:docMk/>
          <pc:sldMk cId="399179490" sldId="270"/>
        </pc:sldMkLst>
      </pc:sldChg>
      <pc:sldChg chg="ord modNotesTx">
        <pc:chgData name="Marvin Pfaff" userId="77df95fd8894a3c3" providerId="LiveId" clId="{B708FB8E-5F91-424F-A8F4-2F6B15A0DBC5}" dt="2019-07-23T07:29:43.719" v="17731" actId="20577"/>
        <pc:sldMkLst>
          <pc:docMk/>
          <pc:sldMk cId="2279024100" sldId="272"/>
        </pc:sldMkLst>
      </pc:sldChg>
      <pc:sldChg chg="modNotesTx">
        <pc:chgData name="Marvin Pfaff" userId="77df95fd8894a3c3" providerId="LiveId" clId="{B708FB8E-5F91-424F-A8F4-2F6B15A0DBC5}" dt="2019-07-23T07:38:26.762" v="17735" actId="20577"/>
        <pc:sldMkLst>
          <pc:docMk/>
          <pc:sldMk cId="3235973517" sldId="273"/>
        </pc:sldMkLst>
      </pc:sldChg>
      <pc:sldChg chg="del">
        <pc:chgData name="Marvin Pfaff" userId="77df95fd8894a3c3" providerId="LiveId" clId="{B708FB8E-5F91-424F-A8F4-2F6B15A0DBC5}" dt="2019-07-22T23:45:16.666" v="16522" actId="2696"/>
        <pc:sldMkLst>
          <pc:docMk/>
          <pc:sldMk cId="3120187017" sldId="275"/>
        </pc:sldMkLst>
      </pc:sldChg>
      <pc:sldChg chg="modNotesTx">
        <pc:chgData name="Marvin Pfaff" userId="77df95fd8894a3c3" providerId="LiveId" clId="{B708FB8E-5F91-424F-A8F4-2F6B15A0DBC5}" dt="2019-07-23T07:44:58.042" v="17788" actId="20577"/>
        <pc:sldMkLst>
          <pc:docMk/>
          <pc:sldMk cId="4153191365" sldId="277"/>
        </pc:sldMkLst>
      </pc:sldChg>
      <pc:sldChg chg="modSp modNotesTx">
        <pc:chgData name="Marvin Pfaff" userId="77df95fd8894a3c3" providerId="LiveId" clId="{B708FB8E-5F91-424F-A8F4-2F6B15A0DBC5}" dt="2019-07-22T21:45:30.725" v="12297" actId="5793"/>
        <pc:sldMkLst>
          <pc:docMk/>
          <pc:sldMk cId="1634280060" sldId="278"/>
        </pc:sldMkLst>
        <pc:spChg chg="mod">
          <ac:chgData name="Marvin Pfaff" userId="77df95fd8894a3c3" providerId="LiveId" clId="{B708FB8E-5F91-424F-A8F4-2F6B15A0DBC5}" dt="2019-07-22T14:15:15.482" v="1186" actId="2711"/>
          <ac:spMkLst>
            <pc:docMk/>
            <pc:sldMk cId="1634280060" sldId="278"/>
            <ac:spMk id="11" creationId="{AF59C2B5-6B19-4886-8942-4860615154BD}"/>
          </ac:spMkLst>
        </pc:spChg>
      </pc:sldChg>
      <pc:sldChg chg="modNotesTx">
        <pc:chgData name="Marvin Pfaff" userId="77df95fd8894a3c3" providerId="LiveId" clId="{B708FB8E-5F91-424F-A8F4-2F6B15A0DBC5}" dt="2019-07-22T22:09:53.623" v="13298" actId="20577"/>
        <pc:sldMkLst>
          <pc:docMk/>
          <pc:sldMk cId="165367249" sldId="280"/>
        </pc:sldMkLst>
      </pc:sldChg>
      <pc:sldChg chg="addSp delSp modSp modNotesTx">
        <pc:chgData name="Marvin Pfaff" userId="77df95fd8894a3c3" providerId="LiveId" clId="{B708FB8E-5F91-424F-A8F4-2F6B15A0DBC5}" dt="2019-07-22T23:14:55.712" v="16212" actId="20577"/>
        <pc:sldMkLst>
          <pc:docMk/>
          <pc:sldMk cId="3758821063" sldId="281"/>
        </pc:sldMkLst>
        <pc:spChg chg="add mod">
          <ac:chgData name="Marvin Pfaff" userId="77df95fd8894a3c3" providerId="LiveId" clId="{B708FB8E-5F91-424F-A8F4-2F6B15A0DBC5}" dt="2019-07-22T14:07:47.166" v="1160" actId="164"/>
          <ac:spMkLst>
            <pc:docMk/>
            <pc:sldMk cId="3758821063" sldId="281"/>
            <ac:spMk id="3" creationId="{6DD6E42B-D883-4F5B-B99B-3C0D2872DE01}"/>
          </ac:spMkLst>
        </pc:spChg>
        <pc:spChg chg="mod">
          <ac:chgData name="Marvin Pfaff" userId="77df95fd8894a3c3" providerId="LiveId" clId="{B708FB8E-5F91-424F-A8F4-2F6B15A0DBC5}" dt="2019-07-22T14:05:02.787" v="1147" actId="20577"/>
          <ac:spMkLst>
            <pc:docMk/>
            <pc:sldMk cId="3758821063" sldId="281"/>
            <ac:spMk id="8" creationId="{0FEAB8C4-75AF-4E0E-8C78-D052BCA7C33E}"/>
          </ac:spMkLst>
        </pc:spChg>
        <pc:spChg chg="add mod">
          <ac:chgData name="Marvin Pfaff" userId="77df95fd8894a3c3" providerId="LiveId" clId="{B708FB8E-5F91-424F-A8F4-2F6B15A0DBC5}" dt="2019-07-22T14:21:36.100" v="1213" actId="164"/>
          <ac:spMkLst>
            <pc:docMk/>
            <pc:sldMk cId="3758821063" sldId="281"/>
            <ac:spMk id="12" creationId="{C41BD954-0744-49D9-A838-EC7F8F54F4BB}"/>
          </ac:spMkLst>
        </pc:spChg>
        <pc:spChg chg="add del mod">
          <ac:chgData name="Marvin Pfaff" userId="77df95fd8894a3c3" providerId="LiveId" clId="{B708FB8E-5F91-424F-A8F4-2F6B15A0DBC5}" dt="2019-07-22T14:17:34.665" v="1193" actId="478"/>
          <ac:spMkLst>
            <pc:docMk/>
            <pc:sldMk cId="3758821063" sldId="281"/>
            <ac:spMk id="13" creationId="{89FA8473-930E-48BA-A5DD-6048FD8389AB}"/>
          </ac:spMkLst>
        </pc:spChg>
        <pc:spChg chg="add mod">
          <ac:chgData name="Marvin Pfaff" userId="77df95fd8894a3c3" providerId="LiveId" clId="{B708FB8E-5F91-424F-A8F4-2F6B15A0DBC5}" dt="2019-07-22T14:21:36.100" v="1213" actId="164"/>
          <ac:spMkLst>
            <pc:docMk/>
            <pc:sldMk cId="3758821063" sldId="281"/>
            <ac:spMk id="14" creationId="{BDD73F6F-6D7C-4F72-83CF-88FE28E5999F}"/>
          </ac:spMkLst>
        </pc:spChg>
        <pc:spChg chg="add mod">
          <ac:chgData name="Marvin Pfaff" userId="77df95fd8894a3c3" providerId="LiveId" clId="{B708FB8E-5F91-424F-A8F4-2F6B15A0DBC5}" dt="2019-07-22T14:21:36.100" v="1213" actId="164"/>
          <ac:spMkLst>
            <pc:docMk/>
            <pc:sldMk cId="3758821063" sldId="281"/>
            <ac:spMk id="15" creationId="{EA0445FB-CA2C-47BB-9435-66D5A8E629C8}"/>
          </ac:spMkLst>
        </pc:spChg>
        <pc:spChg chg="add mod">
          <ac:chgData name="Marvin Pfaff" userId="77df95fd8894a3c3" providerId="LiveId" clId="{B708FB8E-5F91-424F-A8F4-2F6B15A0DBC5}" dt="2019-07-22T14:22:57.245" v="1228" actId="1076"/>
          <ac:spMkLst>
            <pc:docMk/>
            <pc:sldMk cId="3758821063" sldId="281"/>
            <ac:spMk id="17" creationId="{FA7FA267-63F2-4CFF-8A1A-D1053C0912AB}"/>
          </ac:spMkLst>
        </pc:spChg>
        <pc:grpChg chg="add mod">
          <ac:chgData name="Marvin Pfaff" userId="77df95fd8894a3c3" providerId="LiveId" clId="{B708FB8E-5F91-424F-A8F4-2F6B15A0DBC5}" dt="2019-07-22T14:21:36.100" v="1213" actId="164"/>
          <ac:grpSpMkLst>
            <pc:docMk/>
            <pc:sldMk cId="3758821063" sldId="281"/>
            <ac:grpSpMk id="7" creationId="{4F2EC205-8C73-4998-A507-9659C97619D3}"/>
          </ac:grpSpMkLst>
        </pc:grpChg>
        <pc:grpChg chg="add mod">
          <ac:chgData name="Marvin Pfaff" userId="77df95fd8894a3c3" providerId="LiveId" clId="{B708FB8E-5F91-424F-A8F4-2F6B15A0DBC5}" dt="2019-07-22T14:22:47.040" v="1227" actId="1076"/>
          <ac:grpSpMkLst>
            <pc:docMk/>
            <pc:sldMk cId="3758821063" sldId="281"/>
            <ac:grpSpMk id="16" creationId="{6DBCAFE7-2564-4053-86C9-6AB65FDD04DF}"/>
          </ac:grpSpMkLst>
        </pc:grpChg>
        <pc:picChg chg="add mod">
          <ac:chgData name="Marvin Pfaff" userId="77df95fd8894a3c3" providerId="LiveId" clId="{B708FB8E-5F91-424F-A8F4-2F6B15A0DBC5}" dt="2019-07-22T14:07:47.166" v="1160" actId="164"/>
          <ac:picMkLst>
            <pc:docMk/>
            <pc:sldMk cId="3758821063" sldId="281"/>
            <ac:picMk id="11" creationId="{AE175E8E-D7D7-4D51-9914-ABB77D33CD9C}"/>
          </ac:picMkLst>
        </pc:picChg>
      </pc:sldChg>
      <pc:sldChg chg="modSp modNotesTx">
        <pc:chgData name="Marvin Pfaff" userId="77df95fd8894a3c3" providerId="LiveId" clId="{B708FB8E-5F91-424F-A8F4-2F6B15A0DBC5}" dt="2019-07-22T22:09:36.042" v="13282" actId="20577"/>
        <pc:sldMkLst>
          <pc:docMk/>
          <pc:sldMk cId="1668684675" sldId="282"/>
        </pc:sldMkLst>
        <pc:spChg chg="mod">
          <ac:chgData name="Marvin Pfaff" userId="77df95fd8894a3c3" providerId="LiveId" clId="{B708FB8E-5F91-424F-A8F4-2F6B15A0DBC5}" dt="2019-07-22T14:15:56.693" v="1189" actId="122"/>
          <ac:spMkLst>
            <pc:docMk/>
            <pc:sldMk cId="1668684675" sldId="282"/>
            <ac:spMk id="8" creationId="{61B2F3F0-BCAC-4685-935E-559BA94DBF2E}"/>
          </ac:spMkLst>
        </pc:spChg>
      </pc:sldChg>
      <pc:sldChg chg="addSp modSp modNotesTx">
        <pc:chgData name="Marvin Pfaff" userId="77df95fd8894a3c3" providerId="LiveId" clId="{B708FB8E-5F91-424F-A8F4-2F6B15A0DBC5}" dt="2019-07-22T23:19:39.082" v="16267" actId="20577"/>
        <pc:sldMkLst>
          <pc:docMk/>
          <pc:sldMk cId="25604025" sldId="283"/>
        </pc:sldMkLst>
        <pc:spChg chg="add mod">
          <ac:chgData name="Marvin Pfaff" userId="77df95fd8894a3c3" providerId="LiveId" clId="{B708FB8E-5F91-424F-A8F4-2F6B15A0DBC5}" dt="2019-07-22T14:01:59.336" v="1095" actId="1076"/>
          <ac:spMkLst>
            <pc:docMk/>
            <pc:sldMk cId="25604025" sldId="283"/>
            <ac:spMk id="3" creationId="{F9BAF45A-741C-48A3-AB91-DFA44FB21568}"/>
          </ac:spMkLst>
        </pc:spChg>
        <pc:picChg chg="mod">
          <ac:chgData name="Marvin Pfaff" userId="77df95fd8894a3c3" providerId="LiveId" clId="{B708FB8E-5F91-424F-A8F4-2F6B15A0DBC5}" dt="2019-07-22T14:01:01.196" v="1086" actId="1076"/>
          <ac:picMkLst>
            <pc:docMk/>
            <pc:sldMk cId="25604025" sldId="283"/>
            <ac:picMk id="10" creationId="{0EEE31AD-A7C2-4F3D-92BD-BEEB53633070}"/>
          </ac:picMkLst>
        </pc:picChg>
      </pc:sldChg>
      <pc:sldChg chg="modSp modNotesTx">
        <pc:chgData name="Marvin Pfaff" userId="77df95fd8894a3c3" providerId="LiveId" clId="{B708FB8E-5F91-424F-A8F4-2F6B15A0DBC5}" dt="2019-07-22T23:17:21.785" v="16219" actId="5793"/>
        <pc:sldMkLst>
          <pc:docMk/>
          <pc:sldMk cId="2085469014" sldId="284"/>
        </pc:sldMkLst>
        <pc:spChg chg="mod">
          <ac:chgData name="Marvin Pfaff" userId="77df95fd8894a3c3" providerId="LiveId" clId="{B708FB8E-5F91-424F-A8F4-2F6B15A0DBC5}" dt="2019-07-22T14:24:27.977" v="1248" actId="20577"/>
          <ac:spMkLst>
            <pc:docMk/>
            <pc:sldMk cId="2085469014" sldId="284"/>
            <ac:spMk id="3" creationId="{EC4576B0-53A5-4A59-A1C1-A478711B4A8A}"/>
          </ac:spMkLst>
        </pc:spChg>
      </pc:sldChg>
      <pc:sldChg chg="modNotesTx">
        <pc:chgData name="Marvin Pfaff" userId="77df95fd8894a3c3" providerId="LiveId" clId="{B708FB8E-5F91-424F-A8F4-2F6B15A0DBC5}" dt="2019-07-22T23:18:00.312" v="16220" actId="20577"/>
        <pc:sldMkLst>
          <pc:docMk/>
          <pc:sldMk cId="1725526103" sldId="285"/>
        </pc:sldMkLst>
      </pc:sldChg>
      <pc:sldChg chg="addSp delSp modSp modTransition">
        <pc:chgData name="Marvin Pfaff" userId="77df95fd8894a3c3" providerId="LiveId" clId="{B708FB8E-5F91-424F-A8F4-2F6B15A0DBC5}" dt="2019-07-22T22:41:23.101" v="17374"/>
        <pc:sldMkLst>
          <pc:docMk/>
          <pc:sldMk cId="2239763744" sldId="286"/>
        </pc:sldMkLst>
        <pc:picChg chg="add mod">
          <ac:chgData name="Marvin Pfaff" userId="77df95fd8894a3c3" providerId="LiveId" clId="{B708FB8E-5F91-424F-A8F4-2F6B15A0DBC5}" dt="2019-07-22T22:38:58.118" v="17352" actId="1076"/>
          <ac:picMkLst>
            <pc:docMk/>
            <pc:sldMk cId="2239763744" sldId="286"/>
            <ac:picMk id="7" creationId="{6421CB46-CBFB-42B9-AA53-0047C81DF40B}"/>
          </ac:picMkLst>
        </pc:picChg>
        <pc:picChg chg="del">
          <ac:chgData name="Marvin Pfaff" userId="77df95fd8894a3c3" providerId="LiveId" clId="{B708FB8E-5F91-424F-A8F4-2F6B15A0DBC5}" dt="2019-07-22T22:38:29.311" v="17345" actId="478"/>
          <ac:picMkLst>
            <pc:docMk/>
            <pc:sldMk cId="2239763744" sldId="286"/>
            <ac:picMk id="11" creationId="{BB3F3EA4-A7A9-4D62-82A4-8D98FA644D82}"/>
          </ac:picMkLst>
        </pc:picChg>
      </pc:sldChg>
      <pc:sldChg chg="modNotesTx">
        <pc:chgData name="Marvin Pfaff" userId="77df95fd8894a3c3" providerId="LiveId" clId="{B708FB8E-5F91-424F-A8F4-2F6B15A0DBC5}" dt="2019-07-22T20:48:45.594" v="8761" actId="20577"/>
        <pc:sldMkLst>
          <pc:docMk/>
          <pc:sldMk cId="328242158" sldId="287"/>
        </pc:sldMkLst>
      </pc:sldChg>
      <pc:sldChg chg="addSp delSp modSp add">
        <pc:chgData name="Marvin Pfaff" userId="77df95fd8894a3c3" providerId="LiveId" clId="{B708FB8E-5F91-424F-A8F4-2F6B15A0DBC5}" dt="2019-07-22T22:43:32.014" v="14817" actId="1076"/>
        <pc:sldMkLst>
          <pc:docMk/>
          <pc:sldMk cId="4447473" sldId="291"/>
        </pc:sldMkLst>
        <pc:spChg chg="mod">
          <ac:chgData name="Marvin Pfaff" userId="77df95fd8894a3c3" providerId="LiveId" clId="{B708FB8E-5F91-424F-A8F4-2F6B15A0DBC5}" dt="2019-07-22T22:42:12.182" v="14800" actId="20577"/>
          <ac:spMkLst>
            <pc:docMk/>
            <pc:sldMk cId="4447473" sldId="291"/>
            <ac:spMk id="2" creationId="{302E822C-E6FA-487E-ACB0-C0F6F0B0BCA3}"/>
          </ac:spMkLst>
        </pc:spChg>
        <pc:spChg chg="add del mod">
          <ac:chgData name="Marvin Pfaff" userId="77df95fd8894a3c3" providerId="LiveId" clId="{B708FB8E-5F91-424F-A8F4-2F6B15A0DBC5}" dt="2019-07-22T22:42:49.383" v="14802" actId="931"/>
          <ac:spMkLst>
            <pc:docMk/>
            <pc:sldMk cId="4447473" sldId="291"/>
            <ac:spMk id="7" creationId="{9B793705-A954-4C62-9360-F883D285B235}"/>
          </ac:spMkLst>
        </pc:spChg>
        <pc:spChg chg="mod">
          <ac:chgData name="Marvin Pfaff" userId="77df95fd8894a3c3" providerId="LiveId" clId="{B708FB8E-5F91-424F-A8F4-2F6B15A0DBC5}" dt="2019-07-22T22:43:04.214" v="14813" actId="20577"/>
          <ac:spMkLst>
            <pc:docMk/>
            <pc:sldMk cId="4447473" sldId="291"/>
            <ac:spMk id="14" creationId="{B43723AD-7783-46F7-A213-816033FF40A7}"/>
          </ac:spMkLst>
        </pc:spChg>
        <pc:picChg chg="add mod ord">
          <ac:chgData name="Marvin Pfaff" userId="77df95fd8894a3c3" providerId="LiveId" clId="{B708FB8E-5F91-424F-A8F4-2F6B15A0DBC5}" dt="2019-07-22T22:43:32.014" v="14817" actId="1076"/>
          <ac:picMkLst>
            <pc:docMk/>
            <pc:sldMk cId="4447473" sldId="291"/>
            <ac:picMk id="10" creationId="{4D43938D-8150-4DC6-9D3A-5BC3AC60425B}"/>
          </ac:picMkLst>
        </pc:picChg>
        <pc:picChg chg="del">
          <ac:chgData name="Marvin Pfaff" userId="77df95fd8894a3c3" providerId="LiveId" clId="{B708FB8E-5F91-424F-A8F4-2F6B15A0DBC5}" dt="2019-07-22T22:42:14.699" v="14801" actId="478"/>
          <ac:picMkLst>
            <pc:docMk/>
            <pc:sldMk cId="4447473" sldId="291"/>
            <ac:picMk id="13" creationId="{BBF6D8DB-F609-4348-9C6F-9099367FCAB0}"/>
          </ac:picMkLst>
        </pc:picChg>
      </pc:sldChg>
      <pc:sldChg chg="addSp modSp add ord">
        <pc:chgData name="Marvin Pfaff" userId="77df95fd8894a3c3" providerId="LiveId" clId="{B708FB8E-5F91-424F-A8F4-2F6B15A0DBC5}" dt="2019-07-22T22:41:33.695" v="17375"/>
        <pc:sldMkLst>
          <pc:docMk/>
          <pc:sldMk cId="2061789791" sldId="292"/>
        </pc:sldMkLst>
        <pc:spChg chg="mod">
          <ac:chgData name="Marvin Pfaff" userId="77df95fd8894a3c3" providerId="LiveId" clId="{B708FB8E-5F91-424F-A8F4-2F6B15A0DBC5}" dt="2019-07-22T23:36:27.753" v="16319" actId="20577"/>
          <ac:spMkLst>
            <pc:docMk/>
            <pc:sldMk cId="2061789791" sldId="292"/>
            <ac:spMk id="2" creationId="{302E822C-E6FA-487E-ACB0-C0F6F0B0BCA3}"/>
          </ac:spMkLst>
        </pc:spChg>
        <pc:picChg chg="add mod ord">
          <ac:chgData name="Marvin Pfaff" userId="77df95fd8894a3c3" providerId="LiveId" clId="{B708FB8E-5F91-424F-A8F4-2F6B15A0DBC5}" dt="2019-07-22T22:40:05.372" v="17360" actId="1076"/>
          <ac:picMkLst>
            <pc:docMk/>
            <pc:sldMk cId="2061789791" sldId="292"/>
            <ac:picMk id="7" creationId="{C73F4D3E-270E-4F34-A5DE-1D6308043ECA}"/>
          </ac:picMkLst>
        </pc:picChg>
      </pc:sldChg>
      <pc:sldChg chg="addSp modSp add ord">
        <pc:chgData name="Marvin Pfaff" userId="77df95fd8894a3c3" providerId="LiveId" clId="{B708FB8E-5F91-424F-A8F4-2F6B15A0DBC5}" dt="2019-07-22T22:41:39.572" v="17376"/>
        <pc:sldMkLst>
          <pc:docMk/>
          <pc:sldMk cId="2654766575" sldId="293"/>
        </pc:sldMkLst>
        <pc:spChg chg="mod">
          <ac:chgData name="Marvin Pfaff" userId="77df95fd8894a3c3" providerId="LiveId" clId="{B708FB8E-5F91-424F-A8F4-2F6B15A0DBC5}" dt="2019-07-22T23:36:42.545" v="16346" actId="20577"/>
          <ac:spMkLst>
            <pc:docMk/>
            <pc:sldMk cId="2654766575" sldId="293"/>
            <ac:spMk id="2" creationId="{302E822C-E6FA-487E-ACB0-C0F6F0B0BCA3}"/>
          </ac:spMkLst>
        </pc:spChg>
        <pc:picChg chg="add mod ord">
          <ac:chgData name="Marvin Pfaff" userId="77df95fd8894a3c3" providerId="LiveId" clId="{B708FB8E-5F91-424F-A8F4-2F6B15A0DBC5}" dt="2019-07-22T22:40:34.523" v="17369" actId="1076"/>
          <ac:picMkLst>
            <pc:docMk/>
            <pc:sldMk cId="2654766575" sldId="293"/>
            <ac:picMk id="7" creationId="{75ABA1DC-1F18-467B-B6A3-AE65772A8E60}"/>
          </ac:picMkLst>
        </pc:picChg>
      </pc:sldChg>
      <pc:sldChg chg="addSp modSp add ord">
        <pc:chgData name="Marvin Pfaff" userId="77df95fd8894a3c3" providerId="LiveId" clId="{B708FB8E-5F91-424F-A8F4-2F6B15A0DBC5}" dt="2019-07-22T22:41:45.733" v="17377"/>
        <pc:sldMkLst>
          <pc:docMk/>
          <pc:sldMk cId="1597370172" sldId="294"/>
        </pc:sldMkLst>
        <pc:spChg chg="mod">
          <ac:chgData name="Marvin Pfaff" userId="77df95fd8894a3c3" providerId="LiveId" clId="{B708FB8E-5F91-424F-A8F4-2F6B15A0DBC5}" dt="2019-07-22T23:36:57.329" v="16378" actId="20577"/>
          <ac:spMkLst>
            <pc:docMk/>
            <pc:sldMk cId="1597370172" sldId="294"/>
            <ac:spMk id="2" creationId="{302E822C-E6FA-487E-ACB0-C0F6F0B0BCA3}"/>
          </ac:spMkLst>
        </pc:spChg>
        <pc:picChg chg="add mod ord">
          <ac:chgData name="Marvin Pfaff" userId="77df95fd8894a3c3" providerId="LiveId" clId="{B708FB8E-5F91-424F-A8F4-2F6B15A0DBC5}" dt="2019-07-22T22:40:58.764" v="17373" actId="1076"/>
          <ac:picMkLst>
            <pc:docMk/>
            <pc:sldMk cId="1597370172" sldId="294"/>
            <ac:picMk id="7" creationId="{C83E48A4-FD9F-47FA-8892-C8D5B2E3E38F}"/>
          </ac:picMkLst>
        </pc:picChg>
      </pc:sldChg>
      <pc:sldChg chg="addSp modSp add modNotesTx">
        <pc:chgData name="Marvin Pfaff" userId="77df95fd8894a3c3" providerId="LiveId" clId="{B708FB8E-5F91-424F-A8F4-2F6B15A0DBC5}" dt="2019-07-22T23:55:58.717" v="17336" actId="20577"/>
        <pc:sldMkLst>
          <pc:docMk/>
          <pc:sldMk cId="1050414639" sldId="295"/>
        </pc:sldMkLst>
        <pc:spChg chg="mod">
          <ac:chgData name="Marvin Pfaff" userId="77df95fd8894a3c3" providerId="LiveId" clId="{B708FB8E-5F91-424F-A8F4-2F6B15A0DBC5}" dt="2019-07-22T23:38:44.752" v="16390" actId="20577"/>
          <ac:spMkLst>
            <pc:docMk/>
            <pc:sldMk cId="1050414639" sldId="295"/>
            <ac:spMk id="2" creationId="{302E822C-E6FA-487E-ACB0-C0F6F0B0BCA3}"/>
          </ac:spMkLst>
        </pc:spChg>
        <pc:spChg chg="add mod">
          <ac:chgData name="Marvin Pfaff" userId="77df95fd8894a3c3" providerId="LiveId" clId="{B708FB8E-5F91-424F-A8F4-2F6B15A0DBC5}" dt="2019-07-22T23:44:56.586" v="16521" actId="1035"/>
          <ac:spMkLst>
            <pc:docMk/>
            <pc:sldMk cId="1050414639" sldId="295"/>
            <ac:spMk id="8" creationId="{1912E0EC-16CB-4B9C-8EAC-027DD85E3C80}"/>
          </ac:spMkLst>
        </pc:spChg>
        <pc:spChg chg="add mod">
          <ac:chgData name="Marvin Pfaff" userId="77df95fd8894a3c3" providerId="LiveId" clId="{B708FB8E-5F91-424F-A8F4-2F6B15A0DBC5}" dt="2019-07-22T23:44:56.586" v="16521" actId="1035"/>
          <ac:spMkLst>
            <pc:docMk/>
            <pc:sldMk cId="1050414639" sldId="295"/>
            <ac:spMk id="10" creationId="{BE9822FD-5545-4533-BBD5-62D484484039}"/>
          </ac:spMkLst>
        </pc:spChg>
        <pc:graphicFrameChg chg="add mod modGraphic">
          <ac:chgData name="Marvin Pfaff" userId="77df95fd8894a3c3" providerId="LiveId" clId="{B708FB8E-5F91-424F-A8F4-2F6B15A0DBC5}" dt="2019-07-22T23:44:56.586" v="16521" actId="1035"/>
          <ac:graphicFrameMkLst>
            <pc:docMk/>
            <pc:sldMk cId="1050414639" sldId="295"/>
            <ac:graphicFrameMk id="11" creationId="{7165C2BA-A026-4744-BF1A-12819507330C}"/>
          </ac:graphicFrameMkLst>
        </pc:graphicFrameChg>
        <pc:picChg chg="add mod">
          <ac:chgData name="Marvin Pfaff" userId="77df95fd8894a3c3" providerId="LiveId" clId="{B708FB8E-5F91-424F-A8F4-2F6B15A0DBC5}" dt="2019-07-22T23:44:56.586" v="16521" actId="1035"/>
          <ac:picMkLst>
            <pc:docMk/>
            <pc:sldMk cId="1050414639" sldId="295"/>
            <ac:picMk id="7" creationId="{B4DB87F6-4C3F-4ADA-B877-6959EC214AC4}"/>
          </ac:picMkLst>
        </pc:picChg>
      </pc:sldChg>
      <pc:sldChg chg="addSp delSp modSp add">
        <pc:chgData name="Marvin Pfaff" userId="77df95fd8894a3c3" providerId="LiveId" clId="{B708FB8E-5F91-424F-A8F4-2F6B15A0DBC5}" dt="2019-07-22T22:44:28.639" v="17440" actId="1076"/>
        <pc:sldMkLst>
          <pc:docMk/>
          <pc:sldMk cId="2272196302" sldId="296"/>
        </pc:sldMkLst>
        <pc:spChg chg="mod">
          <ac:chgData name="Marvin Pfaff" userId="77df95fd8894a3c3" providerId="LiveId" clId="{B708FB8E-5F91-424F-A8F4-2F6B15A0DBC5}" dt="2019-07-22T22:43:33.908" v="17431" actId="20577"/>
          <ac:spMkLst>
            <pc:docMk/>
            <pc:sldMk cId="2272196302" sldId="296"/>
            <ac:spMk id="3" creationId="{FDBD95EC-FE9D-4305-87CE-50C4A12B92B8}"/>
          </ac:spMkLst>
        </pc:spChg>
        <pc:picChg chg="del">
          <ac:chgData name="Marvin Pfaff" userId="77df95fd8894a3c3" providerId="LiveId" clId="{B708FB8E-5F91-424F-A8F4-2F6B15A0DBC5}" dt="2019-07-22T22:42:21.315" v="17379" actId="478"/>
          <ac:picMkLst>
            <pc:docMk/>
            <pc:sldMk cId="2272196302" sldId="296"/>
            <ac:picMk id="8" creationId="{BED9726B-D425-4E80-A36D-0E38754DAE8D}"/>
          </ac:picMkLst>
        </pc:picChg>
        <pc:picChg chg="add mod">
          <ac:chgData name="Marvin Pfaff" userId="77df95fd8894a3c3" providerId="LiveId" clId="{B708FB8E-5F91-424F-A8F4-2F6B15A0DBC5}" dt="2019-07-22T22:44:28.639" v="17440" actId="1076"/>
          <ac:picMkLst>
            <pc:docMk/>
            <pc:sldMk cId="2272196302" sldId="296"/>
            <ac:picMk id="10" creationId="{746030C5-4C45-4A21-95DD-4F093D8B88CE}"/>
          </ac:picMkLst>
        </pc:picChg>
        <pc:picChg chg="mod">
          <ac:chgData name="Marvin Pfaff" userId="77df95fd8894a3c3" providerId="LiveId" clId="{B708FB8E-5F91-424F-A8F4-2F6B15A0DBC5}" dt="2019-07-22T22:42:26.972" v="17380" actId="1076"/>
          <ac:picMkLst>
            <pc:docMk/>
            <pc:sldMk cId="2272196302" sldId="296"/>
            <ac:picMk id="11" creationId="{767584FA-9432-41E2-893D-AD385E034B1D}"/>
          </ac:picMkLst>
        </pc:picChg>
      </pc:sldChg>
    </pc:docChg>
  </pc:docChgLst>
  <pc:docChgLst>
    <pc:chgData name="Marvin Pfaff" userId="77df95fd8894a3c3" providerId="LiveId" clId="{D22C93DC-8EE3-48E0-A730-9B1C9F8EBCFB}"/>
    <pc:docChg chg="undo custSel addSld delSld modSld sldOrd">
      <pc:chgData name="Marvin Pfaff" userId="77df95fd8894a3c3" providerId="LiveId" clId="{D22C93DC-8EE3-48E0-A730-9B1C9F8EBCFB}" dt="2019-07-19T12:46:40.980" v="812"/>
      <pc:docMkLst>
        <pc:docMk/>
      </pc:docMkLst>
      <pc:sldChg chg="modSp">
        <pc:chgData name="Marvin Pfaff" userId="77df95fd8894a3c3" providerId="LiveId" clId="{D22C93DC-8EE3-48E0-A730-9B1C9F8EBCFB}" dt="2019-07-19T11:58:53.080" v="204" actId="14100"/>
        <pc:sldMkLst>
          <pc:docMk/>
          <pc:sldMk cId="1197486429" sldId="259"/>
        </pc:sldMkLst>
        <pc:spChg chg="mod">
          <ac:chgData name="Marvin Pfaff" userId="77df95fd8894a3c3" providerId="LiveId" clId="{D22C93DC-8EE3-48E0-A730-9B1C9F8EBCFB}" dt="2019-07-19T11:58:53.080" v="204" actId="14100"/>
          <ac:spMkLst>
            <pc:docMk/>
            <pc:sldMk cId="1197486429" sldId="259"/>
            <ac:spMk id="17" creationId="{64C4D53E-D280-4CA3-BC06-D8C491862A09}"/>
          </ac:spMkLst>
        </pc:spChg>
        <pc:spChg chg="mod">
          <ac:chgData name="Marvin Pfaff" userId="77df95fd8894a3c3" providerId="LiveId" clId="{D22C93DC-8EE3-48E0-A730-9B1C9F8EBCFB}" dt="2019-07-19T11:58:53.080" v="204" actId="14100"/>
          <ac:spMkLst>
            <pc:docMk/>
            <pc:sldMk cId="1197486429" sldId="259"/>
            <ac:spMk id="18" creationId="{F73EE7AC-E097-4558-A6E6-A0B6D2DD575D}"/>
          </ac:spMkLst>
        </pc:spChg>
        <pc:spChg chg="mod">
          <ac:chgData name="Marvin Pfaff" userId="77df95fd8894a3c3" providerId="LiveId" clId="{D22C93DC-8EE3-48E0-A730-9B1C9F8EBCFB}" dt="2019-07-19T11:58:53.080" v="204" actId="14100"/>
          <ac:spMkLst>
            <pc:docMk/>
            <pc:sldMk cId="1197486429" sldId="259"/>
            <ac:spMk id="19" creationId="{299C99E2-9C0A-4097-B447-A6019CFE134B}"/>
          </ac:spMkLst>
        </pc:spChg>
        <pc:spChg chg="mod">
          <ac:chgData name="Marvin Pfaff" userId="77df95fd8894a3c3" providerId="LiveId" clId="{D22C93DC-8EE3-48E0-A730-9B1C9F8EBCFB}" dt="2019-07-19T11:58:53.080" v="204" actId="14100"/>
          <ac:spMkLst>
            <pc:docMk/>
            <pc:sldMk cId="1197486429" sldId="259"/>
            <ac:spMk id="21" creationId="{EE5C79DA-CF34-401A-9C9A-6CCEF2C81F03}"/>
          </ac:spMkLst>
        </pc:spChg>
        <pc:spChg chg="mod">
          <ac:chgData name="Marvin Pfaff" userId="77df95fd8894a3c3" providerId="LiveId" clId="{D22C93DC-8EE3-48E0-A730-9B1C9F8EBCFB}" dt="2019-07-19T11:58:53.080" v="204" actId="14100"/>
          <ac:spMkLst>
            <pc:docMk/>
            <pc:sldMk cId="1197486429" sldId="259"/>
            <ac:spMk id="22" creationId="{6AC6DE79-6960-44E0-85FA-5F9398D64B98}"/>
          </ac:spMkLst>
        </pc:spChg>
        <pc:spChg chg="mod">
          <ac:chgData name="Marvin Pfaff" userId="77df95fd8894a3c3" providerId="LiveId" clId="{D22C93DC-8EE3-48E0-A730-9B1C9F8EBCFB}" dt="2019-07-19T11:58:53.080" v="204" actId="14100"/>
          <ac:spMkLst>
            <pc:docMk/>
            <pc:sldMk cId="1197486429" sldId="259"/>
            <ac:spMk id="25" creationId="{688920EE-9CA7-4724-8DAE-45D74B647FC0}"/>
          </ac:spMkLst>
        </pc:spChg>
        <pc:spChg chg="mod">
          <ac:chgData name="Marvin Pfaff" userId="77df95fd8894a3c3" providerId="LiveId" clId="{D22C93DC-8EE3-48E0-A730-9B1C9F8EBCFB}" dt="2019-07-19T11:58:53.080" v="204" actId="14100"/>
          <ac:spMkLst>
            <pc:docMk/>
            <pc:sldMk cId="1197486429" sldId="259"/>
            <ac:spMk id="26" creationId="{930D4362-FB8A-422C-B5FD-AB4FDC813861}"/>
          </ac:spMkLst>
        </pc:spChg>
        <pc:picChg chg="mod">
          <ac:chgData name="Marvin Pfaff" userId="77df95fd8894a3c3" providerId="LiveId" clId="{D22C93DC-8EE3-48E0-A730-9B1C9F8EBCFB}" dt="2019-07-19T11:58:53.080" v="204" actId="14100"/>
          <ac:picMkLst>
            <pc:docMk/>
            <pc:sldMk cId="1197486429" sldId="259"/>
            <ac:picMk id="16" creationId="{341C6540-3D29-4743-A327-5047CC2D02D8}"/>
          </ac:picMkLst>
        </pc:picChg>
      </pc:sldChg>
      <pc:sldChg chg="addSp delSp ord">
        <pc:chgData name="Marvin Pfaff" userId="77df95fd8894a3c3" providerId="LiveId" clId="{D22C93DC-8EE3-48E0-A730-9B1C9F8EBCFB}" dt="2019-07-19T12:25:33.048" v="506" actId="478"/>
        <pc:sldMkLst>
          <pc:docMk/>
          <pc:sldMk cId="1340532758" sldId="264"/>
        </pc:sldMkLst>
        <pc:spChg chg="add del">
          <ac:chgData name="Marvin Pfaff" userId="77df95fd8894a3c3" providerId="LiveId" clId="{D22C93DC-8EE3-48E0-A730-9B1C9F8EBCFB}" dt="2019-07-19T12:25:33.048" v="506" actId="478"/>
          <ac:spMkLst>
            <pc:docMk/>
            <pc:sldMk cId="1340532758" sldId="264"/>
            <ac:spMk id="10" creationId="{15292C4B-978E-4FB8-A81B-0BA034ECDFE9}"/>
          </ac:spMkLst>
        </pc:spChg>
      </pc:sldChg>
      <pc:sldChg chg="addSp delSp modSp ord">
        <pc:chgData name="Marvin Pfaff" userId="77df95fd8894a3c3" providerId="LiveId" clId="{D22C93DC-8EE3-48E0-A730-9B1C9F8EBCFB}" dt="2019-07-19T12:43:38.064" v="811" actId="1076"/>
        <pc:sldMkLst>
          <pc:docMk/>
          <pc:sldMk cId="1307630531" sldId="266"/>
        </pc:sldMkLst>
        <pc:spChg chg="mod">
          <ac:chgData name="Marvin Pfaff" userId="77df95fd8894a3c3" providerId="LiveId" clId="{D22C93DC-8EE3-48E0-A730-9B1C9F8EBCFB}" dt="2019-07-19T11:57:32.849" v="172" actId="20577"/>
          <ac:spMkLst>
            <pc:docMk/>
            <pc:sldMk cId="1307630531" sldId="266"/>
            <ac:spMk id="2" creationId="{302E822C-E6FA-487E-ACB0-C0F6F0B0BCA3}"/>
          </ac:spMkLst>
        </pc:spChg>
        <pc:spChg chg="del mod">
          <ac:chgData name="Marvin Pfaff" userId="77df95fd8894a3c3" providerId="LiveId" clId="{D22C93DC-8EE3-48E0-A730-9B1C9F8EBCFB}" dt="2019-07-19T12:42:46.776" v="799" actId="478"/>
          <ac:spMkLst>
            <pc:docMk/>
            <pc:sldMk cId="1307630531" sldId="266"/>
            <ac:spMk id="3" creationId="{FDBD95EC-FE9D-4305-87CE-50C4A12B92B8}"/>
          </ac:spMkLst>
        </pc:spChg>
        <pc:spChg chg="add del">
          <ac:chgData name="Marvin Pfaff" userId="77df95fd8894a3c3" providerId="LiveId" clId="{D22C93DC-8EE3-48E0-A730-9B1C9F8EBCFB}" dt="2019-07-19T12:25:20.349" v="503" actId="478"/>
          <ac:spMkLst>
            <pc:docMk/>
            <pc:sldMk cId="1307630531" sldId="266"/>
            <ac:spMk id="10" creationId="{652A33D8-80EB-47BB-9789-DE14017F4F8E}"/>
          </ac:spMkLst>
        </pc:spChg>
        <pc:picChg chg="mod">
          <ac:chgData name="Marvin Pfaff" userId="77df95fd8894a3c3" providerId="LiveId" clId="{D22C93DC-8EE3-48E0-A730-9B1C9F8EBCFB}" dt="2019-07-19T12:43:38.064" v="811" actId="1076"/>
          <ac:picMkLst>
            <pc:docMk/>
            <pc:sldMk cId="1307630531" sldId="266"/>
            <ac:picMk id="8" creationId="{945084BE-CFAC-4B7C-85DC-3908F19902B4}"/>
          </ac:picMkLst>
        </pc:picChg>
      </pc:sldChg>
      <pc:sldChg chg="modSp ord">
        <pc:chgData name="Marvin Pfaff" userId="77df95fd8894a3c3" providerId="LiveId" clId="{D22C93DC-8EE3-48E0-A730-9B1C9F8EBCFB}" dt="2019-07-19T12:23:45.752" v="496" actId="20577"/>
        <pc:sldMkLst>
          <pc:docMk/>
          <pc:sldMk cId="2877971898" sldId="269"/>
        </pc:sldMkLst>
        <pc:spChg chg="mod">
          <ac:chgData name="Marvin Pfaff" userId="77df95fd8894a3c3" providerId="LiveId" clId="{D22C93DC-8EE3-48E0-A730-9B1C9F8EBCFB}" dt="2019-07-19T12:23:45.752" v="496" actId="20577"/>
          <ac:spMkLst>
            <pc:docMk/>
            <pc:sldMk cId="2877971898" sldId="269"/>
            <ac:spMk id="2" creationId="{302E822C-E6FA-487E-ACB0-C0F6F0B0BCA3}"/>
          </ac:spMkLst>
        </pc:spChg>
      </pc:sldChg>
      <pc:sldChg chg="modSp ord">
        <pc:chgData name="Marvin Pfaff" userId="77df95fd8894a3c3" providerId="LiveId" clId="{D22C93DC-8EE3-48E0-A730-9B1C9F8EBCFB}" dt="2019-07-19T12:23:27.558" v="458" actId="20577"/>
        <pc:sldMkLst>
          <pc:docMk/>
          <pc:sldMk cId="399179490" sldId="270"/>
        </pc:sldMkLst>
        <pc:spChg chg="mod">
          <ac:chgData name="Marvin Pfaff" userId="77df95fd8894a3c3" providerId="LiveId" clId="{D22C93DC-8EE3-48E0-A730-9B1C9F8EBCFB}" dt="2019-07-19T12:23:27.558" v="458" actId="20577"/>
          <ac:spMkLst>
            <pc:docMk/>
            <pc:sldMk cId="399179490" sldId="270"/>
            <ac:spMk id="2" creationId="{302E822C-E6FA-487E-ACB0-C0F6F0B0BCA3}"/>
          </ac:spMkLst>
        </pc:spChg>
      </pc:sldChg>
      <pc:sldChg chg="modSp">
        <pc:chgData name="Marvin Pfaff" userId="77df95fd8894a3c3" providerId="LiveId" clId="{D22C93DC-8EE3-48E0-A730-9B1C9F8EBCFB}" dt="2019-07-19T12:02:03.398" v="216" actId="1076"/>
        <pc:sldMkLst>
          <pc:docMk/>
          <pc:sldMk cId="2279024100" sldId="272"/>
        </pc:sldMkLst>
        <pc:picChg chg="mod">
          <ac:chgData name="Marvin Pfaff" userId="77df95fd8894a3c3" providerId="LiveId" clId="{D22C93DC-8EE3-48E0-A730-9B1C9F8EBCFB}" dt="2019-07-19T12:02:03.398" v="216" actId="1076"/>
          <ac:picMkLst>
            <pc:docMk/>
            <pc:sldMk cId="2279024100" sldId="272"/>
            <ac:picMk id="8" creationId="{EBB58EF4-9BD5-41E3-BDD9-0211CABD351F}"/>
          </ac:picMkLst>
        </pc:picChg>
      </pc:sldChg>
      <pc:sldChg chg="modSp">
        <pc:chgData name="Marvin Pfaff" userId="77df95fd8894a3c3" providerId="LiveId" clId="{D22C93DC-8EE3-48E0-A730-9B1C9F8EBCFB}" dt="2019-07-19T12:03:12.291" v="232" actId="14100"/>
        <pc:sldMkLst>
          <pc:docMk/>
          <pc:sldMk cId="3235973517" sldId="273"/>
        </pc:sldMkLst>
        <pc:spChg chg="mod">
          <ac:chgData name="Marvin Pfaff" userId="77df95fd8894a3c3" providerId="LiveId" clId="{D22C93DC-8EE3-48E0-A730-9B1C9F8EBCFB}" dt="2019-07-19T12:03:12.291" v="232" actId="14100"/>
          <ac:spMkLst>
            <pc:docMk/>
            <pc:sldMk cId="3235973517" sldId="273"/>
            <ac:spMk id="3" creationId="{FDBD95EC-FE9D-4305-87CE-50C4A12B92B8}"/>
          </ac:spMkLst>
        </pc:spChg>
        <pc:graphicFrameChg chg="mod">
          <ac:chgData name="Marvin Pfaff" userId="77df95fd8894a3c3" providerId="LiveId" clId="{D22C93DC-8EE3-48E0-A730-9B1C9F8EBCFB}" dt="2019-07-19T12:02:55.913" v="227" actId="1076"/>
          <ac:graphicFrameMkLst>
            <pc:docMk/>
            <pc:sldMk cId="3235973517" sldId="273"/>
            <ac:graphicFrameMk id="7" creationId="{942B6AA1-2AFD-4AD4-94BD-5248A2F6E6FB}"/>
          </ac:graphicFrameMkLst>
        </pc:graphicFrameChg>
      </pc:sldChg>
      <pc:sldChg chg="addSp delSp ord modTransition">
        <pc:chgData name="Marvin Pfaff" userId="77df95fd8894a3c3" providerId="LiveId" clId="{D22C93DC-8EE3-48E0-A730-9B1C9F8EBCFB}" dt="2019-07-19T12:26:24.384" v="510"/>
        <pc:sldMkLst>
          <pc:docMk/>
          <pc:sldMk cId="1270230603" sldId="274"/>
        </pc:sldMkLst>
        <pc:spChg chg="add del">
          <ac:chgData name="Marvin Pfaff" userId="77df95fd8894a3c3" providerId="LiveId" clId="{D22C93DC-8EE3-48E0-A730-9B1C9F8EBCFB}" dt="2019-07-19T12:25:52.002" v="509" actId="478"/>
          <ac:spMkLst>
            <pc:docMk/>
            <pc:sldMk cId="1270230603" sldId="274"/>
            <ac:spMk id="10" creationId="{1C24A080-0A0D-41F4-9C6C-87294EDC7FEA}"/>
          </ac:spMkLst>
        </pc:spChg>
      </pc:sldChg>
      <pc:sldChg chg="addSp delSp modSp ord">
        <pc:chgData name="Marvin Pfaff" userId="77df95fd8894a3c3" providerId="LiveId" clId="{D22C93DC-8EE3-48E0-A730-9B1C9F8EBCFB}" dt="2019-07-19T12:25:44.040" v="507" actId="478"/>
        <pc:sldMkLst>
          <pc:docMk/>
          <pc:sldMk cId="2520209691" sldId="279"/>
        </pc:sldMkLst>
        <pc:spChg chg="mod">
          <ac:chgData name="Marvin Pfaff" userId="77df95fd8894a3c3" providerId="LiveId" clId="{D22C93DC-8EE3-48E0-A730-9B1C9F8EBCFB}" dt="2019-07-19T12:05:56.376" v="250"/>
          <ac:spMkLst>
            <pc:docMk/>
            <pc:sldMk cId="2520209691" sldId="279"/>
            <ac:spMk id="3" creationId="{FDBD95EC-FE9D-4305-87CE-50C4A12B92B8}"/>
          </ac:spMkLst>
        </pc:spChg>
        <pc:spChg chg="add del">
          <ac:chgData name="Marvin Pfaff" userId="77df95fd8894a3c3" providerId="LiveId" clId="{D22C93DC-8EE3-48E0-A730-9B1C9F8EBCFB}" dt="2019-07-19T12:25:44.040" v="507" actId="478"/>
          <ac:spMkLst>
            <pc:docMk/>
            <pc:sldMk cId="2520209691" sldId="279"/>
            <ac:spMk id="11" creationId="{B71C21B4-1A65-4FFF-8441-C029F72A1235}"/>
          </ac:spMkLst>
        </pc:spChg>
        <pc:picChg chg="del">
          <ac:chgData name="Marvin Pfaff" userId="77df95fd8894a3c3" providerId="LiveId" clId="{D22C93DC-8EE3-48E0-A730-9B1C9F8EBCFB}" dt="2019-07-19T12:04:30.245" v="233" actId="478"/>
          <ac:picMkLst>
            <pc:docMk/>
            <pc:sldMk cId="2520209691" sldId="279"/>
            <ac:picMk id="8" creationId="{BED9726B-D425-4E80-A36D-0E38754DAE8D}"/>
          </ac:picMkLst>
        </pc:picChg>
        <pc:picChg chg="add mod">
          <ac:chgData name="Marvin Pfaff" userId="77df95fd8894a3c3" providerId="LiveId" clId="{D22C93DC-8EE3-48E0-A730-9B1C9F8EBCFB}" dt="2019-07-19T12:05:40.437" v="249" actId="1076"/>
          <ac:picMkLst>
            <pc:docMk/>
            <pc:sldMk cId="2520209691" sldId="279"/>
            <ac:picMk id="10" creationId="{BE80BFF5-1B1E-4AB6-A8EB-7C85E203B69B}"/>
          </ac:picMkLst>
        </pc:picChg>
      </pc:sldChg>
      <pc:sldChg chg="addSp delSp modSp">
        <pc:chgData name="Marvin Pfaff" userId="77df95fd8894a3c3" providerId="LiveId" clId="{D22C93DC-8EE3-48E0-A730-9B1C9F8EBCFB}" dt="2019-07-19T12:31:24.154" v="590" actId="20577"/>
        <pc:sldMkLst>
          <pc:docMk/>
          <pc:sldMk cId="165367249" sldId="280"/>
        </pc:sldMkLst>
        <pc:spChg chg="add del mod">
          <ac:chgData name="Marvin Pfaff" userId="77df95fd8894a3c3" providerId="LiveId" clId="{D22C93DC-8EE3-48E0-A730-9B1C9F8EBCFB}" dt="2019-07-19T12:30:26.994" v="519"/>
          <ac:spMkLst>
            <pc:docMk/>
            <pc:sldMk cId="165367249" sldId="280"/>
            <ac:spMk id="3" creationId="{330BAB03-C07F-443C-8C96-BD6D6A3919AB}"/>
          </ac:spMkLst>
        </pc:spChg>
        <pc:spChg chg="add mod">
          <ac:chgData name="Marvin Pfaff" userId="77df95fd8894a3c3" providerId="LiveId" clId="{D22C93DC-8EE3-48E0-A730-9B1C9F8EBCFB}" dt="2019-07-19T12:31:24.154" v="590" actId="20577"/>
          <ac:spMkLst>
            <pc:docMk/>
            <pc:sldMk cId="165367249" sldId="280"/>
            <ac:spMk id="7" creationId="{52A695E9-31E6-4D8B-B0D0-C0634A4D4621}"/>
          </ac:spMkLst>
        </pc:spChg>
        <pc:graphicFrameChg chg="mod">
          <ac:chgData name="Marvin Pfaff" userId="77df95fd8894a3c3" providerId="LiveId" clId="{D22C93DC-8EE3-48E0-A730-9B1C9F8EBCFB}" dt="2019-07-19T12:30:02.569" v="513" actId="1076"/>
          <ac:graphicFrameMkLst>
            <pc:docMk/>
            <pc:sldMk cId="165367249" sldId="280"/>
            <ac:graphicFrameMk id="14" creationId="{DA4719CB-5ABA-41A1-B340-CFAE857AEB60}"/>
          </ac:graphicFrameMkLst>
        </pc:graphicFrameChg>
      </pc:sldChg>
      <pc:sldChg chg="addSp modSp">
        <pc:chgData name="Marvin Pfaff" userId="77df95fd8894a3c3" providerId="LiveId" clId="{D22C93DC-8EE3-48E0-A730-9B1C9F8EBCFB}" dt="2019-07-19T12:38:05.475" v="714" actId="27636"/>
        <pc:sldMkLst>
          <pc:docMk/>
          <pc:sldMk cId="3758821063" sldId="281"/>
        </pc:sldMkLst>
        <pc:spChg chg="mod">
          <ac:chgData name="Marvin Pfaff" userId="77df95fd8894a3c3" providerId="LiveId" clId="{D22C93DC-8EE3-48E0-A730-9B1C9F8EBCFB}" dt="2019-07-19T11:57:18.471" v="158" actId="27636"/>
          <ac:spMkLst>
            <pc:docMk/>
            <pc:sldMk cId="3758821063" sldId="281"/>
            <ac:spMk id="2" creationId="{302E822C-E6FA-487E-ACB0-C0F6F0B0BCA3}"/>
          </ac:spMkLst>
        </pc:spChg>
        <pc:spChg chg="add mod">
          <ac:chgData name="Marvin Pfaff" userId="77df95fd8894a3c3" providerId="LiveId" clId="{D22C93DC-8EE3-48E0-A730-9B1C9F8EBCFB}" dt="2019-07-19T12:38:05.475" v="714" actId="27636"/>
          <ac:spMkLst>
            <pc:docMk/>
            <pc:sldMk cId="3758821063" sldId="281"/>
            <ac:spMk id="8" creationId="{0FEAB8C4-75AF-4E0E-8C78-D052BCA7C33E}"/>
          </ac:spMkLst>
        </pc:spChg>
        <pc:picChg chg="mod">
          <ac:chgData name="Marvin Pfaff" userId="77df95fd8894a3c3" providerId="LiveId" clId="{D22C93DC-8EE3-48E0-A730-9B1C9F8EBCFB}" dt="2019-07-19T12:08:46.737" v="261" actId="1076"/>
          <ac:picMkLst>
            <pc:docMk/>
            <pc:sldMk cId="3758821063" sldId="281"/>
            <ac:picMk id="10" creationId="{4EA020D6-1D45-4637-BBFB-74B52637B576}"/>
          </ac:picMkLst>
        </pc:picChg>
      </pc:sldChg>
      <pc:sldChg chg="modSp">
        <pc:chgData name="Marvin Pfaff" userId="77df95fd8894a3c3" providerId="LiveId" clId="{D22C93DC-8EE3-48E0-A730-9B1C9F8EBCFB}" dt="2019-07-19T11:56:47.140" v="140" actId="27636"/>
        <pc:sldMkLst>
          <pc:docMk/>
          <pc:sldMk cId="1668684675" sldId="282"/>
        </pc:sldMkLst>
        <pc:spChg chg="mod">
          <ac:chgData name="Marvin Pfaff" userId="77df95fd8894a3c3" providerId="LiveId" clId="{D22C93DC-8EE3-48E0-A730-9B1C9F8EBCFB}" dt="2019-07-19T11:56:47.140" v="140" actId="27636"/>
          <ac:spMkLst>
            <pc:docMk/>
            <pc:sldMk cId="1668684675" sldId="282"/>
            <ac:spMk id="2" creationId="{302E822C-E6FA-487E-ACB0-C0F6F0B0BCA3}"/>
          </ac:spMkLst>
        </pc:spChg>
      </pc:sldChg>
      <pc:sldChg chg="addSp modSp">
        <pc:chgData name="Marvin Pfaff" userId="77df95fd8894a3c3" providerId="LiveId" clId="{D22C93DC-8EE3-48E0-A730-9B1C9F8EBCFB}" dt="2019-07-19T12:41:57.828" v="797" actId="255"/>
        <pc:sldMkLst>
          <pc:docMk/>
          <pc:sldMk cId="25604025" sldId="283"/>
        </pc:sldMkLst>
        <pc:spChg chg="mod">
          <ac:chgData name="Marvin Pfaff" userId="77df95fd8894a3c3" providerId="LiveId" clId="{D22C93DC-8EE3-48E0-A730-9B1C9F8EBCFB}" dt="2019-07-19T11:58:04.351" v="200" actId="20577"/>
          <ac:spMkLst>
            <pc:docMk/>
            <pc:sldMk cId="25604025" sldId="283"/>
            <ac:spMk id="2" creationId="{302E822C-E6FA-487E-ACB0-C0F6F0B0BCA3}"/>
          </ac:spMkLst>
        </pc:spChg>
        <pc:spChg chg="add mod">
          <ac:chgData name="Marvin Pfaff" userId="77df95fd8894a3c3" providerId="LiveId" clId="{D22C93DC-8EE3-48E0-A730-9B1C9F8EBCFB}" dt="2019-07-19T12:41:57.828" v="797" actId="255"/>
          <ac:spMkLst>
            <pc:docMk/>
            <pc:sldMk cId="25604025" sldId="283"/>
            <ac:spMk id="8" creationId="{F5EABB6E-FDA3-46E1-AA2D-69AB5429AB0F}"/>
          </ac:spMkLst>
        </pc:spChg>
        <pc:picChg chg="mod">
          <ac:chgData name="Marvin Pfaff" userId="77df95fd8894a3c3" providerId="LiveId" clId="{D22C93DC-8EE3-48E0-A730-9B1C9F8EBCFB}" dt="2019-07-19T12:17:31.760" v="334" actId="1076"/>
          <ac:picMkLst>
            <pc:docMk/>
            <pc:sldMk cId="25604025" sldId="283"/>
            <ac:picMk id="10" creationId="{0EEE31AD-A7C2-4F3D-92BD-BEEB53633070}"/>
          </ac:picMkLst>
        </pc:picChg>
      </pc:sldChg>
      <pc:sldChg chg="modSp">
        <pc:chgData name="Marvin Pfaff" userId="77df95fd8894a3c3" providerId="LiveId" clId="{D22C93DC-8EE3-48E0-A730-9B1C9F8EBCFB}" dt="2019-07-19T12:18:42.953" v="377" actId="20577"/>
        <pc:sldMkLst>
          <pc:docMk/>
          <pc:sldMk cId="2085469014" sldId="284"/>
        </pc:sldMkLst>
        <pc:spChg chg="mod">
          <ac:chgData name="Marvin Pfaff" userId="77df95fd8894a3c3" providerId="LiveId" clId="{D22C93DC-8EE3-48E0-A730-9B1C9F8EBCFB}" dt="2019-07-19T12:18:42.953" v="377" actId="20577"/>
          <ac:spMkLst>
            <pc:docMk/>
            <pc:sldMk cId="2085469014" sldId="284"/>
            <ac:spMk id="3" creationId="{EC4576B0-53A5-4A59-A1C1-A478711B4A8A}"/>
          </ac:spMkLst>
        </pc:spChg>
      </pc:sldChg>
      <pc:sldChg chg="addSp delSp modSp ord modTransition">
        <pc:chgData name="Marvin Pfaff" userId="77df95fd8894a3c3" providerId="LiveId" clId="{D22C93DC-8EE3-48E0-A730-9B1C9F8EBCFB}" dt="2019-07-19T12:28:11.220" v="512"/>
        <pc:sldMkLst>
          <pc:docMk/>
          <pc:sldMk cId="1725526103" sldId="285"/>
        </pc:sldMkLst>
        <pc:spChg chg="mod">
          <ac:chgData name="Marvin Pfaff" userId="77df95fd8894a3c3" providerId="LiveId" clId="{D22C93DC-8EE3-48E0-A730-9B1C9F8EBCFB}" dt="2019-07-19T11:57:49.882" v="186" actId="20577"/>
          <ac:spMkLst>
            <pc:docMk/>
            <pc:sldMk cId="1725526103" sldId="285"/>
            <ac:spMk id="2" creationId="{302E822C-E6FA-487E-ACB0-C0F6F0B0BCA3}"/>
          </ac:spMkLst>
        </pc:spChg>
        <pc:spChg chg="add del">
          <ac:chgData name="Marvin Pfaff" userId="77df95fd8894a3c3" providerId="LiveId" clId="{D22C93DC-8EE3-48E0-A730-9B1C9F8EBCFB}" dt="2019-07-19T12:25:25.194" v="504" actId="478"/>
          <ac:spMkLst>
            <pc:docMk/>
            <pc:sldMk cId="1725526103" sldId="285"/>
            <ac:spMk id="10" creationId="{0F95A5C1-1732-4184-8F58-64B236DD36F7}"/>
          </ac:spMkLst>
        </pc:spChg>
      </pc:sldChg>
      <pc:sldChg chg="addSp delSp ord modTransition">
        <pc:chgData name="Marvin Pfaff" userId="77df95fd8894a3c3" providerId="LiveId" clId="{D22C93DC-8EE3-48E0-A730-9B1C9F8EBCFB}" dt="2019-07-19T12:46:40.980" v="812"/>
        <pc:sldMkLst>
          <pc:docMk/>
          <pc:sldMk cId="2239763744" sldId="286"/>
        </pc:sldMkLst>
        <pc:spChg chg="add del">
          <ac:chgData name="Marvin Pfaff" userId="77df95fd8894a3c3" providerId="LiveId" clId="{D22C93DC-8EE3-48E0-A730-9B1C9F8EBCFB}" dt="2019-07-19T12:25:29.976" v="505" actId="478"/>
          <ac:spMkLst>
            <pc:docMk/>
            <pc:sldMk cId="2239763744" sldId="286"/>
            <ac:spMk id="8" creationId="{C673A303-6D4F-49E2-A786-2B30C4CEAADA}"/>
          </ac:spMkLst>
        </pc:spChg>
      </pc:sldChg>
      <pc:sldChg chg="addSp modSp add">
        <pc:chgData name="Marvin Pfaff" userId="77df95fd8894a3c3" providerId="LiveId" clId="{D22C93DC-8EE3-48E0-A730-9B1C9F8EBCFB}" dt="2019-07-19T12:13:48.771" v="333" actId="20577"/>
        <pc:sldMkLst>
          <pc:docMk/>
          <pc:sldMk cId="328242158" sldId="287"/>
        </pc:sldMkLst>
        <pc:spChg chg="mod">
          <ac:chgData name="Marvin Pfaff" userId="77df95fd8894a3c3" providerId="LiveId" clId="{D22C93DC-8EE3-48E0-A730-9B1C9F8EBCFB}" dt="2019-07-19T12:12:32.693" v="307" actId="20577"/>
          <ac:spMkLst>
            <pc:docMk/>
            <pc:sldMk cId="328242158" sldId="287"/>
            <ac:spMk id="2" creationId="{D853C0B9-D452-48A4-A632-99F8968DF6BF}"/>
          </ac:spMkLst>
        </pc:spChg>
        <pc:spChg chg="mod">
          <ac:chgData name="Marvin Pfaff" userId="77df95fd8894a3c3" providerId="LiveId" clId="{D22C93DC-8EE3-48E0-A730-9B1C9F8EBCFB}" dt="2019-07-19T12:12:02.313" v="306" actId="20577"/>
          <ac:spMkLst>
            <pc:docMk/>
            <pc:sldMk cId="328242158" sldId="287"/>
            <ac:spMk id="3" creationId="{20AEB173-1F1E-4B91-88E8-F5BC836EE55B}"/>
          </ac:spMkLst>
        </pc:spChg>
        <pc:spChg chg="add mod">
          <ac:chgData name="Marvin Pfaff" userId="77df95fd8894a3c3" providerId="LiveId" clId="{D22C93DC-8EE3-48E0-A730-9B1C9F8EBCFB}" dt="2019-07-19T12:13:48.771" v="333" actId="20577"/>
          <ac:spMkLst>
            <pc:docMk/>
            <pc:sldMk cId="328242158" sldId="287"/>
            <ac:spMk id="7" creationId="{E646791B-D0C2-4A8A-9642-892263CB5026}"/>
          </ac:spMkLst>
        </pc:spChg>
      </pc:sldChg>
      <pc:sldChg chg="add">
        <pc:chgData name="Marvin Pfaff" userId="77df95fd8894a3c3" providerId="LiveId" clId="{D22C93DC-8EE3-48E0-A730-9B1C9F8EBCFB}" dt="2019-07-19T12:07:55.206" v="251"/>
        <pc:sldMkLst>
          <pc:docMk/>
          <pc:sldMk cId="2146110089" sldId="288"/>
        </pc:sldMkLst>
      </pc:sldChg>
      <pc:sldChg chg="delSp modSp">
        <pc:chgData name="Marvin Pfaff" userId="77df95fd8894a3c3" providerId="LiveId" clId="{D22C93DC-8EE3-48E0-A730-9B1C9F8EBCFB}" dt="2019-07-19T12:35:20.967" v="603" actId="478"/>
        <pc:sldMkLst>
          <pc:docMk/>
          <pc:sldMk cId="1136689149" sldId="290"/>
        </pc:sldMkLst>
        <pc:spChg chg="mod">
          <ac:chgData name="Marvin Pfaff" userId="77df95fd8894a3c3" providerId="LiveId" clId="{D22C93DC-8EE3-48E0-A730-9B1C9F8EBCFB}" dt="2019-07-19T12:35:12.450" v="601" actId="20577"/>
          <ac:spMkLst>
            <pc:docMk/>
            <pc:sldMk cId="1136689149" sldId="290"/>
            <ac:spMk id="2" creationId="{302E822C-E6FA-487E-ACB0-C0F6F0B0BCA3}"/>
          </ac:spMkLst>
        </pc:spChg>
        <pc:spChg chg="del">
          <ac:chgData name="Marvin Pfaff" userId="77df95fd8894a3c3" providerId="LiveId" clId="{D22C93DC-8EE3-48E0-A730-9B1C9F8EBCFB}" dt="2019-07-19T12:35:20.967" v="603" actId="478"/>
          <ac:spMkLst>
            <pc:docMk/>
            <pc:sldMk cId="1136689149" sldId="290"/>
            <ac:spMk id="3" creationId="{EC4576B0-53A5-4A59-A1C1-A478711B4A8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96B82-35D0-48A0-A1AA-CAEBC592C785}" type="datetimeFigureOut">
              <a:rPr lang="de-DE" smtClean="0"/>
              <a:t>05.11.2021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1CB85-DADC-4CE3-BA66-B315DD4B7C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065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80846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1743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90249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06011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16729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7447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31458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9326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450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76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8011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0448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5188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50720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2644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1CB85-DADC-4CE3-BA66-B315DD4B7C7B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5654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B9D4A5-96FF-4607-A2F9-8155CEF216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6B7A986-C66E-412B-9EBB-F139D9150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558F70-4C2E-43D4-B328-0D0BBADD7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6F52F-FBE0-454D-BC60-B84EC01B83D3}" type="datetime1">
              <a:rPr lang="de-DE" smtClean="0"/>
              <a:t>05.11.2021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946FC1-5B45-47DE-905C-E66EB796F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274A64-7F38-40E1-ACAD-47798B039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3931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D9CED-A81C-4D74-B198-87665AB59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604CEBE-305F-4DFB-A13F-BE67AB5CDC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2E56E53-086B-41EB-8244-D9AAFFC61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D5CD8-8798-4DE3-B4AE-0B8EECF092A6}" type="datetime1">
              <a:rPr lang="de-DE" smtClean="0"/>
              <a:t>05.11.2021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F88EE7A-CA3C-4D72-B618-33E97EE02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D42E38-799B-47FE-817E-13951E090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1401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5C753E2-4005-4E19-B7E0-ACBCF1160C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5C27E20-26EE-4DC8-A963-6EB0952B3E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EBCD64-566A-4C53-9564-83C664C5E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67EF0-1B08-4598-8D05-973E00AE2F0F}" type="datetime1">
              <a:rPr lang="de-DE" smtClean="0"/>
              <a:t>05.11.2021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15D4E3-8507-4B0F-B1EC-4FB356A8D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7786CC-0C80-4F1E-A663-B330510C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237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E57CF0-CF54-4BCE-9AB1-776A58686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5717CC2-DC65-4F60-B450-4D69F4A552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8D3220-C236-45BA-ABB9-367112D7A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05.11.2021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2F71A3-7746-452D-B703-A38F80B8C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CE8393-2AD5-4C55-A2A6-D8D1306E0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5386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C42172-3A67-4447-ACE3-69F3BDFAF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30DD7B3-83F9-44FC-83F1-7523D66D7D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8F966F-E713-4B33-B33B-7993B52C9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C52A-9676-4C19-8ECB-6A43E4967B85}" type="datetime1">
              <a:rPr lang="de-DE" smtClean="0"/>
              <a:t>05.11.2021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56BFC5-FF0E-4600-8A20-69968018E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6AC653-D1C9-47B9-9224-4862C466B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0409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435732-CE3A-4B1F-ABF6-A56A5654B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7019D7-757C-421D-B882-D262CF6715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AF09257-F423-438B-859D-50BF5FF9F7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DF62DAF-6201-41D7-999E-43FF9F21E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36015-C4BE-43FF-B3A5-6F9D3149DADF}" type="datetime1">
              <a:rPr lang="de-DE" smtClean="0"/>
              <a:t>05.11.2021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9353278-4F97-41F5-9FE9-909634023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525B4E9-715D-4453-8BA9-34730BA99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1730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98A45A-6191-4857-8303-B856B5B13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AE3FAE3-019D-45B3-B2EE-52CB05E32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673B993-6028-474C-9F11-A41CE2A605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2250F95-F0E0-4590-AC05-F65C011708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F3B0128-5F59-4F77-A8A0-F5E4C6BA39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8CA5010-81AE-4644-A22D-16ACF611A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0572-297C-4E9B-8E19-5DEC4109E1E6}" type="datetime1">
              <a:rPr lang="de-DE" smtClean="0"/>
              <a:t>05.11.2021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F5239D7-B8CA-431C-A9D4-BCA0125F4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2B8AB5D-DD4D-4BEC-9CB1-BA7931218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1046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E2EA40-556B-4273-A3A4-C98D0D1D6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302220-F7CC-40F8-A4F9-0CAB26327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C282B-6F26-45E1-8127-D1FA39F50B5F}" type="datetime1">
              <a:rPr lang="de-DE" smtClean="0"/>
              <a:t>05.11.2021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0567FB2-0FC2-48BD-9E30-C634AC081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073EED8-3013-43E8-9FC4-C1F3D1C74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6183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B547C56-D8CD-4AB2-BA07-6A6EC490F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EE163-5CEA-4250-BE44-35DA7AF81CD5}" type="datetime1">
              <a:rPr lang="de-DE" smtClean="0"/>
              <a:t>05.11.2021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70C6F9B-5D81-4D85-ABC6-4FBBD65EB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3764960-3085-492C-96BE-8BFCF6CCD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0990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A70E68-78A7-403B-A6C4-46034E56D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CB8DD2-ABD3-4DF6-BEEA-F249C1F8D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14D0C80-C37E-41F4-B553-920F238CB5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344345E-D698-4003-81A3-C5F16B1D1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36487-4721-43E9-980A-86E4AE4F2719}" type="datetime1">
              <a:rPr lang="de-DE" smtClean="0"/>
              <a:t>05.11.2021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D74FA39-7EB1-474C-A93B-928CDE13E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4E2023A-0745-4F61-8ED4-B5B876ED7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78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46747E-D88A-4EAE-9D6E-EA1C1D2D5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3756FB9-9597-45AF-93B6-B845C91FAE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807D07A-1A9E-4F60-9FE5-FF5AC542C2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5CA76B6-3287-4836-B717-A55733706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B2DB-5B42-4B03-AD8D-8AEA47F0A550}" type="datetime1">
              <a:rPr lang="de-DE" smtClean="0"/>
              <a:t>05.11.2021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82EAE26-E216-4E59-A3BF-5DC5FF826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BB8F151-DD35-4CD2-A750-0D251FC6B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808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DF32510-5FC4-4C88-A7B9-CFB013BE0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AABDA33-9AAD-46A7-B497-A5F830D49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441F07-CCB5-4335-A799-649364003F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A738A-B00D-4045-808B-05AC72345F93}" type="datetime1">
              <a:rPr lang="de-DE" smtClean="0"/>
              <a:t>05.11.2021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D43209-4922-459D-89B1-E95B8651ED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Efficiency Study of New Small-Diameter Muon Drift Tube (sMDT) Chambers for the ATLAS Upgrade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8CB2C9-CA98-417A-B489-4087F07E75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E77F7-1497-4628-B5D9-F0311B0218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2706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D9BC3CC9-FF21-413B-9686-C2ACE1F2A081}"/>
              </a:ext>
            </a:extLst>
          </p:cNvPr>
          <p:cNvSpPr/>
          <p:nvPr/>
        </p:nvSpPr>
        <p:spPr>
          <a:xfrm>
            <a:off x="0" y="0"/>
            <a:ext cx="12192000" cy="6883015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DC9AEC7-EFBC-4C41-BA9B-7427D289C5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63565" y="3841817"/>
            <a:ext cx="4664869" cy="679718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Marvin Pfaff</a:t>
            </a:r>
            <a:br>
              <a:rPr lang="de-DE" dirty="0"/>
            </a:br>
            <a:endParaRPr lang="de-DE" sz="9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B5080E1-0C6B-4C6C-9792-2506A57530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50300"/>
            <a:ext cx="9144000" cy="1140363"/>
          </a:xfrm>
        </p:spPr>
        <p:txBody>
          <a:bodyPr>
            <a:normAutofit fontScale="90000"/>
          </a:bodyPr>
          <a:lstStyle/>
          <a:p>
            <a:r>
              <a:rPr lang="de-DE" sz="4400" dirty="0" err="1">
                <a:solidFill>
                  <a:schemeClr val="bg1"/>
                </a:solidFill>
              </a:rPr>
              <a:t>Simulating</a:t>
            </a:r>
            <a:r>
              <a:rPr lang="de-DE" sz="4400" dirty="0">
                <a:solidFill>
                  <a:schemeClr val="bg1"/>
                </a:solidFill>
              </a:rPr>
              <a:t> </a:t>
            </a:r>
            <a:r>
              <a:rPr lang="de-DE" sz="4400" dirty="0" err="1">
                <a:solidFill>
                  <a:schemeClr val="bg1"/>
                </a:solidFill>
              </a:rPr>
              <a:t>the</a:t>
            </a:r>
            <a:r>
              <a:rPr lang="de-DE" sz="4400" dirty="0">
                <a:solidFill>
                  <a:schemeClr val="bg1"/>
                </a:solidFill>
              </a:rPr>
              <a:t> </a:t>
            </a:r>
            <a:r>
              <a:rPr lang="de-DE" sz="4400" dirty="0" err="1">
                <a:solidFill>
                  <a:schemeClr val="bg1"/>
                </a:solidFill>
              </a:rPr>
              <a:t>nuSTORM</a:t>
            </a:r>
            <a:r>
              <a:rPr lang="de-DE" sz="4400" dirty="0">
                <a:solidFill>
                  <a:schemeClr val="bg1"/>
                </a:solidFill>
              </a:rPr>
              <a:t> Transfer Line</a:t>
            </a:r>
            <a:br>
              <a:rPr lang="de-DE" sz="4400" dirty="0">
                <a:solidFill>
                  <a:schemeClr val="bg1"/>
                </a:solidFill>
              </a:rPr>
            </a:br>
            <a:r>
              <a:rPr lang="de-DE" sz="4400" dirty="0" err="1">
                <a:solidFill>
                  <a:schemeClr val="bg1"/>
                </a:solidFill>
              </a:rPr>
              <a:t>with</a:t>
            </a:r>
            <a:r>
              <a:rPr lang="de-DE" sz="4400" dirty="0">
                <a:solidFill>
                  <a:schemeClr val="bg1"/>
                </a:solidFill>
              </a:rPr>
              <a:t> </a:t>
            </a:r>
            <a:r>
              <a:rPr lang="de-DE" sz="4400" dirty="0" err="1">
                <a:solidFill>
                  <a:schemeClr val="bg1"/>
                </a:solidFill>
              </a:rPr>
              <a:t>nuSIM</a:t>
            </a:r>
            <a:endParaRPr lang="de-DE" sz="4400" dirty="0">
              <a:solidFill>
                <a:schemeClr val="bg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E09E91E-2F90-4B15-87DE-A14A449CCE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73" y="182411"/>
            <a:ext cx="2623459" cy="94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306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Pion Decay – Decay Point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05.11.2021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Pion Distributions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10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0B8688D9-5D1E-41D3-9DC4-1CBC44B3BDD1}"/>
                  </a:ext>
                </a:extLst>
              </p:cNvPr>
              <p:cNvSpPr txBox="1"/>
              <p:nvPr/>
            </p:nvSpPr>
            <p:spPr>
              <a:xfrm>
                <a:off x="7139993" y="3554930"/>
                <a:ext cx="1865895" cy="289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𝑑𝑒𝑐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0B8688D9-5D1E-41D3-9DC4-1CBC44B3BD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9993" y="3554930"/>
                <a:ext cx="1865895" cy="289182"/>
              </a:xfrm>
              <a:prstGeom prst="rect">
                <a:avLst/>
              </a:prstGeom>
              <a:blipFill>
                <a:blip r:embed="rId3"/>
                <a:stretch>
                  <a:fillRect l="-1307" r="-980" b="-14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feld 12">
            <a:extLst>
              <a:ext uri="{FF2B5EF4-FFF2-40B4-BE49-F238E27FC236}">
                <a16:creationId xmlns:a16="http://schemas.microsoft.com/office/drawing/2014/main" id="{4285467E-1BCB-4E0C-9087-39E8088C9261}"/>
              </a:ext>
            </a:extLst>
          </p:cNvPr>
          <p:cNvSpPr txBox="1"/>
          <p:nvPr/>
        </p:nvSpPr>
        <p:spPr>
          <a:xfrm>
            <a:off x="6657304" y="3118404"/>
            <a:ext cx="5346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Spatial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pion</a:t>
            </a:r>
            <a:r>
              <a:rPr lang="de-DE" dirty="0"/>
              <a:t> </a:t>
            </a:r>
            <a:r>
              <a:rPr lang="de-DE" dirty="0" err="1"/>
              <a:t>decays</a:t>
            </a:r>
            <a:r>
              <a:rPr lang="de-DE" dirty="0"/>
              <a:t> in </a:t>
            </a:r>
            <a:r>
              <a:rPr lang="de-DE" dirty="0" err="1"/>
              <a:t>transfer</a:t>
            </a:r>
            <a:r>
              <a:rPr lang="de-DE" dirty="0"/>
              <a:t> </a:t>
            </a:r>
            <a:r>
              <a:rPr lang="de-DE" dirty="0" err="1"/>
              <a:t>line</a:t>
            </a:r>
            <a:r>
              <a:rPr lang="de-DE" dirty="0"/>
              <a:t>:</a:t>
            </a:r>
            <a:endParaRPr lang="en-US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E9C604D0-9FBF-40A3-B55E-B47DFD440B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8929" y="1449352"/>
            <a:ext cx="5906693" cy="450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626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Pion Decay – </a:t>
            </a:r>
            <a:r>
              <a:rPr lang="de-DE" dirty="0" err="1">
                <a:solidFill>
                  <a:schemeClr val="bg1"/>
                </a:solidFill>
              </a:rPr>
              <a:t>Muon</a:t>
            </a:r>
            <a:r>
              <a:rPr lang="de-DE" dirty="0">
                <a:solidFill>
                  <a:schemeClr val="bg1"/>
                </a:solidFill>
              </a:rPr>
              <a:t> Energy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05.11.2021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Timing from Target to Injection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11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7E7BFDD-A4FD-4ADC-B44A-34E0E07B06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66" y="1317949"/>
            <a:ext cx="5873018" cy="4529861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FD52BE47-6E2E-41A4-BDE9-62089C97FB0C}"/>
              </a:ext>
            </a:extLst>
          </p:cNvPr>
          <p:cNvSpPr txBox="1"/>
          <p:nvPr/>
        </p:nvSpPr>
        <p:spPr>
          <a:xfrm>
            <a:off x="2503714" y="5917414"/>
            <a:ext cx="198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nuSTORM</a:t>
            </a:r>
            <a:r>
              <a:rPr lang="de-DE" dirty="0"/>
              <a:t> frame</a:t>
            </a:r>
            <a:endParaRPr lang="en-US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4CC90BA-6690-470A-A776-3A6F6935D9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30423" y="1384333"/>
            <a:ext cx="5873018" cy="4393981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348B76A7-2A2F-4B67-8BEA-CA19C68DDB15}"/>
              </a:ext>
            </a:extLst>
          </p:cNvPr>
          <p:cNvSpPr txBox="1"/>
          <p:nvPr/>
        </p:nvSpPr>
        <p:spPr>
          <a:xfrm>
            <a:off x="8511071" y="5915858"/>
            <a:ext cx="198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pion</a:t>
            </a:r>
            <a:r>
              <a:rPr lang="de-DE" dirty="0"/>
              <a:t> </a:t>
            </a:r>
            <a:r>
              <a:rPr lang="de-DE" dirty="0" err="1"/>
              <a:t>rest</a:t>
            </a:r>
            <a:r>
              <a:rPr lang="de-DE" dirty="0"/>
              <a:t> frame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1034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795D9C1-8FBD-43E4-B65B-84CE1D269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02576" y="3909238"/>
            <a:ext cx="3632440" cy="266691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742673F6-22E0-4DB4-AD7A-A8D158CFE1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76167" y="3928233"/>
            <a:ext cx="3569921" cy="2636961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Pion Decay – </a:t>
            </a:r>
            <a:r>
              <a:rPr lang="de-DE" dirty="0" err="1">
                <a:solidFill>
                  <a:schemeClr val="bg1"/>
                </a:solidFill>
              </a:rPr>
              <a:t>Muon</a:t>
            </a:r>
            <a:r>
              <a:rPr lang="de-DE" dirty="0">
                <a:solidFill>
                  <a:schemeClr val="bg1"/>
                </a:solidFill>
              </a:rPr>
              <a:t> x‘ &amp; y‘ </a:t>
            </a:r>
            <a:r>
              <a:rPr lang="de-DE" dirty="0" err="1">
                <a:solidFill>
                  <a:schemeClr val="bg1"/>
                </a:solidFill>
              </a:rPr>
              <a:t>Distributions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05.11.2021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Timing from Target to Injection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12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754433D-3D32-4A1B-B689-EB07B62925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132" y="1134967"/>
            <a:ext cx="3632440" cy="2769493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38213E4A-B060-4454-9EA4-223AABFA09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723" y="1143003"/>
            <a:ext cx="3569921" cy="2761457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461BAFD6-79B7-49E3-B22A-18B150B75457}"/>
              </a:ext>
            </a:extLst>
          </p:cNvPr>
          <p:cNvSpPr txBox="1"/>
          <p:nvPr/>
        </p:nvSpPr>
        <p:spPr>
          <a:xfrm>
            <a:off x="5101512" y="2255149"/>
            <a:ext cx="198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nuSTORM</a:t>
            </a:r>
            <a:r>
              <a:rPr lang="de-DE" dirty="0"/>
              <a:t> frame</a:t>
            </a:r>
            <a:endParaRPr lang="en-US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AD6FEC2-A38D-492F-86F2-9610E89F2A86}"/>
              </a:ext>
            </a:extLst>
          </p:cNvPr>
          <p:cNvSpPr txBox="1"/>
          <p:nvPr/>
        </p:nvSpPr>
        <p:spPr>
          <a:xfrm>
            <a:off x="5215834" y="4957626"/>
            <a:ext cx="198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pion</a:t>
            </a:r>
            <a:r>
              <a:rPr lang="de-DE" dirty="0"/>
              <a:t> </a:t>
            </a:r>
            <a:r>
              <a:rPr lang="de-DE" dirty="0" err="1"/>
              <a:t>rest</a:t>
            </a:r>
            <a:r>
              <a:rPr lang="de-DE" dirty="0"/>
              <a:t> frame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756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Pion Decay – Neutrino Energy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05.11.2021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Timing from Target to Injection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13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7E7BFDD-A4FD-4ADC-B44A-34E0E07B06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5193" y="1697237"/>
            <a:ext cx="5437013" cy="423822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A4BE491-2D53-4DCC-8028-AADB9859D0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0739" y="1697238"/>
            <a:ext cx="5958369" cy="4238222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05D0D9E8-5CB5-4735-BDA3-58E35344E40D}"/>
              </a:ext>
            </a:extLst>
          </p:cNvPr>
          <p:cNvSpPr txBox="1"/>
          <p:nvPr/>
        </p:nvSpPr>
        <p:spPr>
          <a:xfrm>
            <a:off x="2503714" y="5917414"/>
            <a:ext cx="198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nuSTORM</a:t>
            </a:r>
            <a:r>
              <a:rPr lang="de-DE" dirty="0"/>
              <a:t> frame</a:t>
            </a:r>
            <a:endParaRPr lang="en-US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4270FA9-A1DC-41EF-B4DE-A102F1A95C85}"/>
              </a:ext>
            </a:extLst>
          </p:cNvPr>
          <p:cNvSpPr txBox="1"/>
          <p:nvPr/>
        </p:nvSpPr>
        <p:spPr>
          <a:xfrm>
            <a:off x="8511071" y="5915858"/>
            <a:ext cx="198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pion</a:t>
            </a:r>
            <a:r>
              <a:rPr lang="de-DE" dirty="0"/>
              <a:t> </a:t>
            </a:r>
            <a:r>
              <a:rPr lang="de-DE" dirty="0" err="1"/>
              <a:t>rest</a:t>
            </a:r>
            <a:r>
              <a:rPr lang="de-DE" dirty="0"/>
              <a:t> frame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908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795D9C1-8FBD-43E4-B65B-84CE1D269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02576" y="3947546"/>
            <a:ext cx="3632440" cy="259029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742673F6-22E0-4DB4-AD7A-A8D158CFE1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3469" y="3986524"/>
            <a:ext cx="3569921" cy="2520379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Pion Decay – Neutrino x‘ &amp; y‘ </a:t>
            </a:r>
            <a:r>
              <a:rPr lang="de-DE" dirty="0" err="1">
                <a:solidFill>
                  <a:schemeClr val="bg1"/>
                </a:solidFill>
              </a:rPr>
              <a:t>Distributions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05.11.2021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Timing from Target to Injection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14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754433D-3D32-4A1B-B689-EB07B62925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02576" y="1143769"/>
            <a:ext cx="3632440" cy="2767961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38213E4A-B060-4454-9EA4-223AABFA09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77723" y="1173508"/>
            <a:ext cx="3569921" cy="2700446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461BAFD6-79B7-49E3-B22A-18B150B75457}"/>
              </a:ext>
            </a:extLst>
          </p:cNvPr>
          <p:cNvSpPr txBox="1"/>
          <p:nvPr/>
        </p:nvSpPr>
        <p:spPr>
          <a:xfrm>
            <a:off x="5101512" y="2255149"/>
            <a:ext cx="198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nuSTORM</a:t>
            </a:r>
            <a:r>
              <a:rPr lang="de-DE" dirty="0"/>
              <a:t> frame</a:t>
            </a:r>
            <a:endParaRPr lang="en-US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AD6FEC2-A38D-492F-86F2-9610E89F2A86}"/>
              </a:ext>
            </a:extLst>
          </p:cNvPr>
          <p:cNvSpPr txBox="1"/>
          <p:nvPr/>
        </p:nvSpPr>
        <p:spPr>
          <a:xfrm>
            <a:off x="5215834" y="4957626"/>
            <a:ext cx="198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pion</a:t>
            </a:r>
            <a:r>
              <a:rPr lang="de-DE" dirty="0"/>
              <a:t> </a:t>
            </a:r>
            <a:r>
              <a:rPr lang="de-DE" dirty="0" err="1"/>
              <a:t>rest</a:t>
            </a:r>
            <a:r>
              <a:rPr lang="de-DE" dirty="0"/>
              <a:t> frame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10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Pion Decay – Neutrino cos</a:t>
            </a:r>
            <a:r>
              <a:rPr lang="el-GR" dirty="0">
                <a:solidFill>
                  <a:schemeClr val="bg1"/>
                </a:solidFill>
              </a:rPr>
              <a:t>Θ</a:t>
            </a:r>
            <a:r>
              <a:rPr lang="de-DE" dirty="0">
                <a:solidFill>
                  <a:schemeClr val="bg1"/>
                </a:solidFill>
              </a:rPr>
              <a:t> &amp; </a:t>
            </a:r>
            <a:r>
              <a:rPr lang="el-GR" dirty="0">
                <a:solidFill>
                  <a:schemeClr val="bg1"/>
                </a:solidFill>
              </a:rPr>
              <a:t>φ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Distributions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05.11.2021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Timing from Target to Injection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15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E32AA6C-C7D8-46D0-AEF9-ED77671182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94799" y="1231374"/>
            <a:ext cx="5361976" cy="416640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276DCD6-BF7C-4958-8294-A6990AD606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967" y="1113960"/>
            <a:ext cx="5418396" cy="41892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38043F21-43C1-4AB0-BA1A-1DA9C30141A9}"/>
                  </a:ext>
                </a:extLst>
              </p:cNvPr>
              <p:cNvSpPr txBox="1"/>
              <p:nvPr/>
            </p:nvSpPr>
            <p:spPr>
              <a:xfrm>
                <a:off x="2209800" y="5337154"/>
                <a:ext cx="1614196" cy="613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acc>
                            <m:accPr>
                              <m:chr m:val="⃗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38043F21-43C1-4AB0-BA1A-1DA9C30141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00" y="5337154"/>
                <a:ext cx="1614196" cy="61337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63F059B2-D658-49DD-9B54-EBABCC0ABB9B}"/>
                  </a:ext>
                </a:extLst>
              </p:cNvPr>
              <p:cNvSpPr txBox="1"/>
              <p:nvPr/>
            </p:nvSpPr>
            <p:spPr>
              <a:xfrm>
                <a:off x="7745970" y="5388627"/>
                <a:ext cx="1614196" cy="6210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arctan</m:t>
                          </m:r>
                        </m:fName>
                        <m:e>
                          <m:f>
                            <m:f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den>
                          </m:f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63F059B2-D658-49DD-9B54-EBABCC0ABB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5970" y="5388627"/>
                <a:ext cx="1614196" cy="62106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feld 13">
            <a:extLst>
              <a:ext uri="{FF2B5EF4-FFF2-40B4-BE49-F238E27FC236}">
                <a16:creationId xmlns:a16="http://schemas.microsoft.com/office/drawing/2014/main" id="{366E88EF-A8AB-47B3-A123-39F02443DC9B}"/>
              </a:ext>
            </a:extLst>
          </p:cNvPr>
          <p:cNvSpPr txBox="1"/>
          <p:nvPr/>
        </p:nvSpPr>
        <p:spPr>
          <a:xfrm>
            <a:off x="4276529" y="5507731"/>
            <a:ext cx="3469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Isotropic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decay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as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expected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461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Summary &amp; Outlook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05.11.2021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Pion Distributions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16</a:t>
            </a:fld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17EBE88E-54FE-44BE-A452-9C0B978547E4}"/>
                  </a:ext>
                </a:extLst>
              </p:cNvPr>
              <p:cNvSpPr txBox="1"/>
              <p:nvPr/>
            </p:nvSpPr>
            <p:spPr>
              <a:xfrm>
                <a:off x="681912" y="1370704"/>
                <a:ext cx="10828175" cy="5109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To understand the time structure and beam characteristics at the proposed </a:t>
                </a:r>
                <a:r>
                  <a:rPr lang="en-US" sz="1800" b="0" i="0" u="none" strike="noStrike" baseline="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nuSTORM</a:t>
                </a:r>
                <a:r>
                  <a:rPr lang="en-US" sz="18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detector, it is important to properly propagate the beam structure from the SPS on target through the whole </a:t>
                </a:r>
                <a:r>
                  <a:rPr lang="en-US" sz="1800" b="0" i="0" u="none" strike="noStrike" baseline="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nuSTORM</a:t>
                </a:r>
                <a:r>
                  <a:rPr lang="en-US" sz="18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set-up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000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A</a:t>
                </a:r>
                <a:r>
                  <a:rPr lang="en-US" sz="18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simulation framework, that is simplified through effective parametrizations, has been developed to allow </a:t>
                </a:r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first event rate studies w</a:t>
                </a:r>
                <a:r>
                  <a:rPr lang="en-US" sz="18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hile detailed beam simulations with design of beam optics are caried out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000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A multi-stage/interface approach allows the inclusion of more detailed simulation data as these get available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000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The </a:t>
                </a:r>
                <a:r>
                  <a:rPr lang="en-US" sz="1800" b="0" i="0" u="none" strike="noStrike" baseline="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nuSIM</a:t>
                </a:r>
                <a:r>
                  <a:rPr lang="en-US" sz="18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transfer line class contains a </a:t>
                </a:r>
                <a:r>
                  <a:rPr lang="en-US" sz="1800" b="0" i="1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first simple propagation of beam characteristics from target to injection </a:t>
                </a:r>
                <a:r>
                  <a:rPr lang="en-US" sz="18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and timing characteristics studied: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Approx. 16% of </a:t>
                </a:r>
                <a:r>
                  <a:rPr lang="en-US" sz="16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pions</a:t>
                </a:r>
                <a:r>
                  <a:rPr lang="en-US" sz="16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have decayed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Particles need approx. </a:t>
                </a:r>
                <a14:m>
                  <m:oMath xmlns:m="http://schemas.openxmlformats.org/officeDocument/2006/math">
                    <m:r>
                      <a:rPr lang="de-DE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165 </m:t>
                    </m:r>
                  </m:oMath>
                </a14:m>
                <a:r>
                  <a:rPr lang="de-DE" sz="1600" dirty="0" err="1"/>
                  <a:t>ns</a:t>
                </a:r>
                <a:r>
                  <a:rPr lang="de-DE" sz="1600" dirty="0"/>
                  <a:t> </a:t>
                </a:r>
                <a:r>
                  <a:rPr lang="de-DE" sz="1600" dirty="0" err="1"/>
                  <a:t>to</a:t>
                </a:r>
                <a:r>
                  <a:rPr lang="de-DE" sz="1600" dirty="0"/>
                  <a:t> </a:t>
                </a:r>
                <a:r>
                  <a:rPr lang="de-DE" sz="1600" dirty="0" err="1"/>
                  <a:t>propagate</a:t>
                </a:r>
                <a:r>
                  <a:rPr lang="de-DE" sz="1600" dirty="0"/>
                  <a:t> </a:t>
                </a:r>
                <a:r>
                  <a:rPr lang="de-DE" sz="1600" dirty="0" err="1"/>
                  <a:t>through</a:t>
                </a:r>
                <a:r>
                  <a:rPr lang="de-DE" sz="1600" dirty="0"/>
                  <a:t> </a:t>
                </a:r>
                <a:r>
                  <a:rPr lang="de-DE" sz="1600" dirty="0" err="1"/>
                  <a:t>transfer</a:t>
                </a:r>
                <a:r>
                  <a:rPr lang="de-DE" sz="1600" dirty="0"/>
                  <a:t> </a:t>
                </a:r>
                <a:r>
                  <a:rPr lang="de-DE" sz="1600" dirty="0" err="1"/>
                  <a:t>line</a:t>
                </a:r>
                <a:endParaRPr lang="en-US" sz="1600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Bunch length incre</a:t>
                </a:r>
                <a:r>
                  <a:rPr lang="en-US" sz="16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ased by approx. 1% (</a:t>
                </a:r>
                <a14:m>
                  <m:oMath xmlns:m="http://schemas.openxmlformats.org/officeDocument/2006/math">
                    <m:r>
                      <a:rPr lang="de-DE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𝑏𝑢𝑛𝑐h</m:t>
                        </m:r>
                      </m:sub>
                    </m:sSub>
                    <m:r>
                      <a:rPr lang="de-DE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≈2.000 </m:t>
                    </m:r>
                  </m:oMath>
                </a14:m>
                <a:r>
                  <a:rPr lang="de-DE" sz="1600" dirty="0" err="1"/>
                  <a:t>ns</a:t>
                </a:r>
                <a:r>
                  <a:rPr lang="de-DE" sz="1600" dirty="0"/>
                  <a:t> </a:t>
                </a:r>
                <a:r>
                  <a:rPr lang="de-DE" sz="1600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de-DE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𝑏𝑢𝑛𝑐h</m:t>
                        </m:r>
                      </m:sub>
                    </m:sSub>
                    <m:r>
                      <a:rPr lang="de-DE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≈2.0</m:t>
                    </m:r>
                    <m:r>
                      <a:rPr lang="de-DE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de-DE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1600" dirty="0"/>
                  <a:t>ns)</a:t>
                </a:r>
                <a:endParaRPr lang="en-US" sz="1600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Code works well (as shown by consistency checks)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200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Next steps:</a:t>
                </a: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US" sz="16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Work out proper normalization</a:t>
                </a: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US" sz="1600" b="0" i="0" u="none" strike="noStrike" baseline="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Calculate neutrino flux at detector plane</a:t>
                </a: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US" sz="16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Work out neutrino event rates in detector (material: </a:t>
                </a:r>
                <a:r>
                  <a:rPr lang="en-US" sz="16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tbd</a:t>
                </a:r>
                <a:r>
                  <a:rPr lang="en-US" sz="16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)</a:t>
                </a:r>
                <a:endParaRPr lang="en-US" sz="1600" b="0" i="0" u="none" strike="noStrike" baseline="0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endParaRPr lang="de-DE" dirty="0"/>
              </a:p>
            </p:txBody>
          </p:sp>
        </mc:Choice>
        <mc:Fallback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17EBE88E-54FE-44BE-A452-9C0B978547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912" y="1370704"/>
                <a:ext cx="10828175" cy="5109091"/>
              </a:xfrm>
              <a:prstGeom prst="rect">
                <a:avLst/>
              </a:prstGeom>
              <a:blipFill>
                <a:blip r:embed="rId3"/>
                <a:stretch>
                  <a:fillRect l="-394" t="-716" r="-6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8023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Motivation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05.11.2021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Pion Distributions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2</a:t>
            </a:fld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2704371-A0EE-45EC-8ACA-EE31FB795463}"/>
              </a:ext>
            </a:extLst>
          </p:cNvPr>
          <p:cNvSpPr txBox="1"/>
          <p:nvPr/>
        </p:nvSpPr>
        <p:spPr>
          <a:xfrm>
            <a:off x="681912" y="1557313"/>
            <a:ext cx="1082817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To understand the time structure and beam characteristics at the proposed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nuSTORM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detector, it is important to properly propagate the beam structure from the SPS on target through the whole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nuSTORM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set-up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A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simulation framework, that is simplified through effective parametrizations, has been developed to allow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first event rate studies w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hile detailed beam simulations with design of beam optics are caried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 multi-stage/interface approach allows the inclusion of more detailed simulation data as these get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The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nuSIM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transfer line class contains a 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first simple propagation of beam characteristics from target to injection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For this, the following steps were taken: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Pion distributions @ target generated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Momentum distribution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Transverse phase space distributions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Time distribution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Pion decay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taken into account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Pions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propagated to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entrance of production straight</a:t>
            </a:r>
            <a:endParaRPr lang="en-US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8758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B00D7D25-2198-4B1D-A5E8-1639BBBE97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7" b="957"/>
          <a:stretch/>
        </p:blipFill>
        <p:spPr>
          <a:xfrm>
            <a:off x="357420" y="1455132"/>
            <a:ext cx="6447959" cy="4901217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Momentum Distribution @ Target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05.11.2021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Pion Distributions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3</a:t>
            </a:fld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2704371-A0EE-45EC-8ACA-EE31FB795463}"/>
              </a:ext>
            </a:extLst>
          </p:cNvPr>
          <p:cNvSpPr txBox="1"/>
          <p:nvPr/>
        </p:nvSpPr>
        <p:spPr>
          <a:xfrm>
            <a:off x="6955762" y="3008222"/>
            <a:ext cx="45992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Momentum </a:t>
            </a:r>
            <a:r>
              <a:rPr lang="de-DE" dirty="0" err="1"/>
              <a:t>distribution</a:t>
            </a:r>
            <a:r>
              <a:rPr lang="de-DE" dirty="0"/>
              <a:t> @ </a:t>
            </a:r>
            <a:r>
              <a:rPr lang="de-DE" dirty="0" err="1"/>
              <a:t>target</a:t>
            </a:r>
            <a:r>
              <a:rPr lang="de-DE" dirty="0"/>
              <a:t> (s = -50.0 m):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Parabolic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5 </a:t>
            </a:r>
            <a:r>
              <a:rPr lang="de-DE" dirty="0" err="1"/>
              <a:t>GeV</a:t>
            </a:r>
            <a:r>
              <a:rPr lang="de-DE" dirty="0"/>
              <a:t> </a:t>
            </a:r>
            <a:r>
              <a:rPr lang="de-DE" dirty="0" err="1"/>
              <a:t>central</a:t>
            </a:r>
            <a:r>
              <a:rPr lang="de-DE" dirty="0"/>
              <a:t> </a:t>
            </a:r>
            <a:r>
              <a:rPr lang="de-DE" dirty="0" err="1"/>
              <a:t>momentum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10% </a:t>
            </a:r>
            <a:r>
              <a:rPr lang="de-DE" dirty="0" err="1"/>
              <a:t>momentum</a:t>
            </a:r>
            <a:r>
              <a:rPr lang="de-DE" dirty="0"/>
              <a:t> </a:t>
            </a:r>
            <a:r>
              <a:rPr lang="de-DE" dirty="0" err="1"/>
              <a:t>spread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9761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B00D7D25-2198-4B1D-A5E8-1639BBBE97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8" b="648"/>
          <a:stretch/>
        </p:blipFill>
        <p:spPr>
          <a:xfrm>
            <a:off x="357420" y="1455132"/>
            <a:ext cx="6447959" cy="4901217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x Distribution @ Target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05.11.2021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Pion Distributions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4</a:t>
            </a:fld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2704371-A0EE-45EC-8ACA-EE31FB795463}"/>
              </a:ext>
            </a:extLst>
          </p:cNvPr>
          <p:cNvSpPr txBox="1"/>
          <p:nvPr/>
        </p:nvSpPr>
        <p:spPr>
          <a:xfrm>
            <a:off x="6955762" y="3008222"/>
            <a:ext cx="45992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x </a:t>
            </a:r>
            <a:r>
              <a:rPr lang="de-DE" dirty="0" err="1"/>
              <a:t>distribution</a:t>
            </a:r>
            <a:r>
              <a:rPr lang="de-DE" dirty="0"/>
              <a:t> @ </a:t>
            </a:r>
            <a:r>
              <a:rPr lang="de-DE" dirty="0" err="1"/>
              <a:t>target</a:t>
            </a:r>
            <a:r>
              <a:rPr lang="de-DE" dirty="0"/>
              <a:t> (s = -50.0 m):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Parabolic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Centered</a:t>
            </a:r>
            <a:r>
              <a:rPr lang="de-DE" dirty="0"/>
              <a:t> </a:t>
            </a:r>
            <a:r>
              <a:rPr lang="de-DE" dirty="0" err="1"/>
              <a:t>around</a:t>
            </a:r>
            <a:r>
              <a:rPr lang="de-DE" dirty="0"/>
              <a:t> 0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Transverse (2D) </a:t>
            </a:r>
            <a:r>
              <a:rPr lang="de-DE" dirty="0" err="1"/>
              <a:t>acceptance</a:t>
            </a:r>
            <a:r>
              <a:rPr lang="de-DE" dirty="0"/>
              <a:t>: 1 </a:t>
            </a:r>
            <a:r>
              <a:rPr lang="de-DE" dirty="0" err="1"/>
              <a:t>pi</a:t>
            </a:r>
            <a:r>
              <a:rPr lang="de-DE" dirty="0"/>
              <a:t> mm </a:t>
            </a:r>
            <a:r>
              <a:rPr lang="de-DE" dirty="0" err="1"/>
              <a:t>rad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Transverse </a:t>
            </a:r>
            <a:r>
              <a:rPr lang="de-DE" dirty="0" err="1"/>
              <a:t>beta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: 25,000 mm</a:t>
            </a:r>
          </a:p>
        </p:txBody>
      </p:sp>
    </p:spTree>
    <p:extLst>
      <p:ext uri="{BB962C8B-B14F-4D97-AF65-F5344CB8AC3E}">
        <p14:creationId xmlns:p14="http://schemas.microsoft.com/office/powerpoint/2010/main" val="1110594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B00D7D25-2198-4B1D-A5E8-1639BBBE97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" r="1243"/>
          <a:stretch/>
        </p:blipFill>
        <p:spPr>
          <a:xfrm>
            <a:off x="357420" y="1455132"/>
            <a:ext cx="6447959" cy="4901217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x‘ Distribution @ Target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05.11.2021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Pion Distributions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5</a:t>
            </a:fld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2704371-A0EE-45EC-8ACA-EE31FB795463}"/>
              </a:ext>
            </a:extLst>
          </p:cNvPr>
          <p:cNvSpPr txBox="1"/>
          <p:nvPr/>
        </p:nvSpPr>
        <p:spPr>
          <a:xfrm>
            <a:off x="6955762" y="3008222"/>
            <a:ext cx="45992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x‘ </a:t>
            </a:r>
            <a:r>
              <a:rPr lang="de-DE" dirty="0" err="1"/>
              <a:t>distribution</a:t>
            </a:r>
            <a:r>
              <a:rPr lang="de-DE" dirty="0"/>
              <a:t> @ </a:t>
            </a:r>
            <a:r>
              <a:rPr lang="de-DE" dirty="0" err="1"/>
              <a:t>target</a:t>
            </a:r>
            <a:r>
              <a:rPr lang="de-DE" dirty="0"/>
              <a:t> (s = -50.0 m):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Parabolic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Centered</a:t>
            </a:r>
            <a:r>
              <a:rPr lang="de-DE" dirty="0"/>
              <a:t> </a:t>
            </a:r>
            <a:r>
              <a:rPr lang="de-DE" dirty="0" err="1"/>
              <a:t>around</a:t>
            </a:r>
            <a:r>
              <a:rPr lang="de-DE" dirty="0"/>
              <a:t> 0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Transverse (2D) </a:t>
            </a:r>
            <a:r>
              <a:rPr lang="de-DE" dirty="0" err="1"/>
              <a:t>acceptance</a:t>
            </a:r>
            <a:r>
              <a:rPr lang="de-DE" dirty="0"/>
              <a:t>: 1 </a:t>
            </a:r>
            <a:r>
              <a:rPr lang="de-DE" dirty="0" err="1"/>
              <a:t>pi</a:t>
            </a:r>
            <a:r>
              <a:rPr lang="de-DE" dirty="0"/>
              <a:t> mm </a:t>
            </a:r>
            <a:r>
              <a:rPr lang="de-DE" dirty="0" err="1"/>
              <a:t>rad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Transverse </a:t>
            </a:r>
            <a:r>
              <a:rPr lang="de-DE" dirty="0" err="1"/>
              <a:t>beta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: 25,000 mm</a:t>
            </a:r>
          </a:p>
        </p:txBody>
      </p:sp>
    </p:spTree>
    <p:extLst>
      <p:ext uri="{BB962C8B-B14F-4D97-AF65-F5344CB8AC3E}">
        <p14:creationId xmlns:p14="http://schemas.microsoft.com/office/powerpoint/2010/main" val="735617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B00D7D25-2198-4B1D-A5E8-1639BBBE97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r="118"/>
          <a:stretch/>
        </p:blipFill>
        <p:spPr>
          <a:xfrm>
            <a:off x="284583" y="1589281"/>
            <a:ext cx="5657714" cy="4300537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y &amp; y‘ </a:t>
            </a:r>
            <a:r>
              <a:rPr lang="de-DE" dirty="0" err="1">
                <a:solidFill>
                  <a:schemeClr val="bg1"/>
                </a:solidFill>
              </a:rPr>
              <a:t>Distributions</a:t>
            </a:r>
            <a:r>
              <a:rPr lang="de-DE" dirty="0">
                <a:solidFill>
                  <a:schemeClr val="bg1"/>
                </a:solidFill>
              </a:rPr>
              <a:t> @ Target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05.11.2021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Pion Distributions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6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8983A97-52BE-4B37-B047-BC24769261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" r="524"/>
          <a:stretch/>
        </p:blipFill>
        <p:spPr>
          <a:xfrm>
            <a:off x="6249705" y="1589280"/>
            <a:ext cx="5657714" cy="430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866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508E8ADA-4779-4459-844A-892B9C1AD2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770" y="1508249"/>
            <a:ext cx="6166752" cy="4714770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Time Distribution @ Target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05.11.2021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Pion Distributions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7</a:t>
            </a:fld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2704371-A0EE-45EC-8ACA-EE31FB795463}"/>
              </a:ext>
            </a:extLst>
          </p:cNvPr>
          <p:cNvSpPr txBox="1"/>
          <p:nvPr/>
        </p:nvSpPr>
        <p:spPr>
          <a:xfrm>
            <a:off x="7109352" y="3256509"/>
            <a:ext cx="4073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Time </a:t>
            </a:r>
            <a:r>
              <a:rPr lang="de-DE" dirty="0" err="1"/>
              <a:t>distribution</a:t>
            </a:r>
            <a:r>
              <a:rPr lang="de-DE" dirty="0"/>
              <a:t> @ </a:t>
            </a:r>
            <a:r>
              <a:rPr lang="de-DE" dirty="0" err="1"/>
              <a:t>target</a:t>
            </a:r>
            <a:r>
              <a:rPr lang="de-DE" dirty="0"/>
              <a:t> (s = -50.0 m):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Uniform </a:t>
            </a:r>
            <a:r>
              <a:rPr lang="de-DE" dirty="0" err="1"/>
              <a:t>distribution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2 </a:t>
            </a:r>
            <a:r>
              <a:rPr lang="de-DE" dirty="0" err="1"/>
              <a:t>ns</a:t>
            </a:r>
            <a:r>
              <a:rPr lang="de-DE" dirty="0"/>
              <a:t> </a:t>
            </a:r>
            <a:r>
              <a:rPr lang="de-DE" dirty="0" err="1"/>
              <a:t>bunch</a:t>
            </a:r>
            <a:r>
              <a:rPr lang="de-DE" dirty="0"/>
              <a:t> </a:t>
            </a:r>
            <a:r>
              <a:rPr lang="de-DE" dirty="0" err="1"/>
              <a:t>length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4386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789CEFCC-C8CA-4D1D-B12C-899BCB4A7D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5585" y="1383073"/>
            <a:ext cx="6285146" cy="4828418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1"/>
            <a:ext cx="121920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Time Distribution @ Decay Straight Entrance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05.11.2021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Pion Distributions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8</a:t>
            </a:fld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6012AE5E-0A6C-441F-9ECF-929C74CC29FB}"/>
                  </a:ext>
                </a:extLst>
              </p:cNvPr>
              <p:cNvSpPr txBox="1"/>
              <p:nvPr/>
            </p:nvSpPr>
            <p:spPr>
              <a:xfrm>
                <a:off x="6919059" y="2328500"/>
                <a:ext cx="4943138" cy="2052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Time </a:t>
                </a:r>
                <a:r>
                  <a:rPr lang="de-DE" dirty="0" err="1"/>
                  <a:t>distribution</a:t>
                </a:r>
                <a:r>
                  <a:rPr lang="de-DE" dirty="0"/>
                  <a:t> @ Decay </a:t>
                </a:r>
                <a:r>
                  <a:rPr lang="de-DE" dirty="0" err="1"/>
                  <a:t>straight</a:t>
                </a:r>
                <a:r>
                  <a:rPr lang="de-DE" dirty="0"/>
                  <a:t> </a:t>
                </a:r>
                <a:r>
                  <a:rPr lang="de-DE" dirty="0" err="1"/>
                  <a:t>entrance</a:t>
                </a:r>
                <a:r>
                  <a:rPr lang="de-DE" dirty="0"/>
                  <a:t> </a:t>
                </a:r>
                <a:br>
                  <a:rPr lang="de-DE" dirty="0"/>
                </a:br>
                <a:r>
                  <a:rPr lang="de-DE" dirty="0"/>
                  <a:t>(s = 0 m):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 err="1"/>
                  <a:t>Approx</a:t>
                </a:r>
                <a:r>
                  <a:rPr lang="de-DE" dirty="0"/>
                  <a:t>. 16 % </a:t>
                </a:r>
                <a:r>
                  <a:rPr lang="de-DE" dirty="0" err="1"/>
                  <a:t>of</a:t>
                </a:r>
                <a:r>
                  <a:rPr lang="de-DE" dirty="0"/>
                  <a:t> </a:t>
                </a:r>
                <a:r>
                  <a:rPr lang="de-DE" dirty="0" err="1"/>
                  <a:t>pions</a:t>
                </a:r>
                <a:r>
                  <a:rPr lang="de-DE" dirty="0"/>
                  <a:t> </a:t>
                </a:r>
                <a:r>
                  <a:rPr lang="de-DE" dirty="0" err="1"/>
                  <a:t>have</a:t>
                </a:r>
                <a:r>
                  <a:rPr lang="de-DE" dirty="0"/>
                  <a:t> </a:t>
                </a:r>
                <a:r>
                  <a:rPr lang="de-DE" dirty="0" err="1"/>
                  <a:t>decayed</a:t>
                </a:r>
                <a:endParaRPr lang="de-DE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Time </a:t>
                </a:r>
                <a:r>
                  <a:rPr lang="de-DE" dirty="0" err="1"/>
                  <a:t>of</a:t>
                </a:r>
                <a:r>
                  <a:rPr lang="de-DE" dirty="0"/>
                  <a:t> </a:t>
                </a:r>
                <a:r>
                  <a:rPr lang="de-DE" dirty="0" err="1"/>
                  <a:t>propagation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𝑝𝑟𝑜𝑝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≈165 </m:t>
                    </m:r>
                  </m:oMath>
                </a14:m>
                <a:r>
                  <a:rPr lang="de-DE" dirty="0"/>
                  <a:t>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 err="1"/>
                  <a:t>Bunch</a:t>
                </a:r>
                <a:r>
                  <a:rPr lang="de-DE" dirty="0"/>
                  <a:t> </a:t>
                </a:r>
                <a:r>
                  <a:rPr lang="de-DE" dirty="0" err="1"/>
                  <a:t>length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𝑏𝑢𝑛𝑐h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≈2.0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dirty="0"/>
                  <a:t>ns</a:t>
                </a:r>
              </a:p>
              <a:p>
                <a:endParaRPr lang="de-DE" dirty="0"/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de-DE" dirty="0" err="1">
                    <a:sym typeface="Wingdings" panose="05000000000000000000" pitchFamily="2" charset="2"/>
                  </a:rPr>
                  <a:t>Bunch</a:t>
                </a:r>
                <a:r>
                  <a:rPr lang="de-DE" dirty="0">
                    <a:sym typeface="Wingdings" panose="05000000000000000000" pitchFamily="2" charset="2"/>
                  </a:rPr>
                  <a:t> </a:t>
                </a:r>
                <a:r>
                  <a:rPr lang="de-DE" dirty="0" err="1">
                    <a:sym typeface="Wingdings" panose="05000000000000000000" pitchFamily="2" charset="2"/>
                  </a:rPr>
                  <a:t>length</a:t>
                </a:r>
                <a:r>
                  <a:rPr lang="de-DE" dirty="0">
                    <a:sym typeface="Wingdings" panose="05000000000000000000" pitchFamily="2" charset="2"/>
                  </a:rPr>
                  <a:t> </a:t>
                </a:r>
                <a:r>
                  <a:rPr lang="de-DE" dirty="0" err="1">
                    <a:sym typeface="Wingdings" panose="05000000000000000000" pitchFamily="2" charset="2"/>
                  </a:rPr>
                  <a:t>increased</a:t>
                </a:r>
                <a:r>
                  <a:rPr lang="de-DE" dirty="0">
                    <a:sym typeface="Wingdings" panose="05000000000000000000" pitchFamily="2" charset="2"/>
                  </a:rPr>
                  <a:t> </a:t>
                </a:r>
                <a:r>
                  <a:rPr lang="de-DE" dirty="0" err="1">
                    <a:sym typeface="Wingdings" panose="05000000000000000000" pitchFamily="2" charset="2"/>
                  </a:rPr>
                  <a:t>by</a:t>
                </a:r>
                <a:r>
                  <a:rPr lang="de-DE" dirty="0">
                    <a:sym typeface="Wingdings" panose="05000000000000000000" pitchFamily="2" charset="2"/>
                  </a:rPr>
                  <a:t> </a:t>
                </a:r>
                <a:r>
                  <a:rPr lang="de-DE" dirty="0" err="1">
                    <a:sym typeface="Wingdings" panose="05000000000000000000" pitchFamily="2" charset="2"/>
                  </a:rPr>
                  <a:t>approx</a:t>
                </a:r>
                <a:r>
                  <a:rPr lang="de-DE" dirty="0">
                    <a:sym typeface="Wingdings" panose="05000000000000000000" pitchFamily="2" charset="2"/>
                  </a:rPr>
                  <a:t>. 1%</a:t>
                </a:r>
              </a:p>
            </p:txBody>
          </p:sp>
        </mc:Choice>
        <mc:Fallback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6012AE5E-0A6C-441F-9ECF-929C74CC29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9059" y="2328500"/>
                <a:ext cx="4943138" cy="2052741"/>
              </a:xfrm>
              <a:prstGeom prst="rect">
                <a:avLst/>
              </a:prstGeom>
              <a:blipFill>
                <a:blip r:embed="rId4"/>
                <a:stretch>
                  <a:fillRect l="-986" t="-1780" b="-38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5963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B76820A1-AB49-470B-8A17-B0D47E5F5393}"/>
              </a:ext>
            </a:extLst>
          </p:cNvPr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03E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2E822C-E6FA-487E-ACB0-C0F6F0B0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080000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Pion Decay – Decay Times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FF022-1F34-4F38-BF59-CAD5D1760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7127-9B16-4AF7-9CDB-77AB6648CAD0}" type="datetime1">
              <a:rPr lang="de-DE" smtClean="0"/>
              <a:t>05.11.2021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1F6DF3-04F0-4D83-B5FF-08A7957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Pion Distributions @ </a:t>
            </a:r>
            <a:r>
              <a:rPr lang="en-US" dirty="0" err="1"/>
              <a:t>nuSTORM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26B9CD-D1A1-46D5-860A-B8AD91BD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77F7-1497-4628-B5D9-F0311B02182E}" type="slidenum">
              <a:rPr lang="de-DE" smtClean="0"/>
              <a:t>9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0B8688D9-5D1E-41D3-9DC4-1CBC44B3BDD1}"/>
                  </a:ext>
                </a:extLst>
              </p:cNvPr>
              <p:cNvSpPr txBox="1"/>
              <p:nvPr/>
            </p:nvSpPr>
            <p:spPr>
              <a:xfrm>
                <a:off x="6743700" y="2335329"/>
                <a:ext cx="2660408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unc>
                        <m:func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0B8688D9-5D1E-41D3-9DC4-1CBC44B3BD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3700" y="2335329"/>
                <a:ext cx="2660408" cy="6223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>
            <a:extLst>
              <a:ext uri="{FF2B5EF4-FFF2-40B4-BE49-F238E27FC236}">
                <a16:creationId xmlns:a16="http://schemas.microsoft.com/office/drawing/2014/main" id="{A3634C6B-3AC9-4678-8A69-86ABDE68B276}"/>
              </a:ext>
            </a:extLst>
          </p:cNvPr>
          <p:cNvSpPr txBox="1"/>
          <p:nvPr/>
        </p:nvSpPr>
        <p:spPr>
          <a:xfrm>
            <a:off x="6675966" y="2101902"/>
            <a:ext cx="1989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PDF: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4285467E-1BCB-4E0C-9087-39E8088C9261}"/>
                  </a:ext>
                </a:extLst>
              </p:cNvPr>
              <p:cNvSpPr txBox="1"/>
              <p:nvPr/>
            </p:nvSpPr>
            <p:spPr>
              <a:xfrm>
                <a:off x="6675966" y="3055201"/>
                <a:ext cx="534670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: number of entries in first bin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: time of particle decay in </a:t>
                </a:r>
                <a:r>
                  <a:rPr lang="en-US" dirty="0" err="1"/>
                  <a:t>nuSTORM</a:t>
                </a:r>
                <a:r>
                  <a:rPr lang="en-US" dirty="0"/>
                  <a:t> frame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dirty="0"/>
                  <a:t>: particle lifetime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: particle gamma factor (fitted)</a:t>
                </a:r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4285467E-1BCB-4E0C-9087-39E8088C92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5966" y="3055201"/>
                <a:ext cx="5346701" cy="1200329"/>
              </a:xfrm>
              <a:prstGeom prst="rect">
                <a:avLst/>
              </a:prstGeom>
              <a:blipFill>
                <a:blip r:embed="rId4"/>
                <a:stretch>
                  <a:fillRect l="-684" t="-2538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Grafik 13">
            <a:extLst>
              <a:ext uri="{FF2B5EF4-FFF2-40B4-BE49-F238E27FC236}">
                <a16:creationId xmlns:a16="http://schemas.microsoft.com/office/drawing/2014/main" id="{E9C604D0-9FBF-40A3-B55E-B47DFD440B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38" y="1449352"/>
            <a:ext cx="5930475" cy="45003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3BD8F8F3-B8D4-4F1B-8472-02519694C800}"/>
                  </a:ext>
                </a:extLst>
              </p:cNvPr>
              <p:cNvSpPr txBox="1"/>
              <p:nvPr/>
            </p:nvSpPr>
            <p:spPr>
              <a:xfrm>
                <a:off x="7046686" y="4561526"/>
                <a:ext cx="2935514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à"/>
                </a:pP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𝛾</m:t>
                    </m:r>
                    <m:r>
                      <a:rPr lang="de-DE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≈36</m:t>
                    </m:r>
                  </m:oMath>
                </a14:m>
                <a:r>
                  <a:rPr lang="en-US" dirty="0"/>
                  <a:t> </a:t>
                </a:r>
                <a:br>
                  <a:rPr lang="en-US" sz="600" dirty="0"/>
                </a:br>
                <a:endParaRPr lang="en-US" sz="600" dirty="0"/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E</m:t>
                        </m:r>
                      </m:e>
                      <m:sub>
                        <m:r>
                          <a:rPr lang="de-DE" b="0" i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0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≈</m:t>
                    </m:r>
                    <m:r>
                      <a:rPr lang="de-DE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5.0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 GeV</a:t>
                </a:r>
                <a:endParaRPr lang="en-US" dirty="0"/>
              </a:p>
            </p:txBody>
          </p:sp>
        </mc:Choice>
        <mc:Fallback xmlns="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3BD8F8F3-B8D4-4F1B-8472-02519694C8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6686" y="4561526"/>
                <a:ext cx="2935514" cy="738664"/>
              </a:xfrm>
              <a:prstGeom prst="rect">
                <a:avLst/>
              </a:prstGeom>
              <a:blipFill>
                <a:blip r:embed="rId6"/>
                <a:stretch>
                  <a:fillRect l="-1452" t="-1653" b="-123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5167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771</Words>
  <Application>Microsoft Office PowerPoint</Application>
  <PresentationFormat>Breitbild</PresentationFormat>
  <Paragraphs>153</Paragraphs>
  <Slides>16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Wingdings</vt:lpstr>
      <vt:lpstr>Office</vt:lpstr>
      <vt:lpstr>Simulating the nuSTORM Transfer Line with nuSIM</vt:lpstr>
      <vt:lpstr>Motivation</vt:lpstr>
      <vt:lpstr>Momentum Distribution @ Target</vt:lpstr>
      <vt:lpstr>x Distribution @ Target</vt:lpstr>
      <vt:lpstr>x‘ Distribution @ Target</vt:lpstr>
      <vt:lpstr>y &amp; y‘ Distributions @ Target</vt:lpstr>
      <vt:lpstr>Time Distribution @ Target</vt:lpstr>
      <vt:lpstr>Time Distribution @ Decay Straight Entrance</vt:lpstr>
      <vt:lpstr>Pion Decay – Decay Times</vt:lpstr>
      <vt:lpstr>Pion Decay – Decay Point</vt:lpstr>
      <vt:lpstr>Pion Decay – Muon Energy</vt:lpstr>
      <vt:lpstr>Pion Decay – Muon x‘ &amp; y‘ Distributions</vt:lpstr>
      <vt:lpstr>Pion Decay – Neutrino Energy</vt:lpstr>
      <vt:lpstr>Pion Decay – Neutrino x‘ &amp; y‘ Distributions</vt:lpstr>
      <vt:lpstr>Pion Decay – Neutrino cosΘ &amp; φ Distributions</vt:lpstr>
      <vt:lpstr>Summary &amp;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ga94hun</dc:creator>
  <cp:lastModifiedBy>Marvin Pfaff</cp:lastModifiedBy>
  <cp:revision>125</cp:revision>
  <dcterms:created xsi:type="dcterms:W3CDTF">2019-07-11T11:04:21Z</dcterms:created>
  <dcterms:modified xsi:type="dcterms:W3CDTF">2021-11-05T12:18:11Z</dcterms:modified>
</cp:coreProperties>
</file>